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3" r:id="rId2"/>
    <p:sldMasterId id="2147483701" r:id="rId3"/>
    <p:sldMasterId id="2147483715" r:id="rId4"/>
    <p:sldMasterId id="2147483728" r:id="rId5"/>
  </p:sldMasterIdLst>
  <p:notesMasterIdLst>
    <p:notesMasterId r:id="rId50"/>
  </p:notesMasterIdLst>
  <p:sldIdLst>
    <p:sldId id="689" r:id="rId6"/>
    <p:sldId id="790" r:id="rId7"/>
    <p:sldId id="813" r:id="rId8"/>
    <p:sldId id="814" r:id="rId9"/>
    <p:sldId id="815" r:id="rId10"/>
    <p:sldId id="816" r:id="rId11"/>
    <p:sldId id="817" r:id="rId12"/>
    <p:sldId id="819" r:id="rId13"/>
    <p:sldId id="820" r:id="rId14"/>
    <p:sldId id="803" r:id="rId15"/>
    <p:sldId id="804" r:id="rId16"/>
    <p:sldId id="805" r:id="rId17"/>
    <p:sldId id="806" r:id="rId18"/>
    <p:sldId id="796" r:id="rId19"/>
    <p:sldId id="797" r:id="rId20"/>
    <p:sldId id="807" r:id="rId21"/>
    <p:sldId id="808" r:id="rId22"/>
    <p:sldId id="810" r:id="rId23"/>
    <p:sldId id="811" r:id="rId24"/>
    <p:sldId id="812" r:id="rId25"/>
    <p:sldId id="821" r:id="rId26"/>
    <p:sldId id="822" r:id="rId27"/>
    <p:sldId id="823" r:id="rId28"/>
    <p:sldId id="824" r:id="rId29"/>
    <p:sldId id="825" r:id="rId30"/>
    <p:sldId id="826" r:id="rId31"/>
    <p:sldId id="827" r:id="rId32"/>
    <p:sldId id="828" r:id="rId33"/>
    <p:sldId id="818" r:id="rId34"/>
    <p:sldId id="829" r:id="rId35"/>
    <p:sldId id="830" r:id="rId36"/>
    <p:sldId id="712" r:id="rId37"/>
    <p:sldId id="831" r:id="rId38"/>
    <p:sldId id="832" r:id="rId39"/>
    <p:sldId id="833" r:id="rId40"/>
    <p:sldId id="798" r:id="rId41"/>
    <p:sldId id="792" r:id="rId42"/>
    <p:sldId id="799" r:id="rId43"/>
    <p:sldId id="800" r:id="rId44"/>
    <p:sldId id="789" r:id="rId45"/>
    <p:sldId id="794" r:id="rId46"/>
    <p:sldId id="801" r:id="rId47"/>
    <p:sldId id="802" r:id="rId48"/>
    <p:sldId id="420"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4" autoAdjust="0"/>
    <p:restoredTop sz="94615" autoAdjust="0"/>
  </p:normalViewPr>
  <p:slideViewPr>
    <p:cSldViewPr snapToGrid="0">
      <p:cViewPr varScale="1">
        <p:scale>
          <a:sx n="106" d="100"/>
          <a:sy n="106" d="100"/>
        </p:scale>
        <p:origin x="1664"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notesMaster" Target="notesMasters/notesMaster1.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theme" Target="theme/theme1.xml"/><Relationship Id="rId5" Type="http://schemas.openxmlformats.org/officeDocument/2006/relationships/slideMaster" Target="slideMasters/slideMaster5.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8" Type="http://schemas.openxmlformats.org/officeDocument/2006/relationships/slide" Target="slides/slide3.xml"/><Relationship Id="rId51"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F23C6A-2A86-4FCE-A8E1-1B5793059322}" type="datetimeFigureOut">
              <a:rPr lang="en-US" smtClean="0"/>
              <a:t>12/27/22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1ACB29-CE5D-4FF7-B93A-FCCBB7976A81}" type="slidenum">
              <a:rPr lang="en-US" smtClean="0"/>
              <a:t>‹#›</a:t>
            </a:fld>
            <a:endParaRPr lang="en-US"/>
          </a:p>
        </p:txBody>
      </p:sp>
    </p:spTree>
    <p:extLst>
      <p:ext uri="{BB962C8B-B14F-4D97-AF65-F5344CB8AC3E}">
        <p14:creationId xmlns:p14="http://schemas.microsoft.com/office/powerpoint/2010/main" val="1718814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9144000" cy="1828800"/>
          </a:xfrm>
          <a:prstGeom prst="rect">
            <a:avLst/>
          </a:prstGeom>
          <a:solidFill>
            <a:srgbClr val="C8102E"/>
          </a:solidFill>
          <a:ln w="9525">
            <a:noFill/>
            <a:miter lim="800000"/>
            <a:headEnd/>
            <a:tailEnd/>
          </a:ln>
          <a:effectLst/>
        </p:spPr>
        <p:txBody>
          <a:bodyPr wrap="none" anchor="ctr">
            <a:prstTxWarp prst="textNoShape">
              <a:avLst/>
            </a:prstTxWarp>
          </a:bodyPr>
          <a:lstStyle/>
          <a:p>
            <a:endParaRPr lang="en-US" sz="1800"/>
          </a:p>
        </p:txBody>
      </p:sp>
      <p:sp>
        <p:nvSpPr>
          <p:cNvPr id="3076" name="Rectangle 4"/>
          <p:cNvSpPr>
            <a:spLocks noGrp="1" noChangeArrowheads="1"/>
          </p:cNvSpPr>
          <p:nvPr>
            <p:ph type="ctrTitle"/>
          </p:nvPr>
        </p:nvSpPr>
        <p:spPr>
          <a:xfrm>
            <a:off x="533400" y="2514600"/>
            <a:ext cx="6629400" cy="1066800"/>
          </a:xfrm>
        </p:spPr>
        <p:txBody>
          <a:bodyPr anchor="b"/>
          <a:lstStyle>
            <a:lvl1pPr>
              <a:defRPr>
                <a:solidFill>
                  <a:srgbClr val="F1BE48"/>
                </a:solidFill>
              </a:defRPr>
            </a:lvl1pPr>
          </a:lstStyle>
          <a:p>
            <a:r>
              <a:rPr lang="en-US"/>
              <a:t>Click to edit Master title style</a:t>
            </a:r>
          </a:p>
        </p:txBody>
      </p:sp>
      <p:sp>
        <p:nvSpPr>
          <p:cNvPr id="3077" name="Rectangle 5"/>
          <p:cNvSpPr>
            <a:spLocks noGrp="1" noChangeArrowheads="1"/>
          </p:cNvSpPr>
          <p:nvPr>
            <p:ph type="subTitle" idx="1"/>
          </p:nvPr>
        </p:nvSpPr>
        <p:spPr>
          <a:xfrm>
            <a:off x="533400" y="3581400"/>
            <a:ext cx="6248400" cy="1752600"/>
          </a:xfrm>
        </p:spPr>
        <p:txBody>
          <a:bodyPr/>
          <a:lstStyle>
            <a:lvl1pPr marL="0" indent="0">
              <a:buFont typeface="Times" charset="0"/>
              <a:buNone/>
              <a:defRPr sz="2400"/>
            </a:lvl1pPr>
          </a:lstStyle>
          <a:p>
            <a:r>
              <a:rPr lang="en-US"/>
              <a:t>Click to edit Master subtitle style</a:t>
            </a:r>
          </a:p>
        </p:txBody>
      </p:sp>
      <p:sp>
        <p:nvSpPr>
          <p:cNvPr id="3078" name="Text Box 6"/>
          <p:cNvSpPr txBox="1">
            <a:spLocks noChangeArrowheads="1"/>
          </p:cNvSpPr>
          <p:nvPr/>
        </p:nvSpPr>
        <p:spPr bwMode="auto">
          <a:xfrm>
            <a:off x="212728" y="3489325"/>
            <a:ext cx="184731" cy="369332"/>
          </a:xfrm>
          <a:prstGeom prst="rect">
            <a:avLst/>
          </a:prstGeom>
          <a:noFill/>
          <a:ln w="9525">
            <a:noFill/>
            <a:miter lim="800000"/>
            <a:headEnd/>
            <a:tailEnd/>
          </a:ln>
          <a:effectLst/>
        </p:spPr>
        <p:txBody>
          <a:bodyPr wrap="none">
            <a:prstTxWarp prst="textNoShape">
              <a:avLst/>
            </a:prstTxWarp>
            <a:spAutoFit/>
          </a:bodyPr>
          <a:lstStyle/>
          <a:p>
            <a:endParaRPr lang="en-US" sz="1800"/>
          </a:p>
        </p:txBody>
      </p:sp>
      <p:sp>
        <p:nvSpPr>
          <p:cNvPr id="9" name="Slide Number Placeholder 5"/>
          <p:cNvSpPr>
            <a:spLocks noGrp="1"/>
          </p:cNvSpPr>
          <p:nvPr>
            <p:ph type="sldNum" sz="quarter" idx="4"/>
          </p:nvPr>
        </p:nvSpPr>
        <p:spPr>
          <a:xfrm>
            <a:off x="6553200" y="5715006"/>
            <a:ext cx="2133600" cy="365125"/>
          </a:xfrm>
          <a:prstGeom prst="rect">
            <a:avLst/>
          </a:prstGeom>
        </p:spPr>
        <p:txBody>
          <a:bodyPr vert="horz" lIns="91440" tIns="45720" rIns="91440" bIns="45720" rtlCol="0" anchor="ctr"/>
          <a:lstStyle>
            <a:lvl1pPr algn="r">
              <a:defRPr sz="1200">
                <a:solidFill>
                  <a:srgbClr val="ACA39A"/>
                </a:solidFill>
              </a:defRPr>
            </a:lvl1pPr>
          </a:lstStyle>
          <a:p>
            <a:fld id="{7CECD839-9EAD-418B-9826-1243089AB703}" type="slidenum">
              <a:rPr lang="en-US" smtClean="0"/>
              <a:t>‹#›</a:t>
            </a:fld>
            <a:endParaRPr lang="en-US"/>
          </a:p>
        </p:txBody>
      </p:sp>
      <p:pic>
        <p:nvPicPr>
          <p:cNvPr id="10" name="Picture 11" descr="ISU LEFT white.eps"/>
          <p:cNvPicPr>
            <a:picLocks noChangeAspect="1"/>
          </p:cNvPicPr>
          <p:nvPr/>
        </p:nvPicPr>
        <p:blipFill>
          <a:blip r:embed="rId2"/>
          <a:srcRect b="38235"/>
          <a:stretch>
            <a:fillRect/>
          </a:stretch>
        </p:blipFill>
        <p:spPr bwMode="auto">
          <a:xfrm>
            <a:off x="533400" y="830266"/>
            <a:ext cx="4724400" cy="388937"/>
          </a:xfrm>
          <a:prstGeom prst="rect">
            <a:avLst/>
          </a:prstGeom>
          <a:noFill/>
          <a:ln w="9525">
            <a:noFill/>
            <a:miter lim="800000"/>
            <a:headEnd/>
            <a:tailEnd/>
          </a:ln>
        </p:spPr>
      </p:pic>
      <p:sp>
        <p:nvSpPr>
          <p:cNvPr id="3" name="Text Placeholder 2"/>
          <p:cNvSpPr>
            <a:spLocks noGrp="1"/>
          </p:cNvSpPr>
          <p:nvPr>
            <p:ph type="body" sz="quarter" idx="10" hasCustomPrompt="1"/>
          </p:nvPr>
        </p:nvSpPr>
        <p:spPr>
          <a:xfrm>
            <a:off x="468313" y="1295400"/>
            <a:ext cx="3657600" cy="457200"/>
          </a:xfrm>
        </p:spPr>
        <p:txBody>
          <a:bodyPr/>
          <a:lstStyle>
            <a:lvl1pPr marL="0" indent="0">
              <a:buNone/>
              <a:defRPr sz="1600" b="1" i="0" baseline="0">
                <a:solidFill>
                  <a:schemeClr val="bg1"/>
                </a:solidFill>
                <a:latin typeface="Univers 65" charset="0"/>
                <a:ea typeface="Univers 65" charset="0"/>
                <a:cs typeface="Univers 65" charset="0"/>
              </a:defRPr>
            </a:lvl1pPr>
          </a:lstStyle>
          <a:p>
            <a:pPr lvl="0"/>
            <a:r>
              <a:rPr lang="en-US" dirty="0"/>
              <a:t>Unit Name Goes Here</a:t>
            </a:r>
          </a:p>
        </p:txBody>
      </p:sp>
      <p:sp>
        <p:nvSpPr>
          <p:cNvPr id="11" name="Footer Placeholder 5">
            <a:extLst>
              <a:ext uri="{FF2B5EF4-FFF2-40B4-BE49-F238E27FC236}">
                <a16:creationId xmlns:a16="http://schemas.microsoft.com/office/drawing/2014/main" id="{57A101D3-5B5B-404C-86B5-A9ECFA3F90C2}"/>
              </a:ext>
            </a:extLst>
          </p:cNvPr>
          <p:cNvSpPr>
            <a:spLocks noGrp="1"/>
          </p:cNvSpPr>
          <p:nvPr>
            <p:ph type="ftr" sz="quarter" idx="3"/>
          </p:nvPr>
        </p:nvSpPr>
        <p:spPr>
          <a:xfrm>
            <a:off x="6965769" y="6315106"/>
            <a:ext cx="1721031" cy="365125"/>
          </a:xfrm>
          <a:prstGeom prst="rect">
            <a:avLst/>
          </a:prstGeom>
        </p:spPr>
        <p:txBody>
          <a:bodyPr vert="horz" lIns="91440" tIns="45720" rIns="91440" bIns="45720" rtlCol="0" anchor="ctr"/>
          <a:lstStyle>
            <a:lvl1pPr algn="ctr">
              <a:defRPr sz="1600" b="1" i="0">
                <a:solidFill>
                  <a:schemeClr val="bg1"/>
                </a:solidFill>
                <a:latin typeface="Univers 65" charset="0"/>
                <a:ea typeface="Univers 65" charset="0"/>
                <a:cs typeface="Univers 65" charset="0"/>
              </a:defRPr>
            </a:lvl1pPr>
          </a:lstStyle>
          <a:p>
            <a:endParaRPr lang="en-US" dirty="0"/>
          </a:p>
        </p:txBody>
      </p:sp>
    </p:spTree>
    <p:extLst>
      <p:ext uri="{BB962C8B-B14F-4D97-AF65-F5344CB8AC3E}">
        <p14:creationId xmlns:p14="http://schemas.microsoft.com/office/powerpoint/2010/main" val="1106545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4"/>
          </p:nvPr>
        </p:nvSpPr>
        <p:spPr>
          <a:xfrm>
            <a:off x="6553200" y="5715006"/>
            <a:ext cx="2133600" cy="365125"/>
          </a:xfrm>
          <a:prstGeom prst="rect">
            <a:avLst/>
          </a:prstGeom>
        </p:spPr>
        <p:txBody>
          <a:bodyPr vert="horz" lIns="91440" tIns="45720" rIns="91440" bIns="45720" rtlCol="0" anchor="ctr"/>
          <a:lstStyle>
            <a:lvl1pPr algn="r">
              <a:defRPr sz="1200">
                <a:solidFill>
                  <a:srgbClr val="ACA39A"/>
                </a:solidFill>
              </a:defRPr>
            </a:lvl1pPr>
          </a:lstStyle>
          <a:p>
            <a:fld id="{7CECD839-9EAD-418B-9826-1243089AB703}" type="slidenum">
              <a:rPr lang="en-US" smtClean="0"/>
              <a:t>‹#›</a:t>
            </a:fld>
            <a:endParaRPr lang="en-US"/>
          </a:p>
        </p:txBody>
      </p:sp>
      <p:sp>
        <p:nvSpPr>
          <p:cNvPr id="6" name="Footer Placeholder 5">
            <a:extLst>
              <a:ext uri="{FF2B5EF4-FFF2-40B4-BE49-F238E27FC236}">
                <a16:creationId xmlns:a16="http://schemas.microsoft.com/office/drawing/2014/main" id="{3C5C05BE-91EC-424B-BDDF-A5BBF43236ED}"/>
              </a:ext>
            </a:extLst>
          </p:cNvPr>
          <p:cNvSpPr>
            <a:spLocks noGrp="1"/>
          </p:cNvSpPr>
          <p:nvPr>
            <p:ph type="ftr" sz="quarter" idx="3"/>
          </p:nvPr>
        </p:nvSpPr>
        <p:spPr>
          <a:xfrm>
            <a:off x="6965769" y="6315106"/>
            <a:ext cx="1721031" cy="365125"/>
          </a:xfrm>
          <a:prstGeom prst="rect">
            <a:avLst/>
          </a:prstGeom>
        </p:spPr>
        <p:txBody>
          <a:bodyPr vert="horz" lIns="91440" tIns="45720" rIns="91440" bIns="45720" rtlCol="0" anchor="ctr"/>
          <a:lstStyle>
            <a:lvl1pPr algn="ctr">
              <a:defRPr sz="1600" b="1" i="0">
                <a:solidFill>
                  <a:schemeClr val="bg1"/>
                </a:solidFill>
                <a:latin typeface="Univers 65" charset="0"/>
                <a:ea typeface="Univers 65" charset="0"/>
                <a:cs typeface="Univers 65" charset="0"/>
              </a:defRPr>
            </a:lvl1pPr>
          </a:lstStyle>
          <a:p>
            <a:endParaRPr lang="en-US" dirty="0"/>
          </a:p>
        </p:txBody>
      </p:sp>
    </p:spTree>
    <p:extLst>
      <p:ext uri="{BB962C8B-B14F-4D97-AF65-F5344CB8AC3E}">
        <p14:creationId xmlns:p14="http://schemas.microsoft.com/office/powerpoint/2010/main" val="2894957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2000250" cy="5029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2400"/>
            <a:ext cx="5848350" cy="5029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4"/>
          </p:nvPr>
        </p:nvSpPr>
        <p:spPr>
          <a:xfrm>
            <a:off x="6553200" y="5715006"/>
            <a:ext cx="2133600" cy="365125"/>
          </a:xfrm>
          <a:prstGeom prst="rect">
            <a:avLst/>
          </a:prstGeom>
        </p:spPr>
        <p:txBody>
          <a:bodyPr vert="horz" lIns="91440" tIns="45720" rIns="91440" bIns="45720" rtlCol="0" anchor="ctr"/>
          <a:lstStyle>
            <a:lvl1pPr algn="r">
              <a:defRPr sz="1200">
                <a:solidFill>
                  <a:srgbClr val="ACA39A"/>
                </a:solidFill>
              </a:defRPr>
            </a:lvl1pPr>
          </a:lstStyle>
          <a:p>
            <a:fld id="{7CECD839-9EAD-418B-9826-1243089AB703}" type="slidenum">
              <a:rPr lang="en-US" smtClean="0"/>
              <a:t>‹#›</a:t>
            </a:fld>
            <a:endParaRPr lang="en-US"/>
          </a:p>
        </p:txBody>
      </p:sp>
      <p:sp>
        <p:nvSpPr>
          <p:cNvPr id="6" name="Footer Placeholder 5">
            <a:extLst>
              <a:ext uri="{FF2B5EF4-FFF2-40B4-BE49-F238E27FC236}">
                <a16:creationId xmlns:a16="http://schemas.microsoft.com/office/drawing/2014/main" id="{BE44171A-D710-419F-A38C-658EB98E4548}"/>
              </a:ext>
            </a:extLst>
          </p:cNvPr>
          <p:cNvSpPr>
            <a:spLocks noGrp="1"/>
          </p:cNvSpPr>
          <p:nvPr>
            <p:ph type="ftr" sz="quarter" idx="3"/>
          </p:nvPr>
        </p:nvSpPr>
        <p:spPr>
          <a:xfrm>
            <a:off x="6965769" y="6315106"/>
            <a:ext cx="1721031" cy="365125"/>
          </a:xfrm>
          <a:prstGeom prst="rect">
            <a:avLst/>
          </a:prstGeom>
        </p:spPr>
        <p:txBody>
          <a:bodyPr vert="horz" lIns="91440" tIns="45720" rIns="91440" bIns="45720" rtlCol="0" anchor="ctr"/>
          <a:lstStyle>
            <a:lvl1pPr algn="ctr">
              <a:defRPr sz="1600" b="1" i="0">
                <a:solidFill>
                  <a:schemeClr val="bg1"/>
                </a:solidFill>
                <a:latin typeface="Univers 65" charset="0"/>
                <a:ea typeface="Univers 65" charset="0"/>
                <a:cs typeface="Univers 65" charset="0"/>
              </a:defRPr>
            </a:lvl1pPr>
          </a:lstStyle>
          <a:p>
            <a:endParaRPr lang="en-US" dirty="0"/>
          </a:p>
        </p:txBody>
      </p:sp>
    </p:spTree>
    <p:extLst>
      <p:ext uri="{BB962C8B-B14F-4D97-AF65-F5344CB8AC3E}">
        <p14:creationId xmlns:p14="http://schemas.microsoft.com/office/powerpoint/2010/main" val="1667304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D595D2CA-BDBE-484B-9033-8BE5619AFB0B}"/>
              </a:ext>
            </a:extLst>
          </p:cNvPr>
          <p:cNvSpPr>
            <a:spLocks noChangeArrowheads="1"/>
          </p:cNvSpPr>
          <p:nvPr userDrawn="1"/>
        </p:nvSpPr>
        <p:spPr bwMode="auto">
          <a:xfrm>
            <a:off x="0" y="-12112"/>
            <a:ext cx="9144000" cy="1828800"/>
          </a:xfrm>
          <a:prstGeom prst="rect">
            <a:avLst/>
          </a:prstGeom>
          <a:solidFill>
            <a:srgbClr val="C8102E"/>
          </a:solidFill>
          <a:ln w="9525">
            <a:noFill/>
            <a:miter lim="800000"/>
            <a:headEnd/>
            <a:tailEnd/>
          </a:ln>
          <a:effectLst/>
        </p:spPr>
        <p:txBody>
          <a:bodyPr wrap="none" anchor="ctr">
            <a:prstTxWarp prst="textNoShape">
              <a:avLst/>
            </a:prstTxWarp>
          </a:bodyPr>
          <a:lstStyle/>
          <a:p>
            <a:endParaRPr lang="en-US" sz="1800" dirty="0">
              <a:latin typeface="Times New Roman" panose="02020603050405020304" pitchFamily="18" charset="0"/>
            </a:endParaRPr>
          </a:p>
        </p:txBody>
      </p:sp>
      <p:pic>
        <p:nvPicPr>
          <p:cNvPr id="8" name="Picture 11" descr="ISU LEFT white.eps">
            <a:extLst>
              <a:ext uri="{FF2B5EF4-FFF2-40B4-BE49-F238E27FC236}">
                <a16:creationId xmlns:a16="http://schemas.microsoft.com/office/drawing/2014/main" id="{4B532BEB-41EF-4EB8-8693-7A8BC0B33E7D}"/>
              </a:ext>
            </a:extLst>
          </p:cNvPr>
          <p:cNvPicPr>
            <a:picLocks noChangeAspect="1"/>
          </p:cNvPicPr>
          <p:nvPr userDrawn="1"/>
        </p:nvPicPr>
        <p:blipFill>
          <a:blip r:embed="rId2"/>
          <a:srcRect b="38235"/>
          <a:stretch>
            <a:fillRect/>
          </a:stretch>
        </p:blipFill>
        <p:spPr bwMode="auto">
          <a:xfrm>
            <a:off x="533400" y="830266"/>
            <a:ext cx="4724400" cy="388937"/>
          </a:xfrm>
          <a:prstGeom prst="rect">
            <a:avLst/>
          </a:prstGeom>
          <a:noFill/>
          <a:ln w="9525">
            <a:noFill/>
            <a:miter lim="800000"/>
            <a:headEnd/>
            <a:tailEnd/>
          </a:ln>
        </p:spPr>
      </p:pic>
      <p:sp>
        <p:nvSpPr>
          <p:cNvPr id="10" name="Text Placeholder 2">
            <a:extLst>
              <a:ext uri="{FF2B5EF4-FFF2-40B4-BE49-F238E27FC236}">
                <a16:creationId xmlns:a16="http://schemas.microsoft.com/office/drawing/2014/main" id="{4F3CDCF0-EFBF-4E24-8FB2-1CB8CF7556DD}"/>
              </a:ext>
            </a:extLst>
          </p:cNvPr>
          <p:cNvSpPr>
            <a:spLocks noGrp="1"/>
          </p:cNvSpPr>
          <p:nvPr>
            <p:ph type="body" sz="quarter" idx="13" hasCustomPrompt="1"/>
          </p:nvPr>
        </p:nvSpPr>
        <p:spPr>
          <a:xfrm>
            <a:off x="468313" y="1295400"/>
            <a:ext cx="3657600" cy="457200"/>
          </a:xfrm>
        </p:spPr>
        <p:txBody>
          <a:bodyPr/>
          <a:lstStyle>
            <a:lvl1pPr marL="0" indent="0">
              <a:buNone/>
              <a:defRPr sz="1600" b="1" i="0" baseline="0">
                <a:solidFill>
                  <a:schemeClr val="bg1"/>
                </a:solidFill>
                <a:latin typeface="Univers 65" charset="0"/>
                <a:ea typeface="Univers 65" charset="0"/>
                <a:cs typeface="Univers 65" charset="0"/>
              </a:defRPr>
            </a:lvl1pPr>
          </a:lstStyle>
          <a:p>
            <a:pPr lvl="0"/>
            <a:r>
              <a:rPr lang="en-US" dirty="0" err="1"/>
              <a:t>ECpE</a:t>
            </a:r>
            <a:r>
              <a:rPr lang="en-US" dirty="0"/>
              <a:t> Department</a:t>
            </a:r>
          </a:p>
        </p:txBody>
      </p:sp>
      <p:sp>
        <p:nvSpPr>
          <p:cNvPr id="11" name="Rectangle 4">
            <a:extLst>
              <a:ext uri="{FF2B5EF4-FFF2-40B4-BE49-F238E27FC236}">
                <a16:creationId xmlns:a16="http://schemas.microsoft.com/office/drawing/2014/main" id="{05BB11F5-896B-48C5-AED9-F716B9D6C82C}"/>
              </a:ext>
            </a:extLst>
          </p:cNvPr>
          <p:cNvSpPr>
            <a:spLocks noGrp="1" noChangeArrowheads="1"/>
          </p:cNvSpPr>
          <p:nvPr>
            <p:ph type="ctrTitle"/>
          </p:nvPr>
        </p:nvSpPr>
        <p:spPr>
          <a:xfrm>
            <a:off x="533400" y="2514600"/>
            <a:ext cx="8077200" cy="1066800"/>
          </a:xfrm>
        </p:spPr>
        <p:txBody>
          <a:bodyPr anchor="b">
            <a:normAutofit/>
          </a:bodyPr>
          <a:lstStyle>
            <a:lvl1pPr algn="ctr" rtl="0" fontAlgn="base">
              <a:spcBef>
                <a:spcPct val="0"/>
              </a:spcBef>
              <a:spcAft>
                <a:spcPct val="0"/>
              </a:spcAft>
              <a:defRPr lang="en-US" sz="3500" dirty="0">
                <a:solidFill>
                  <a:srgbClr val="F1BE48"/>
                </a:solidFill>
                <a:latin typeface="Times New Roman" panose="02020603050405020304" pitchFamily="18" charset="0"/>
                <a:ea typeface="+mj-ea"/>
                <a:cs typeface="+mj-cs"/>
              </a:defRPr>
            </a:lvl1pPr>
          </a:lstStyle>
          <a:p>
            <a:r>
              <a:rPr lang="en-US"/>
              <a:t>Click to edit Master title style</a:t>
            </a:r>
            <a:endParaRPr lang="en-US" dirty="0"/>
          </a:p>
        </p:txBody>
      </p:sp>
      <p:sp>
        <p:nvSpPr>
          <p:cNvPr id="12" name="Rectangle 5">
            <a:extLst>
              <a:ext uri="{FF2B5EF4-FFF2-40B4-BE49-F238E27FC236}">
                <a16:creationId xmlns:a16="http://schemas.microsoft.com/office/drawing/2014/main" id="{2E06F9C3-FF8D-42E5-977C-6E4EF89A6537}"/>
              </a:ext>
            </a:extLst>
          </p:cNvPr>
          <p:cNvSpPr>
            <a:spLocks noGrp="1" noChangeArrowheads="1"/>
          </p:cNvSpPr>
          <p:nvPr>
            <p:ph type="subTitle" idx="1"/>
          </p:nvPr>
        </p:nvSpPr>
        <p:spPr>
          <a:xfrm>
            <a:off x="533400" y="3581400"/>
            <a:ext cx="8077200" cy="1752600"/>
          </a:xfrm>
        </p:spPr>
        <p:txBody>
          <a:bodyPr>
            <a:normAutofit/>
          </a:bodyPr>
          <a:lstStyle>
            <a:lvl1pPr marL="0" indent="0" algn="ctr" rtl="0" eaLnBrk="1" fontAlgn="auto" hangingPunct="1">
              <a:spcBef>
                <a:spcPct val="20000"/>
              </a:spcBef>
              <a:spcAft>
                <a:spcPts val="0"/>
              </a:spcAft>
              <a:buClr>
                <a:srgbClr val="CE1126"/>
              </a:buClr>
              <a:buSzPct val="80000"/>
              <a:buFont typeface="Times" charset="0"/>
              <a:buNone/>
              <a:defRPr lang="en-US" sz="2000" dirty="0">
                <a:solidFill>
                  <a:srgbClr val="6E6259"/>
                </a:solidFill>
                <a:latin typeface="Times New Roman" panose="02020603050405020304" pitchFamily="18" charset="0"/>
                <a:ea typeface="+mn-ea"/>
                <a:cs typeface="+mn-cs"/>
              </a:defRPr>
            </a:lvl1pPr>
          </a:lstStyle>
          <a:p>
            <a:r>
              <a:rPr lang="en-US"/>
              <a:t>Click to edit Master subtitle style</a:t>
            </a:r>
            <a:endParaRPr lang="en-US" dirty="0"/>
          </a:p>
        </p:txBody>
      </p:sp>
      <p:sp>
        <p:nvSpPr>
          <p:cNvPr id="2" name="Date Placeholder 1">
            <a:extLst>
              <a:ext uri="{FF2B5EF4-FFF2-40B4-BE49-F238E27FC236}">
                <a16:creationId xmlns:a16="http://schemas.microsoft.com/office/drawing/2014/main" id="{E2545218-86AE-4761-8131-9700EDBBF77E}"/>
              </a:ext>
            </a:extLst>
          </p:cNvPr>
          <p:cNvSpPr>
            <a:spLocks noGrp="1"/>
          </p:cNvSpPr>
          <p:nvPr>
            <p:ph type="dt" sz="half" idx="14"/>
          </p:nvPr>
        </p:nvSpPr>
        <p:spPr/>
        <p:txBody>
          <a:bodyPr/>
          <a:lstStyle/>
          <a:p>
            <a:endParaRPr lang="en-US" dirty="0"/>
          </a:p>
        </p:txBody>
      </p:sp>
      <p:sp>
        <p:nvSpPr>
          <p:cNvPr id="3" name="Footer Placeholder 2">
            <a:extLst>
              <a:ext uri="{FF2B5EF4-FFF2-40B4-BE49-F238E27FC236}">
                <a16:creationId xmlns:a16="http://schemas.microsoft.com/office/drawing/2014/main" id="{1A67C86C-06CD-4381-A67C-9CA8585CB0C8}"/>
              </a:ext>
            </a:extLst>
          </p:cNvPr>
          <p:cNvSpPr>
            <a:spLocks noGrp="1"/>
          </p:cNvSpPr>
          <p:nvPr>
            <p:ph type="ftr" sz="quarter" idx="15"/>
          </p:nvPr>
        </p:nvSpPr>
        <p:spPr/>
        <p:txBody>
          <a:bodyPr/>
          <a:lstStyle/>
          <a:p>
            <a:endParaRPr lang="en-US" dirty="0"/>
          </a:p>
        </p:txBody>
      </p:sp>
    </p:spTree>
    <p:extLst>
      <p:ext uri="{BB962C8B-B14F-4D97-AF65-F5344CB8AC3E}">
        <p14:creationId xmlns:p14="http://schemas.microsoft.com/office/powerpoint/2010/main" val="3821954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932490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3677196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82524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9119742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9886129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9866428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247141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buClr>
                <a:srgbClr val="C8102E"/>
              </a:buClr>
              <a:defRPr/>
            </a:lvl1pPr>
            <a:lvl2pPr>
              <a:buClr>
                <a:srgbClr val="C8102E"/>
              </a:buClr>
              <a:defRPr/>
            </a:lvl2pPr>
            <a:lvl3pPr>
              <a:buClr>
                <a:srgbClr val="C8102E"/>
              </a:buClr>
              <a:defRPr/>
            </a:lvl3pPr>
            <a:lvl4pPr>
              <a:buClr>
                <a:srgbClr val="C8102E"/>
              </a:buClr>
              <a:defRPr/>
            </a:lvl4pPr>
            <a:lvl5pPr>
              <a:buClr>
                <a:srgbClr val="C8102E"/>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5715006"/>
            <a:ext cx="2133600" cy="365125"/>
          </a:xfrm>
          <a:prstGeom prst="rect">
            <a:avLst/>
          </a:prstGeom>
        </p:spPr>
        <p:txBody>
          <a:bodyPr vert="horz" lIns="91440" tIns="45720" rIns="91440" bIns="45720" rtlCol="0" anchor="ctr"/>
          <a:lstStyle>
            <a:lvl1pPr algn="r">
              <a:defRPr sz="1200">
                <a:solidFill>
                  <a:srgbClr val="ACA39A"/>
                </a:solidFill>
              </a:defRPr>
            </a:lvl1pPr>
          </a:lstStyle>
          <a:p>
            <a:fld id="{7CECD839-9EAD-418B-9826-1243089AB703}" type="slidenum">
              <a:rPr lang="en-US" smtClean="0"/>
              <a:t>‹#›</a:t>
            </a:fld>
            <a:endParaRPr lang="en-US"/>
          </a:p>
        </p:txBody>
      </p:sp>
      <p:sp>
        <p:nvSpPr>
          <p:cNvPr id="7" name="Footer Placeholder 5">
            <a:extLst>
              <a:ext uri="{FF2B5EF4-FFF2-40B4-BE49-F238E27FC236}">
                <a16:creationId xmlns:a16="http://schemas.microsoft.com/office/drawing/2014/main" id="{207A367F-5FFC-40A7-85E6-95349361110A}"/>
              </a:ext>
            </a:extLst>
          </p:cNvPr>
          <p:cNvSpPr>
            <a:spLocks noGrp="1"/>
          </p:cNvSpPr>
          <p:nvPr>
            <p:ph type="ftr" sz="quarter" idx="3"/>
          </p:nvPr>
        </p:nvSpPr>
        <p:spPr>
          <a:xfrm>
            <a:off x="6965769" y="6315106"/>
            <a:ext cx="1721031" cy="365125"/>
          </a:xfrm>
          <a:prstGeom prst="rect">
            <a:avLst/>
          </a:prstGeom>
        </p:spPr>
        <p:txBody>
          <a:bodyPr vert="horz" lIns="91440" tIns="45720" rIns="91440" bIns="45720" rtlCol="0" anchor="ctr"/>
          <a:lstStyle>
            <a:lvl1pPr algn="ctr">
              <a:defRPr sz="1600" b="1" i="0">
                <a:solidFill>
                  <a:schemeClr val="bg1"/>
                </a:solidFill>
                <a:latin typeface="Univers 65" charset="0"/>
                <a:ea typeface="Univers 65" charset="0"/>
                <a:cs typeface="Univers 65" charset="0"/>
              </a:defRPr>
            </a:lvl1pPr>
          </a:lstStyle>
          <a:p>
            <a:endParaRPr lang="en-US" dirty="0"/>
          </a:p>
        </p:txBody>
      </p:sp>
    </p:spTree>
    <p:extLst>
      <p:ext uri="{BB962C8B-B14F-4D97-AF65-F5344CB8AC3E}">
        <p14:creationId xmlns:p14="http://schemas.microsoft.com/office/powerpoint/2010/main" val="27416400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1991403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2559787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4"/>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624197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8F37D-2747-4A8F-80E3-A9CA17188B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223867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CCA8D-380E-43C6-A0FC-1A7D4F86241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775196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9144000" cy="1828800"/>
          </a:xfrm>
          <a:prstGeom prst="rect">
            <a:avLst/>
          </a:prstGeom>
          <a:solidFill>
            <a:srgbClr val="C8102E"/>
          </a:solidFill>
          <a:ln w="9525">
            <a:noFill/>
            <a:miter lim="800000"/>
            <a:headEnd/>
            <a:tailEnd/>
          </a:ln>
          <a:effectLst/>
        </p:spPr>
        <p:txBody>
          <a:bodyPr wrap="none" anchor="ctr">
            <a:prstTxWarp prst="textNoShape">
              <a:avLst/>
            </a:prstTxWarp>
          </a:bodyPr>
          <a:lstStyle/>
          <a:p>
            <a:endParaRPr lang="en-US" sz="1800"/>
          </a:p>
        </p:txBody>
      </p:sp>
      <p:sp>
        <p:nvSpPr>
          <p:cNvPr id="3076" name="Rectangle 4"/>
          <p:cNvSpPr>
            <a:spLocks noGrp="1" noChangeArrowheads="1"/>
          </p:cNvSpPr>
          <p:nvPr>
            <p:ph type="ctrTitle"/>
          </p:nvPr>
        </p:nvSpPr>
        <p:spPr>
          <a:xfrm>
            <a:off x="533400" y="2514600"/>
            <a:ext cx="6629400" cy="1066800"/>
          </a:xfrm>
        </p:spPr>
        <p:txBody>
          <a:bodyPr anchor="b"/>
          <a:lstStyle>
            <a:lvl1pPr>
              <a:defRPr>
                <a:solidFill>
                  <a:srgbClr val="F1BE48"/>
                </a:solidFill>
              </a:defRPr>
            </a:lvl1pPr>
          </a:lstStyle>
          <a:p>
            <a:r>
              <a:rPr lang="en-US"/>
              <a:t>Click to edit Master title style</a:t>
            </a:r>
          </a:p>
        </p:txBody>
      </p:sp>
      <p:sp>
        <p:nvSpPr>
          <p:cNvPr id="3077" name="Rectangle 5"/>
          <p:cNvSpPr>
            <a:spLocks noGrp="1" noChangeArrowheads="1"/>
          </p:cNvSpPr>
          <p:nvPr>
            <p:ph type="subTitle" idx="1"/>
          </p:nvPr>
        </p:nvSpPr>
        <p:spPr>
          <a:xfrm>
            <a:off x="533400" y="3581400"/>
            <a:ext cx="6248400" cy="1752600"/>
          </a:xfrm>
        </p:spPr>
        <p:txBody>
          <a:bodyPr/>
          <a:lstStyle>
            <a:lvl1pPr marL="0" indent="0">
              <a:buFont typeface="Times" charset="0"/>
              <a:buNone/>
              <a:defRPr sz="2400"/>
            </a:lvl1pPr>
          </a:lstStyle>
          <a:p>
            <a:r>
              <a:rPr lang="en-US"/>
              <a:t>Click to edit Master subtitle style</a:t>
            </a:r>
          </a:p>
        </p:txBody>
      </p:sp>
      <p:sp>
        <p:nvSpPr>
          <p:cNvPr id="3078" name="Text Box 6"/>
          <p:cNvSpPr txBox="1">
            <a:spLocks noChangeArrowheads="1"/>
          </p:cNvSpPr>
          <p:nvPr/>
        </p:nvSpPr>
        <p:spPr bwMode="auto">
          <a:xfrm>
            <a:off x="212729" y="3489325"/>
            <a:ext cx="184731" cy="369332"/>
          </a:xfrm>
          <a:prstGeom prst="rect">
            <a:avLst/>
          </a:prstGeom>
          <a:noFill/>
          <a:ln w="9525">
            <a:noFill/>
            <a:miter lim="800000"/>
            <a:headEnd/>
            <a:tailEnd/>
          </a:ln>
          <a:effectLst/>
        </p:spPr>
        <p:txBody>
          <a:bodyPr wrap="none">
            <a:prstTxWarp prst="textNoShape">
              <a:avLst/>
            </a:prstTxWarp>
            <a:spAutoFit/>
          </a:bodyPr>
          <a:lstStyle/>
          <a:p>
            <a:endParaRPr lang="en-US" sz="1800"/>
          </a:p>
        </p:txBody>
      </p:sp>
      <p:sp>
        <p:nvSpPr>
          <p:cNvPr id="9" name="Slide Number Placeholder 5"/>
          <p:cNvSpPr>
            <a:spLocks noGrp="1"/>
          </p:cNvSpPr>
          <p:nvPr>
            <p:ph type="sldNum" sz="quarter" idx="4"/>
          </p:nvPr>
        </p:nvSpPr>
        <p:spPr>
          <a:xfrm>
            <a:off x="6553200" y="5715008"/>
            <a:ext cx="2133600" cy="365125"/>
          </a:xfrm>
          <a:prstGeom prst="rect">
            <a:avLst/>
          </a:prstGeom>
        </p:spPr>
        <p:txBody>
          <a:bodyPr vert="horz" lIns="91440" tIns="45720" rIns="91440" bIns="45720" rtlCol="0" anchor="ctr"/>
          <a:lstStyle>
            <a:lvl1pPr algn="r">
              <a:defRPr sz="1200">
                <a:solidFill>
                  <a:srgbClr val="ACA39A"/>
                </a:solidFill>
              </a:defRPr>
            </a:lvl1pPr>
          </a:lstStyle>
          <a:p>
            <a:fld id="{7CECD839-9EAD-418B-9826-1243089AB703}" type="slidenum">
              <a:rPr lang="en-US" smtClean="0"/>
              <a:t>‹#›</a:t>
            </a:fld>
            <a:endParaRPr lang="en-US"/>
          </a:p>
        </p:txBody>
      </p:sp>
      <p:pic>
        <p:nvPicPr>
          <p:cNvPr id="10" name="Picture 11" descr="ISU LEFT white.eps"/>
          <p:cNvPicPr>
            <a:picLocks noChangeAspect="1"/>
          </p:cNvPicPr>
          <p:nvPr/>
        </p:nvPicPr>
        <p:blipFill>
          <a:blip r:embed="rId2"/>
          <a:srcRect b="38235"/>
          <a:stretch>
            <a:fillRect/>
          </a:stretch>
        </p:blipFill>
        <p:spPr bwMode="auto">
          <a:xfrm>
            <a:off x="533400" y="830266"/>
            <a:ext cx="4724400" cy="388937"/>
          </a:xfrm>
          <a:prstGeom prst="rect">
            <a:avLst/>
          </a:prstGeom>
          <a:noFill/>
          <a:ln w="9525">
            <a:noFill/>
            <a:miter lim="800000"/>
            <a:headEnd/>
            <a:tailEnd/>
          </a:ln>
        </p:spPr>
      </p:pic>
      <p:sp>
        <p:nvSpPr>
          <p:cNvPr id="3" name="Text Placeholder 2"/>
          <p:cNvSpPr>
            <a:spLocks noGrp="1"/>
          </p:cNvSpPr>
          <p:nvPr>
            <p:ph type="body" sz="quarter" idx="10" hasCustomPrompt="1"/>
          </p:nvPr>
        </p:nvSpPr>
        <p:spPr>
          <a:xfrm>
            <a:off x="468313" y="1295400"/>
            <a:ext cx="3657600" cy="457200"/>
          </a:xfrm>
        </p:spPr>
        <p:txBody>
          <a:bodyPr/>
          <a:lstStyle>
            <a:lvl1pPr marL="0" indent="0">
              <a:buNone/>
              <a:defRPr sz="1600" b="1" i="0" baseline="0">
                <a:solidFill>
                  <a:schemeClr val="bg1"/>
                </a:solidFill>
                <a:latin typeface="Univers 65" charset="0"/>
                <a:ea typeface="Univers 65" charset="0"/>
                <a:cs typeface="Univers 65" charset="0"/>
              </a:defRPr>
            </a:lvl1pPr>
          </a:lstStyle>
          <a:p>
            <a:pPr lvl="0"/>
            <a:r>
              <a:rPr lang="en-US" dirty="0"/>
              <a:t>Unit Name Goes Here</a:t>
            </a:r>
          </a:p>
        </p:txBody>
      </p:sp>
    </p:spTree>
    <p:extLst>
      <p:ext uri="{BB962C8B-B14F-4D97-AF65-F5344CB8AC3E}">
        <p14:creationId xmlns:p14="http://schemas.microsoft.com/office/powerpoint/2010/main" val="16604462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buClr>
                <a:srgbClr val="C8102E"/>
              </a:buClr>
              <a:defRPr/>
            </a:lvl1pPr>
            <a:lvl2pPr>
              <a:buClr>
                <a:srgbClr val="C8102E"/>
              </a:buClr>
              <a:defRPr/>
            </a:lvl2pPr>
            <a:lvl3pPr>
              <a:buClr>
                <a:srgbClr val="C8102E"/>
              </a:buClr>
              <a:defRPr/>
            </a:lvl3pPr>
            <a:lvl4pPr>
              <a:buClr>
                <a:srgbClr val="C8102E"/>
              </a:buClr>
              <a:defRPr/>
            </a:lvl4pPr>
            <a:lvl5pPr>
              <a:buClr>
                <a:srgbClr val="C8102E"/>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5715008"/>
            <a:ext cx="2133600" cy="365125"/>
          </a:xfrm>
          <a:prstGeom prst="rect">
            <a:avLst/>
          </a:prstGeom>
        </p:spPr>
        <p:txBody>
          <a:bodyPr vert="horz" lIns="91440" tIns="45720" rIns="91440" bIns="45720" rtlCol="0" anchor="ctr"/>
          <a:lstStyle>
            <a:lvl1pPr algn="r">
              <a:defRPr sz="1200">
                <a:solidFill>
                  <a:srgbClr val="ACA39A"/>
                </a:solidFill>
              </a:defRPr>
            </a:lvl1pPr>
          </a:lstStyle>
          <a:p>
            <a:fld id="{7CECD839-9EAD-418B-9826-1243089AB703}" type="slidenum">
              <a:rPr lang="en-US" smtClean="0"/>
              <a:t>‹#›</a:t>
            </a:fld>
            <a:endParaRPr lang="en-US"/>
          </a:p>
        </p:txBody>
      </p:sp>
      <p:sp>
        <p:nvSpPr>
          <p:cNvPr id="8"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19880670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8"/>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en-US"/>
              <a:t>Click to edit Master text styles</a:t>
            </a:r>
          </a:p>
        </p:txBody>
      </p:sp>
      <p:sp>
        <p:nvSpPr>
          <p:cNvPr id="6" name="Slide Number Placeholder 5"/>
          <p:cNvSpPr>
            <a:spLocks noGrp="1"/>
          </p:cNvSpPr>
          <p:nvPr>
            <p:ph type="sldNum" sz="quarter" idx="4"/>
          </p:nvPr>
        </p:nvSpPr>
        <p:spPr>
          <a:xfrm>
            <a:off x="6553200" y="5715008"/>
            <a:ext cx="2133600" cy="365125"/>
          </a:xfrm>
          <a:prstGeom prst="rect">
            <a:avLst/>
          </a:prstGeom>
        </p:spPr>
        <p:txBody>
          <a:bodyPr vert="horz" lIns="91440" tIns="45720" rIns="91440" bIns="45720" rtlCol="0" anchor="ctr"/>
          <a:lstStyle>
            <a:lvl1pPr algn="r">
              <a:defRPr sz="1200">
                <a:solidFill>
                  <a:srgbClr val="ACA39A"/>
                </a:solidFill>
              </a:defRPr>
            </a:lvl1pPr>
          </a:lstStyle>
          <a:p>
            <a:fld id="{7CECD839-9EAD-418B-9826-1243089AB703}" type="slidenum">
              <a:rPr lang="en-US" smtClean="0"/>
              <a:t>‹#›</a:t>
            </a:fld>
            <a:endParaRPr lang="en-US"/>
          </a:p>
        </p:txBody>
      </p:sp>
      <p:sp>
        <p:nvSpPr>
          <p:cNvPr id="5"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9741187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0668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0668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5715008"/>
            <a:ext cx="2133600" cy="365125"/>
          </a:xfrm>
          <a:prstGeom prst="rect">
            <a:avLst/>
          </a:prstGeom>
        </p:spPr>
        <p:txBody>
          <a:bodyPr vert="horz" lIns="91440" tIns="45720" rIns="91440" bIns="45720" rtlCol="0" anchor="ctr"/>
          <a:lstStyle>
            <a:lvl1pPr algn="r">
              <a:defRPr sz="1200">
                <a:solidFill>
                  <a:srgbClr val="ACA39A"/>
                </a:solidFill>
              </a:defRPr>
            </a:lvl1pPr>
          </a:lstStyle>
          <a:p>
            <a:fld id="{7CECD839-9EAD-418B-9826-1243089AB703}" type="slidenum">
              <a:rPr lang="en-US" smtClean="0"/>
              <a:t>‹#›</a:t>
            </a:fld>
            <a:endParaRPr lang="en-US"/>
          </a:p>
        </p:txBody>
      </p:sp>
      <p:sp>
        <p:nvSpPr>
          <p:cNvPr id="7"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dirty="0" err="1"/>
              <a:t>ECpE</a:t>
            </a:r>
            <a:r>
              <a:rPr lang="en-US" dirty="0"/>
              <a:t> Department</a:t>
            </a:r>
          </a:p>
        </p:txBody>
      </p:sp>
    </p:spTree>
    <p:extLst>
      <p:ext uri="{BB962C8B-B14F-4D97-AF65-F5344CB8AC3E}">
        <p14:creationId xmlns:p14="http://schemas.microsoft.com/office/powerpoint/2010/main" val="18976956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xfrm>
            <a:off x="6553200" y="5715008"/>
            <a:ext cx="2133600" cy="365125"/>
          </a:xfrm>
          <a:prstGeom prst="rect">
            <a:avLst/>
          </a:prstGeom>
        </p:spPr>
        <p:txBody>
          <a:bodyPr vert="horz" lIns="91440" tIns="45720" rIns="91440" bIns="45720" rtlCol="0" anchor="ctr"/>
          <a:lstStyle>
            <a:lvl1pPr algn="r">
              <a:defRPr sz="1200">
                <a:solidFill>
                  <a:srgbClr val="ACA39A"/>
                </a:solidFill>
              </a:defRPr>
            </a:lvl1pPr>
          </a:lstStyle>
          <a:p>
            <a:fld id="{7CECD839-9EAD-418B-9826-1243089AB703}" type="slidenum">
              <a:rPr lang="en-US" smtClean="0"/>
              <a:t>‹#›</a:t>
            </a:fld>
            <a:endParaRPr lang="en-US"/>
          </a:p>
        </p:txBody>
      </p:sp>
      <p:sp>
        <p:nvSpPr>
          <p:cNvPr id="8" name="Text Placeholder 7"/>
          <p:cNvSpPr>
            <a:spLocks noGrp="1"/>
          </p:cNvSpPr>
          <p:nvPr>
            <p:ph type="body" sz="quarter" idx="11"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286657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en-US"/>
              <a:t>Click to edit Master text styles</a:t>
            </a:r>
          </a:p>
        </p:txBody>
      </p:sp>
      <p:sp>
        <p:nvSpPr>
          <p:cNvPr id="6" name="Slide Number Placeholder 5"/>
          <p:cNvSpPr>
            <a:spLocks noGrp="1"/>
          </p:cNvSpPr>
          <p:nvPr>
            <p:ph type="sldNum" sz="quarter" idx="4"/>
          </p:nvPr>
        </p:nvSpPr>
        <p:spPr>
          <a:xfrm>
            <a:off x="6553200" y="5715006"/>
            <a:ext cx="2133600" cy="365125"/>
          </a:xfrm>
          <a:prstGeom prst="rect">
            <a:avLst/>
          </a:prstGeom>
        </p:spPr>
        <p:txBody>
          <a:bodyPr vert="horz" lIns="91440" tIns="45720" rIns="91440" bIns="45720" rtlCol="0" anchor="ctr"/>
          <a:lstStyle>
            <a:lvl1pPr algn="r">
              <a:defRPr sz="1200">
                <a:solidFill>
                  <a:srgbClr val="ACA39A"/>
                </a:solidFill>
              </a:defRPr>
            </a:lvl1pPr>
          </a:lstStyle>
          <a:p>
            <a:fld id="{7CECD839-9EAD-418B-9826-1243089AB703}" type="slidenum">
              <a:rPr lang="en-US" smtClean="0"/>
              <a:t>‹#›</a:t>
            </a:fld>
            <a:endParaRPr lang="en-US"/>
          </a:p>
        </p:txBody>
      </p:sp>
      <p:sp>
        <p:nvSpPr>
          <p:cNvPr id="7" name="Footer Placeholder 5">
            <a:extLst>
              <a:ext uri="{FF2B5EF4-FFF2-40B4-BE49-F238E27FC236}">
                <a16:creationId xmlns:a16="http://schemas.microsoft.com/office/drawing/2014/main" id="{F4CED1CD-8D01-4D64-B11E-59191BBD4B59}"/>
              </a:ext>
            </a:extLst>
          </p:cNvPr>
          <p:cNvSpPr>
            <a:spLocks noGrp="1"/>
          </p:cNvSpPr>
          <p:nvPr>
            <p:ph type="ftr" sz="quarter" idx="3"/>
          </p:nvPr>
        </p:nvSpPr>
        <p:spPr>
          <a:xfrm>
            <a:off x="6965769" y="6315106"/>
            <a:ext cx="1721031" cy="365125"/>
          </a:xfrm>
          <a:prstGeom prst="rect">
            <a:avLst/>
          </a:prstGeom>
        </p:spPr>
        <p:txBody>
          <a:bodyPr vert="horz" lIns="91440" tIns="45720" rIns="91440" bIns="45720" rtlCol="0" anchor="ctr"/>
          <a:lstStyle>
            <a:lvl1pPr algn="ctr">
              <a:defRPr sz="1600" b="1" i="0">
                <a:solidFill>
                  <a:schemeClr val="bg1"/>
                </a:solidFill>
                <a:latin typeface="Univers 65" charset="0"/>
                <a:ea typeface="Univers 65" charset="0"/>
                <a:cs typeface="Univers 65" charset="0"/>
              </a:defRPr>
            </a:lvl1pPr>
          </a:lstStyle>
          <a:p>
            <a:endParaRPr lang="en-US" dirty="0"/>
          </a:p>
        </p:txBody>
      </p:sp>
    </p:spTree>
    <p:extLst>
      <p:ext uri="{BB962C8B-B14F-4D97-AF65-F5344CB8AC3E}">
        <p14:creationId xmlns:p14="http://schemas.microsoft.com/office/powerpoint/2010/main" val="155819223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4"/>
          </p:nvPr>
        </p:nvSpPr>
        <p:spPr>
          <a:xfrm>
            <a:off x="6553200" y="5715008"/>
            <a:ext cx="2133600" cy="365125"/>
          </a:xfrm>
          <a:prstGeom prst="rect">
            <a:avLst/>
          </a:prstGeom>
        </p:spPr>
        <p:txBody>
          <a:bodyPr vert="horz" lIns="91440" tIns="45720" rIns="91440" bIns="45720" rtlCol="0" anchor="ctr"/>
          <a:lstStyle>
            <a:lvl1pPr algn="r">
              <a:defRPr sz="1200">
                <a:solidFill>
                  <a:srgbClr val="ACA39A"/>
                </a:solidFill>
              </a:defRPr>
            </a:lvl1pPr>
          </a:lstStyle>
          <a:p>
            <a:fld id="{7CECD839-9EAD-418B-9826-1243089AB703}" type="slidenum">
              <a:rPr lang="en-US" smtClean="0"/>
              <a:t>‹#›</a:t>
            </a:fld>
            <a:endParaRPr lang="en-US"/>
          </a:p>
        </p:txBody>
      </p:sp>
      <p:sp>
        <p:nvSpPr>
          <p:cNvPr id="4"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24278846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4"/>
          </p:nvPr>
        </p:nvSpPr>
        <p:spPr>
          <a:xfrm>
            <a:off x="6553200" y="5715008"/>
            <a:ext cx="2133600" cy="365125"/>
          </a:xfrm>
          <a:prstGeom prst="rect">
            <a:avLst/>
          </a:prstGeom>
        </p:spPr>
        <p:txBody>
          <a:bodyPr vert="horz" lIns="91440" tIns="45720" rIns="91440" bIns="45720" rtlCol="0" anchor="ctr"/>
          <a:lstStyle>
            <a:lvl1pPr algn="r">
              <a:defRPr sz="1200">
                <a:solidFill>
                  <a:srgbClr val="ACA39A"/>
                </a:solidFill>
              </a:defRPr>
            </a:lvl1pPr>
          </a:lstStyle>
          <a:p>
            <a:fld id="{7CECD839-9EAD-418B-9826-1243089AB703}" type="slidenum">
              <a:rPr lang="en-US" smtClean="0"/>
              <a:t>‹#›</a:t>
            </a:fld>
            <a:endParaRPr lang="en-US"/>
          </a:p>
        </p:txBody>
      </p:sp>
      <p:sp>
        <p:nvSpPr>
          <p:cNvPr id="3"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193839252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Slide Number Placeholder 5"/>
          <p:cNvSpPr>
            <a:spLocks noGrp="1"/>
          </p:cNvSpPr>
          <p:nvPr>
            <p:ph type="sldNum" sz="quarter" idx="4"/>
          </p:nvPr>
        </p:nvSpPr>
        <p:spPr>
          <a:xfrm>
            <a:off x="6553200" y="5715008"/>
            <a:ext cx="2133600" cy="365125"/>
          </a:xfrm>
          <a:prstGeom prst="rect">
            <a:avLst/>
          </a:prstGeom>
        </p:spPr>
        <p:txBody>
          <a:bodyPr vert="horz" lIns="91440" tIns="45720" rIns="91440" bIns="45720" rtlCol="0" anchor="ctr"/>
          <a:lstStyle>
            <a:lvl1pPr algn="r">
              <a:defRPr sz="1200">
                <a:solidFill>
                  <a:srgbClr val="ACA39A"/>
                </a:solidFill>
              </a:defRPr>
            </a:lvl1pPr>
          </a:lstStyle>
          <a:p>
            <a:fld id="{7CECD839-9EAD-418B-9826-1243089AB703}" type="slidenum">
              <a:rPr lang="en-US" smtClean="0"/>
              <a:t>‹#›</a:t>
            </a:fld>
            <a:endParaRPr lang="en-US"/>
          </a:p>
        </p:txBody>
      </p:sp>
      <p:sp>
        <p:nvSpPr>
          <p:cNvPr id="6"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68188298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Slide Number Placeholder 5"/>
          <p:cNvSpPr>
            <a:spLocks noGrp="1"/>
          </p:cNvSpPr>
          <p:nvPr>
            <p:ph type="sldNum" sz="quarter" idx="4"/>
          </p:nvPr>
        </p:nvSpPr>
        <p:spPr>
          <a:xfrm>
            <a:off x="6553200" y="5715008"/>
            <a:ext cx="2133600" cy="365125"/>
          </a:xfrm>
          <a:prstGeom prst="rect">
            <a:avLst/>
          </a:prstGeom>
        </p:spPr>
        <p:txBody>
          <a:bodyPr vert="horz" lIns="91440" tIns="45720" rIns="91440" bIns="45720" rtlCol="0" anchor="ctr"/>
          <a:lstStyle>
            <a:lvl1pPr algn="r">
              <a:defRPr sz="1200">
                <a:solidFill>
                  <a:srgbClr val="ACA39A"/>
                </a:solidFill>
              </a:defRPr>
            </a:lvl1pPr>
          </a:lstStyle>
          <a:p>
            <a:fld id="{7CECD839-9EAD-418B-9826-1243089AB703}" type="slidenum">
              <a:rPr lang="en-US" smtClean="0"/>
              <a:t>‹#›</a:t>
            </a:fld>
            <a:endParaRPr lang="en-US"/>
          </a:p>
        </p:txBody>
      </p:sp>
      <p:sp>
        <p:nvSpPr>
          <p:cNvPr id="6"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357187132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4"/>
          </p:nvPr>
        </p:nvSpPr>
        <p:spPr>
          <a:xfrm>
            <a:off x="6553200" y="5715008"/>
            <a:ext cx="2133600" cy="365125"/>
          </a:xfrm>
          <a:prstGeom prst="rect">
            <a:avLst/>
          </a:prstGeom>
        </p:spPr>
        <p:txBody>
          <a:bodyPr vert="horz" lIns="91440" tIns="45720" rIns="91440" bIns="45720" rtlCol="0" anchor="ctr"/>
          <a:lstStyle>
            <a:lvl1pPr algn="r">
              <a:defRPr sz="1200">
                <a:solidFill>
                  <a:srgbClr val="ACA39A"/>
                </a:solidFill>
              </a:defRPr>
            </a:lvl1pPr>
          </a:lstStyle>
          <a:p>
            <a:fld id="{7CECD839-9EAD-418B-9826-1243089AB703}" type="slidenum">
              <a:rPr lang="en-US" smtClean="0"/>
              <a:t>‹#›</a:t>
            </a:fld>
            <a:endParaRPr lang="en-US"/>
          </a:p>
        </p:txBody>
      </p:sp>
      <p:sp>
        <p:nvSpPr>
          <p:cNvPr id="5"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252834636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2000250" cy="5029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2400"/>
            <a:ext cx="5848350" cy="5029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4"/>
          </p:nvPr>
        </p:nvSpPr>
        <p:spPr>
          <a:xfrm>
            <a:off x="6553200" y="5715008"/>
            <a:ext cx="2133600" cy="365125"/>
          </a:xfrm>
          <a:prstGeom prst="rect">
            <a:avLst/>
          </a:prstGeom>
        </p:spPr>
        <p:txBody>
          <a:bodyPr vert="horz" lIns="91440" tIns="45720" rIns="91440" bIns="45720" rtlCol="0" anchor="ctr"/>
          <a:lstStyle>
            <a:lvl1pPr algn="r">
              <a:defRPr sz="1200">
                <a:solidFill>
                  <a:srgbClr val="ACA39A"/>
                </a:solidFill>
              </a:defRPr>
            </a:lvl1pPr>
          </a:lstStyle>
          <a:p>
            <a:fld id="{7CECD839-9EAD-418B-9826-1243089AB703}" type="slidenum">
              <a:rPr lang="en-US" smtClean="0"/>
              <a:t>‹#›</a:t>
            </a:fld>
            <a:endParaRPr lang="en-US"/>
          </a:p>
        </p:txBody>
      </p:sp>
      <p:sp>
        <p:nvSpPr>
          <p:cNvPr id="5"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133450217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62498BFE-4855-4F69-A446-AFF3AA1742FB}"/>
              </a:ext>
            </a:extLst>
          </p:cNvPr>
          <p:cNvSpPr>
            <a:spLocks noGrp="1"/>
          </p:cNvSpPr>
          <p:nvPr>
            <p:ph type="ftr" sz="quarter" idx="10"/>
          </p:nvPr>
        </p:nvSpPr>
        <p:spPr>
          <a:xfrm>
            <a:off x="7239000" y="6270658"/>
            <a:ext cx="16764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2A06FE7A-4C52-40E1-AB24-7B2926C0D9D1}"/>
              </a:ext>
            </a:extLst>
          </p:cNvPr>
          <p:cNvSpPr>
            <a:spLocks noGrp="1"/>
          </p:cNvSpPr>
          <p:nvPr>
            <p:ph type="sldNum" sz="quarter" idx="11"/>
          </p:nvPr>
        </p:nvSpPr>
        <p:spPr>
          <a:xfrm>
            <a:off x="6781800" y="5730883"/>
            <a:ext cx="2133600" cy="365125"/>
          </a:xfrm>
        </p:spPr>
        <p:txBody>
          <a:bodyPr/>
          <a:lstStyle/>
          <a:p>
            <a:fld id="{7CECD839-9EAD-418B-9826-1243089AB703}" type="slidenum">
              <a:rPr lang="en-US" smtClean="0"/>
              <a:t>‹#›</a:t>
            </a:fld>
            <a:endParaRPr lang="en-US"/>
          </a:p>
        </p:txBody>
      </p:sp>
      <p:sp>
        <p:nvSpPr>
          <p:cNvPr id="6" name="Title 5">
            <a:extLst>
              <a:ext uri="{FF2B5EF4-FFF2-40B4-BE49-F238E27FC236}">
                <a16:creationId xmlns:a16="http://schemas.microsoft.com/office/drawing/2014/main" id="{77FB3AB6-2969-4346-A362-D9A733B1EAF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804417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9144000" cy="1828800"/>
          </a:xfrm>
          <a:prstGeom prst="rect">
            <a:avLst/>
          </a:prstGeom>
          <a:solidFill>
            <a:srgbClr val="C8102E"/>
          </a:solidFill>
          <a:ln w="9525">
            <a:noFill/>
            <a:miter lim="800000"/>
            <a:headEnd/>
            <a:tailEnd/>
          </a:ln>
          <a:effectLst/>
        </p:spPr>
        <p:txBody>
          <a:bodyPr wrap="none" anchor="ctr">
            <a:prstTxWarp prst="textNoShape">
              <a:avLst/>
            </a:prstTxWarp>
          </a:bodyPr>
          <a:lstStyle/>
          <a:p>
            <a:endParaRPr lang="en-US" sz="1800"/>
          </a:p>
        </p:txBody>
      </p:sp>
      <p:sp>
        <p:nvSpPr>
          <p:cNvPr id="3076" name="Rectangle 4"/>
          <p:cNvSpPr>
            <a:spLocks noGrp="1" noChangeArrowheads="1"/>
          </p:cNvSpPr>
          <p:nvPr>
            <p:ph type="ctrTitle"/>
          </p:nvPr>
        </p:nvSpPr>
        <p:spPr>
          <a:xfrm>
            <a:off x="533400" y="2514600"/>
            <a:ext cx="6629400" cy="1066800"/>
          </a:xfrm>
        </p:spPr>
        <p:txBody>
          <a:bodyPr anchor="b"/>
          <a:lstStyle>
            <a:lvl1pPr>
              <a:defRPr>
                <a:solidFill>
                  <a:srgbClr val="F1BE48"/>
                </a:solidFill>
              </a:defRPr>
            </a:lvl1pPr>
          </a:lstStyle>
          <a:p>
            <a:r>
              <a:rPr lang="en-US"/>
              <a:t>Click to edit Master title style</a:t>
            </a:r>
          </a:p>
        </p:txBody>
      </p:sp>
      <p:sp>
        <p:nvSpPr>
          <p:cNvPr id="3077" name="Rectangle 5"/>
          <p:cNvSpPr>
            <a:spLocks noGrp="1" noChangeArrowheads="1"/>
          </p:cNvSpPr>
          <p:nvPr>
            <p:ph type="subTitle" idx="1"/>
          </p:nvPr>
        </p:nvSpPr>
        <p:spPr>
          <a:xfrm>
            <a:off x="533400" y="3581400"/>
            <a:ext cx="6248400" cy="1752600"/>
          </a:xfrm>
        </p:spPr>
        <p:txBody>
          <a:bodyPr/>
          <a:lstStyle>
            <a:lvl1pPr marL="0" indent="0">
              <a:buFont typeface="Times" charset="0"/>
              <a:buNone/>
              <a:defRPr sz="2400"/>
            </a:lvl1pPr>
          </a:lstStyle>
          <a:p>
            <a:r>
              <a:rPr lang="en-US"/>
              <a:t>Click to edit Master subtitle style</a:t>
            </a:r>
          </a:p>
        </p:txBody>
      </p:sp>
      <p:sp>
        <p:nvSpPr>
          <p:cNvPr id="3078" name="Text Box 6"/>
          <p:cNvSpPr txBox="1">
            <a:spLocks noChangeArrowheads="1"/>
          </p:cNvSpPr>
          <p:nvPr/>
        </p:nvSpPr>
        <p:spPr bwMode="auto">
          <a:xfrm>
            <a:off x="212732" y="3489325"/>
            <a:ext cx="184731" cy="369332"/>
          </a:xfrm>
          <a:prstGeom prst="rect">
            <a:avLst/>
          </a:prstGeom>
          <a:noFill/>
          <a:ln w="9525">
            <a:noFill/>
            <a:miter lim="800000"/>
            <a:headEnd/>
            <a:tailEnd/>
          </a:ln>
          <a:effectLst/>
        </p:spPr>
        <p:txBody>
          <a:bodyPr wrap="none">
            <a:prstTxWarp prst="textNoShape">
              <a:avLst/>
            </a:prstTxWarp>
            <a:spAutoFit/>
          </a:bodyPr>
          <a:lstStyle/>
          <a:p>
            <a:endParaRPr lang="en-US" sz="1800"/>
          </a:p>
        </p:txBody>
      </p:sp>
      <p:sp>
        <p:nvSpPr>
          <p:cNvPr id="9" name="Slide Number Placeholder 5"/>
          <p:cNvSpPr>
            <a:spLocks noGrp="1"/>
          </p:cNvSpPr>
          <p:nvPr>
            <p:ph type="sldNum" sz="quarter" idx="4"/>
          </p:nvPr>
        </p:nvSpPr>
        <p:spPr>
          <a:xfrm>
            <a:off x="6553200" y="5715014"/>
            <a:ext cx="2133600" cy="365125"/>
          </a:xfrm>
          <a:prstGeom prst="rect">
            <a:avLst/>
          </a:prstGeom>
        </p:spPr>
        <p:txBody>
          <a:bodyPr vert="horz" lIns="91440" tIns="45720" rIns="91440" bIns="45720" rtlCol="0" anchor="ctr"/>
          <a:lstStyle>
            <a:lvl1pPr algn="r">
              <a:defRPr sz="1200">
                <a:solidFill>
                  <a:srgbClr val="ACA39A"/>
                </a:solidFill>
              </a:defRPr>
            </a:lvl1pPr>
          </a:lstStyle>
          <a:p>
            <a:fld id="{7CECD839-9EAD-418B-9826-1243089AB703}" type="slidenum">
              <a:rPr lang="en-US" smtClean="0"/>
              <a:t>‹#›</a:t>
            </a:fld>
            <a:endParaRPr lang="en-US"/>
          </a:p>
        </p:txBody>
      </p:sp>
      <p:pic>
        <p:nvPicPr>
          <p:cNvPr id="10" name="Picture 11" descr="ISU LEFT white.eps"/>
          <p:cNvPicPr>
            <a:picLocks noChangeAspect="1"/>
          </p:cNvPicPr>
          <p:nvPr/>
        </p:nvPicPr>
        <p:blipFill>
          <a:blip r:embed="rId2"/>
          <a:srcRect b="38235"/>
          <a:stretch>
            <a:fillRect/>
          </a:stretch>
        </p:blipFill>
        <p:spPr bwMode="auto">
          <a:xfrm>
            <a:off x="533400" y="830266"/>
            <a:ext cx="4724400" cy="388937"/>
          </a:xfrm>
          <a:prstGeom prst="rect">
            <a:avLst/>
          </a:prstGeom>
          <a:noFill/>
          <a:ln w="9525">
            <a:noFill/>
            <a:miter lim="800000"/>
            <a:headEnd/>
            <a:tailEnd/>
          </a:ln>
        </p:spPr>
      </p:pic>
      <p:sp>
        <p:nvSpPr>
          <p:cNvPr id="3" name="Text Placeholder 2"/>
          <p:cNvSpPr>
            <a:spLocks noGrp="1"/>
          </p:cNvSpPr>
          <p:nvPr>
            <p:ph type="body" sz="quarter" idx="10" hasCustomPrompt="1"/>
          </p:nvPr>
        </p:nvSpPr>
        <p:spPr>
          <a:xfrm>
            <a:off x="468313" y="1295400"/>
            <a:ext cx="3657600" cy="457200"/>
          </a:xfrm>
        </p:spPr>
        <p:txBody>
          <a:bodyPr/>
          <a:lstStyle>
            <a:lvl1pPr marL="0" indent="0">
              <a:buNone/>
              <a:defRPr sz="1600" b="1" i="0" baseline="0">
                <a:solidFill>
                  <a:schemeClr val="bg1"/>
                </a:solidFill>
                <a:latin typeface="Univers 65" charset="0"/>
                <a:ea typeface="Univers 65" charset="0"/>
                <a:cs typeface="Univers 65" charset="0"/>
              </a:defRPr>
            </a:lvl1pPr>
          </a:lstStyle>
          <a:p>
            <a:pPr lvl="0"/>
            <a:r>
              <a:rPr lang="en-US" dirty="0"/>
              <a:t>Unit Name Goes Here</a:t>
            </a:r>
          </a:p>
        </p:txBody>
      </p:sp>
    </p:spTree>
    <p:extLst>
      <p:ext uri="{BB962C8B-B14F-4D97-AF65-F5344CB8AC3E}">
        <p14:creationId xmlns:p14="http://schemas.microsoft.com/office/powerpoint/2010/main" val="130238325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buClr>
                <a:srgbClr val="C8102E"/>
              </a:buClr>
              <a:defRPr/>
            </a:lvl1pPr>
            <a:lvl2pPr>
              <a:buClr>
                <a:srgbClr val="C8102E"/>
              </a:buClr>
              <a:defRPr/>
            </a:lvl2pPr>
            <a:lvl3pPr>
              <a:buClr>
                <a:srgbClr val="C8102E"/>
              </a:buClr>
              <a:defRPr/>
            </a:lvl3pPr>
            <a:lvl4pPr>
              <a:buClr>
                <a:srgbClr val="C8102E"/>
              </a:buClr>
              <a:defRPr/>
            </a:lvl4pPr>
            <a:lvl5pPr>
              <a:buClr>
                <a:srgbClr val="C8102E"/>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5715014"/>
            <a:ext cx="2133600" cy="365125"/>
          </a:xfrm>
          <a:prstGeom prst="rect">
            <a:avLst/>
          </a:prstGeom>
        </p:spPr>
        <p:txBody>
          <a:bodyPr vert="horz" lIns="91440" tIns="45720" rIns="91440" bIns="45720" rtlCol="0" anchor="ctr"/>
          <a:lstStyle>
            <a:lvl1pPr algn="r">
              <a:defRPr sz="1200">
                <a:solidFill>
                  <a:srgbClr val="ACA39A"/>
                </a:solidFill>
              </a:defRPr>
            </a:lvl1pPr>
          </a:lstStyle>
          <a:p>
            <a:fld id="{7CECD839-9EAD-418B-9826-1243089AB703}" type="slidenum">
              <a:rPr lang="en-US" smtClean="0"/>
              <a:t>‹#›</a:t>
            </a:fld>
            <a:endParaRPr lang="en-US"/>
          </a:p>
        </p:txBody>
      </p:sp>
      <p:sp>
        <p:nvSpPr>
          <p:cNvPr id="8"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345877339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4"/>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178" indent="0">
              <a:buNone/>
              <a:defRPr sz="1800"/>
            </a:lvl2pPr>
            <a:lvl3pPr marL="914354" indent="0">
              <a:buNone/>
              <a:defRPr sz="1600"/>
            </a:lvl3pPr>
            <a:lvl4pPr marL="1371532" indent="0">
              <a:buNone/>
              <a:defRPr sz="1400"/>
            </a:lvl4pPr>
            <a:lvl5pPr marL="1828709" indent="0">
              <a:buNone/>
              <a:defRPr sz="1400"/>
            </a:lvl5pPr>
            <a:lvl6pPr marL="2285886" indent="0">
              <a:buNone/>
              <a:defRPr sz="1400"/>
            </a:lvl6pPr>
            <a:lvl7pPr marL="2743062" indent="0">
              <a:buNone/>
              <a:defRPr sz="1400"/>
            </a:lvl7pPr>
            <a:lvl8pPr marL="3200240" indent="0">
              <a:buNone/>
              <a:defRPr sz="1400"/>
            </a:lvl8pPr>
            <a:lvl9pPr marL="3657418" indent="0">
              <a:buNone/>
              <a:defRPr sz="1400"/>
            </a:lvl9pPr>
          </a:lstStyle>
          <a:p>
            <a:pPr lvl="0"/>
            <a:r>
              <a:rPr lang="en-US"/>
              <a:t>Click to edit Master text styles</a:t>
            </a:r>
          </a:p>
        </p:txBody>
      </p:sp>
      <p:sp>
        <p:nvSpPr>
          <p:cNvPr id="6" name="Slide Number Placeholder 5"/>
          <p:cNvSpPr>
            <a:spLocks noGrp="1"/>
          </p:cNvSpPr>
          <p:nvPr>
            <p:ph type="sldNum" sz="quarter" idx="4"/>
          </p:nvPr>
        </p:nvSpPr>
        <p:spPr>
          <a:xfrm>
            <a:off x="6553200" y="5715014"/>
            <a:ext cx="2133600" cy="365125"/>
          </a:xfrm>
          <a:prstGeom prst="rect">
            <a:avLst/>
          </a:prstGeom>
        </p:spPr>
        <p:txBody>
          <a:bodyPr vert="horz" lIns="91440" tIns="45720" rIns="91440" bIns="45720" rtlCol="0" anchor="ctr"/>
          <a:lstStyle>
            <a:lvl1pPr algn="r">
              <a:defRPr sz="1200">
                <a:solidFill>
                  <a:srgbClr val="ACA39A"/>
                </a:solidFill>
              </a:defRPr>
            </a:lvl1pPr>
          </a:lstStyle>
          <a:p>
            <a:fld id="{7CECD839-9EAD-418B-9826-1243089AB703}" type="slidenum">
              <a:rPr lang="en-US" smtClean="0"/>
              <a:t>‹#›</a:t>
            </a:fld>
            <a:endParaRPr lang="en-US"/>
          </a:p>
        </p:txBody>
      </p:sp>
      <p:sp>
        <p:nvSpPr>
          <p:cNvPr id="5"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2582202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0668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0668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5715006"/>
            <a:ext cx="2133600" cy="365125"/>
          </a:xfrm>
          <a:prstGeom prst="rect">
            <a:avLst/>
          </a:prstGeom>
        </p:spPr>
        <p:txBody>
          <a:bodyPr vert="horz" lIns="91440" tIns="45720" rIns="91440" bIns="45720" rtlCol="0" anchor="ctr"/>
          <a:lstStyle>
            <a:lvl1pPr algn="r">
              <a:defRPr sz="1200">
                <a:solidFill>
                  <a:srgbClr val="ACA39A"/>
                </a:solidFill>
              </a:defRPr>
            </a:lvl1pPr>
          </a:lstStyle>
          <a:p>
            <a:fld id="{7CECD839-9EAD-418B-9826-1243089AB703}" type="slidenum">
              <a:rPr lang="en-US" smtClean="0"/>
              <a:t>‹#›</a:t>
            </a:fld>
            <a:endParaRPr lang="en-US"/>
          </a:p>
        </p:txBody>
      </p:sp>
      <p:sp>
        <p:nvSpPr>
          <p:cNvPr id="8" name="Footer Placeholder 5">
            <a:extLst>
              <a:ext uri="{FF2B5EF4-FFF2-40B4-BE49-F238E27FC236}">
                <a16:creationId xmlns:a16="http://schemas.microsoft.com/office/drawing/2014/main" id="{C86AF06F-4C34-475D-B977-DD9D31BB78AB}"/>
              </a:ext>
            </a:extLst>
          </p:cNvPr>
          <p:cNvSpPr>
            <a:spLocks noGrp="1"/>
          </p:cNvSpPr>
          <p:nvPr>
            <p:ph type="ftr" sz="quarter" idx="3"/>
          </p:nvPr>
        </p:nvSpPr>
        <p:spPr>
          <a:xfrm>
            <a:off x="6965769" y="6315106"/>
            <a:ext cx="1721031" cy="365125"/>
          </a:xfrm>
          <a:prstGeom prst="rect">
            <a:avLst/>
          </a:prstGeom>
        </p:spPr>
        <p:txBody>
          <a:bodyPr vert="horz" lIns="91440" tIns="45720" rIns="91440" bIns="45720" rtlCol="0" anchor="ctr"/>
          <a:lstStyle>
            <a:lvl1pPr algn="ctr">
              <a:defRPr sz="1600" b="1" i="0">
                <a:solidFill>
                  <a:schemeClr val="bg1"/>
                </a:solidFill>
                <a:latin typeface="Univers 65" charset="0"/>
                <a:ea typeface="Univers 65" charset="0"/>
                <a:cs typeface="Univers 65" charset="0"/>
              </a:defRPr>
            </a:lvl1pPr>
          </a:lstStyle>
          <a:p>
            <a:endParaRPr lang="en-US" dirty="0"/>
          </a:p>
        </p:txBody>
      </p:sp>
    </p:spTree>
    <p:extLst>
      <p:ext uri="{BB962C8B-B14F-4D97-AF65-F5344CB8AC3E}">
        <p14:creationId xmlns:p14="http://schemas.microsoft.com/office/powerpoint/2010/main" val="27220803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0668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0668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5715014"/>
            <a:ext cx="2133600" cy="365125"/>
          </a:xfrm>
          <a:prstGeom prst="rect">
            <a:avLst/>
          </a:prstGeom>
        </p:spPr>
        <p:txBody>
          <a:bodyPr vert="horz" lIns="91440" tIns="45720" rIns="91440" bIns="45720" rtlCol="0" anchor="ctr"/>
          <a:lstStyle>
            <a:lvl1pPr algn="r">
              <a:defRPr sz="1200">
                <a:solidFill>
                  <a:srgbClr val="ACA39A"/>
                </a:solidFill>
              </a:defRPr>
            </a:lvl1pPr>
          </a:lstStyle>
          <a:p>
            <a:fld id="{7CECD839-9EAD-418B-9826-1243089AB703}" type="slidenum">
              <a:rPr lang="en-US" smtClean="0"/>
              <a:t>‹#›</a:t>
            </a:fld>
            <a:endParaRPr lang="en-US"/>
          </a:p>
        </p:txBody>
      </p:sp>
      <p:sp>
        <p:nvSpPr>
          <p:cNvPr id="7"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217244064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2" y="1535113"/>
            <a:ext cx="4041775" cy="63976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2"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xfrm>
            <a:off x="6553200" y="5715014"/>
            <a:ext cx="2133600" cy="365125"/>
          </a:xfrm>
          <a:prstGeom prst="rect">
            <a:avLst/>
          </a:prstGeom>
        </p:spPr>
        <p:txBody>
          <a:bodyPr vert="horz" lIns="91440" tIns="45720" rIns="91440" bIns="45720" rtlCol="0" anchor="ctr"/>
          <a:lstStyle>
            <a:lvl1pPr algn="r">
              <a:defRPr sz="1200">
                <a:solidFill>
                  <a:srgbClr val="ACA39A"/>
                </a:solidFill>
              </a:defRPr>
            </a:lvl1pPr>
          </a:lstStyle>
          <a:p>
            <a:fld id="{7CECD839-9EAD-418B-9826-1243089AB703}" type="slidenum">
              <a:rPr lang="en-US" smtClean="0"/>
              <a:t>‹#›</a:t>
            </a:fld>
            <a:endParaRPr lang="en-US"/>
          </a:p>
        </p:txBody>
      </p:sp>
      <p:sp>
        <p:nvSpPr>
          <p:cNvPr id="8" name="Text Placeholder 7"/>
          <p:cNvSpPr>
            <a:spLocks noGrp="1"/>
          </p:cNvSpPr>
          <p:nvPr>
            <p:ph type="body" sz="quarter" idx="11"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205910502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4"/>
          </p:nvPr>
        </p:nvSpPr>
        <p:spPr>
          <a:xfrm>
            <a:off x="6553200" y="5715014"/>
            <a:ext cx="2133600" cy="365125"/>
          </a:xfrm>
          <a:prstGeom prst="rect">
            <a:avLst/>
          </a:prstGeom>
        </p:spPr>
        <p:txBody>
          <a:bodyPr vert="horz" lIns="91440" tIns="45720" rIns="91440" bIns="45720" rtlCol="0" anchor="ctr"/>
          <a:lstStyle>
            <a:lvl1pPr algn="r">
              <a:defRPr sz="1200">
                <a:solidFill>
                  <a:srgbClr val="ACA39A"/>
                </a:solidFill>
              </a:defRPr>
            </a:lvl1pPr>
          </a:lstStyle>
          <a:p>
            <a:fld id="{7CECD839-9EAD-418B-9826-1243089AB703}" type="slidenum">
              <a:rPr lang="en-US" smtClean="0"/>
              <a:t>‹#›</a:t>
            </a:fld>
            <a:endParaRPr lang="en-US"/>
          </a:p>
        </p:txBody>
      </p:sp>
      <p:sp>
        <p:nvSpPr>
          <p:cNvPr id="4"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203092090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4"/>
          </p:nvPr>
        </p:nvSpPr>
        <p:spPr>
          <a:xfrm>
            <a:off x="6553200" y="5715014"/>
            <a:ext cx="2133600" cy="365125"/>
          </a:xfrm>
          <a:prstGeom prst="rect">
            <a:avLst/>
          </a:prstGeom>
        </p:spPr>
        <p:txBody>
          <a:bodyPr vert="horz" lIns="91440" tIns="45720" rIns="91440" bIns="45720" rtlCol="0" anchor="ctr"/>
          <a:lstStyle>
            <a:lvl1pPr algn="r">
              <a:defRPr sz="1200">
                <a:solidFill>
                  <a:srgbClr val="ACA39A"/>
                </a:solidFill>
              </a:defRPr>
            </a:lvl1pPr>
          </a:lstStyle>
          <a:p>
            <a:fld id="{7CECD839-9EAD-418B-9826-1243089AB703}" type="slidenum">
              <a:rPr lang="en-US" smtClean="0"/>
              <a:t>‹#›</a:t>
            </a:fld>
            <a:endParaRPr lang="en-US"/>
          </a:p>
        </p:txBody>
      </p:sp>
      <p:sp>
        <p:nvSpPr>
          <p:cNvPr id="3"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215817821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6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78" indent="0">
              <a:buNone/>
              <a:defRPr sz="1200"/>
            </a:lvl2pPr>
            <a:lvl3pPr marL="914354" indent="0">
              <a:buNone/>
              <a:defRPr sz="1000"/>
            </a:lvl3pPr>
            <a:lvl4pPr marL="1371532" indent="0">
              <a:buNone/>
              <a:defRPr sz="900"/>
            </a:lvl4pPr>
            <a:lvl5pPr marL="1828709" indent="0">
              <a:buNone/>
              <a:defRPr sz="900"/>
            </a:lvl5pPr>
            <a:lvl6pPr marL="2285886" indent="0">
              <a:buNone/>
              <a:defRPr sz="900"/>
            </a:lvl6pPr>
            <a:lvl7pPr marL="2743062" indent="0">
              <a:buNone/>
              <a:defRPr sz="900"/>
            </a:lvl7pPr>
            <a:lvl8pPr marL="3200240" indent="0">
              <a:buNone/>
              <a:defRPr sz="900"/>
            </a:lvl8pPr>
            <a:lvl9pPr marL="3657418" indent="0">
              <a:buNone/>
              <a:defRPr sz="900"/>
            </a:lvl9pPr>
          </a:lstStyle>
          <a:p>
            <a:pPr lvl="0"/>
            <a:r>
              <a:rPr lang="en-US"/>
              <a:t>Click to edit Master text styles</a:t>
            </a:r>
          </a:p>
        </p:txBody>
      </p:sp>
      <p:sp>
        <p:nvSpPr>
          <p:cNvPr id="5" name="Slide Number Placeholder 5"/>
          <p:cNvSpPr>
            <a:spLocks noGrp="1"/>
          </p:cNvSpPr>
          <p:nvPr>
            <p:ph type="sldNum" sz="quarter" idx="4"/>
          </p:nvPr>
        </p:nvSpPr>
        <p:spPr>
          <a:xfrm>
            <a:off x="6553200" y="5715014"/>
            <a:ext cx="2133600" cy="365125"/>
          </a:xfrm>
          <a:prstGeom prst="rect">
            <a:avLst/>
          </a:prstGeom>
        </p:spPr>
        <p:txBody>
          <a:bodyPr vert="horz" lIns="91440" tIns="45720" rIns="91440" bIns="45720" rtlCol="0" anchor="ctr"/>
          <a:lstStyle>
            <a:lvl1pPr algn="r">
              <a:defRPr sz="1200">
                <a:solidFill>
                  <a:srgbClr val="ACA39A"/>
                </a:solidFill>
              </a:defRPr>
            </a:lvl1pPr>
          </a:lstStyle>
          <a:p>
            <a:fld id="{7CECD839-9EAD-418B-9826-1243089AB703}" type="slidenum">
              <a:rPr lang="en-US" smtClean="0"/>
              <a:t>‹#›</a:t>
            </a:fld>
            <a:endParaRPr lang="en-US"/>
          </a:p>
        </p:txBody>
      </p:sp>
      <p:sp>
        <p:nvSpPr>
          <p:cNvPr id="6"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403008823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78" indent="0">
              <a:buNone/>
              <a:defRPr sz="2800"/>
            </a:lvl2pPr>
            <a:lvl3pPr marL="914354" indent="0">
              <a:buNone/>
              <a:defRPr sz="2400"/>
            </a:lvl3pPr>
            <a:lvl4pPr marL="1371532" indent="0">
              <a:buNone/>
              <a:defRPr sz="2000"/>
            </a:lvl4pPr>
            <a:lvl5pPr marL="1828709" indent="0">
              <a:buNone/>
              <a:defRPr sz="2000"/>
            </a:lvl5pPr>
            <a:lvl6pPr marL="2285886" indent="0">
              <a:buNone/>
              <a:defRPr sz="2000"/>
            </a:lvl6pPr>
            <a:lvl7pPr marL="2743062" indent="0">
              <a:buNone/>
              <a:defRPr sz="2000"/>
            </a:lvl7pPr>
            <a:lvl8pPr marL="3200240" indent="0">
              <a:buNone/>
              <a:defRPr sz="2000"/>
            </a:lvl8pPr>
            <a:lvl9pPr marL="3657418"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78" indent="0">
              <a:buNone/>
              <a:defRPr sz="1200"/>
            </a:lvl2pPr>
            <a:lvl3pPr marL="914354" indent="0">
              <a:buNone/>
              <a:defRPr sz="1000"/>
            </a:lvl3pPr>
            <a:lvl4pPr marL="1371532" indent="0">
              <a:buNone/>
              <a:defRPr sz="900"/>
            </a:lvl4pPr>
            <a:lvl5pPr marL="1828709" indent="0">
              <a:buNone/>
              <a:defRPr sz="900"/>
            </a:lvl5pPr>
            <a:lvl6pPr marL="2285886" indent="0">
              <a:buNone/>
              <a:defRPr sz="900"/>
            </a:lvl6pPr>
            <a:lvl7pPr marL="2743062" indent="0">
              <a:buNone/>
              <a:defRPr sz="900"/>
            </a:lvl7pPr>
            <a:lvl8pPr marL="3200240" indent="0">
              <a:buNone/>
              <a:defRPr sz="900"/>
            </a:lvl8pPr>
            <a:lvl9pPr marL="3657418" indent="0">
              <a:buNone/>
              <a:defRPr sz="900"/>
            </a:lvl9pPr>
          </a:lstStyle>
          <a:p>
            <a:pPr lvl="0"/>
            <a:r>
              <a:rPr lang="en-US"/>
              <a:t>Click to edit Master text styles</a:t>
            </a:r>
          </a:p>
        </p:txBody>
      </p:sp>
      <p:sp>
        <p:nvSpPr>
          <p:cNvPr id="5" name="Slide Number Placeholder 5"/>
          <p:cNvSpPr>
            <a:spLocks noGrp="1"/>
          </p:cNvSpPr>
          <p:nvPr>
            <p:ph type="sldNum" sz="quarter" idx="4"/>
          </p:nvPr>
        </p:nvSpPr>
        <p:spPr>
          <a:xfrm>
            <a:off x="6553200" y="5715014"/>
            <a:ext cx="2133600" cy="365125"/>
          </a:xfrm>
          <a:prstGeom prst="rect">
            <a:avLst/>
          </a:prstGeom>
        </p:spPr>
        <p:txBody>
          <a:bodyPr vert="horz" lIns="91440" tIns="45720" rIns="91440" bIns="45720" rtlCol="0" anchor="ctr"/>
          <a:lstStyle>
            <a:lvl1pPr algn="r">
              <a:defRPr sz="1200">
                <a:solidFill>
                  <a:srgbClr val="ACA39A"/>
                </a:solidFill>
              </a:defRPr>
            </a:lvl1pPr>
          </a:lstStyle>
          <a:p>
            <a:fld id="{7CECD839-9EAD-418B-9826-1243089AB703}" type="slidenum">
              <a:rPr lang="en-US" smtClean="0"/>
              <a:t>‹#›</a:t>
            </a:fld>
            <a:endParaRPr lang="en-US"/>
          </a:p>
        </p:txBody>
      </p:sp>
      <p:sp>
        <p:nvSpPr>
          <p:cNvPr id="6"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241007819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4"/>
          </p:nvPr>
        </p:nvSpPr>
        <p:spPr>
          <a:xfrm>
            <a:off x="6553200" y="5715014"/>
            <a:ext cx="2133600" cy="365125"/>
          </a:xfrm>
          <a:prstGeom prst="rect">
            <a:avLst/>
          </a:prstGeom>
        </p:spPr>
        <p:txBody>
          <a:bodyPr vert="horz" lIns="91440" tIns="45720" rIns="91440" bIns="45720" rtlCol="0" anchor="ctr"/>
          <a:lstStyle>
            <a:lvl1pPr algn="r">
              <a:defRPr sz="1200">
                <a:solidFill>
                  <a:srgbClr val="ACA39A"/>
                </a:solidFill>
              </a:defRPr>
            </a:lvl1pPr>
          </a:lstStyle>
          <a:p>
            <a:fld id="{7CECD839-9EAD-418B-9826-1243089AB703}" type="slidenum">
              <a:rPr lang="en-US" smtClean="0"/>
              <a:t>‹#›</a:t>
            </a:fld>
            <a:endParaRPr lang="en-US"/>
          </a:p>
        </p:txBody>
      </p:sp>
      <p:sp>
        <p:nvSpPr>
          <p:cNvPr id="5"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110167526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2000250" cy="5029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2400"/>
            <a:ext cx="5848350" cy="5029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4"/>
          </p:nvPr>
        </p:nvSpPr>
        <p:spPr>
          <a:xfrm>
            <a:off x="6553200" y="5715014"/>
            <a:ext cx="2133600" cy="365125"/>
          </a:xfrm>
          <a:prstGeom prst="rect">
            <a:avLst/>
          </a:prstGeom>
        </p:spPr>
        <p:txBody>
          <a:bodyPr vert="horz" lIns="91440" tIns="45720" rIns="91440" bIns="45720" rtlCol="0" anchor="ctr"/>
          <a:lstStyle>
            <a:lvl1pPr algn="r">
              <a:defRPr sz="1200">
                <a:solidFill>
                  <a:srgbClr val="ACA39A"/>
                </a:solidFill>
              </a:defRPr>
            </a:lvl1pPr>
          </a:lstStyle>
          <a:p>
            <a:fld id="{7CECD839-9EAD-418B-9826-1243089AB703}" type="slidenum">
              <a:rPr lang="en-US" smtClean="0"/>
              <a:t>‹#›</a:t>
            </a:fld>
            <a:endParaRPr lang="en-US"/>
          </a:p>
        </p:txBody>
      </p:sp>
      <p:sp>
        <p:nvSpPr>
          <p:cNvPr id="5"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114068794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62498BFE-4855-4F69-A446-AFF3AA1742FB}"/>
              </a:ext>
            </a:extLst>
          </p:cNvPr>
          <p:cNvSpPr>
            <a:spLocks noGrp="1"/>
          </p:cNvSpPr>
          <p:nvPr>
            <p:ph type="ftr" sz="quarter" idx="10"/>
          </p:nvPr>
        </p:nvSpPr>
        <p:spPr/>
        <p:txBody>
          <a:bodyPr/>
          <a:lstStyle/>
          <a:p>
            <a:endParaRPr lang="en-US"/>
          </a:p>
        </p:txBody>
      </p:sp>
      <p:sp>
        <p:nvSpPr>
          <p:cNvPr id="5" name="Slide Number Placeholder 4">
            <a:extLst>
              <a:ext uri="{FF2B5EF4-FFF2-40B4-BE49-F238E27FC236}">
                <a16:creationId xmlns:a16="http://schemas.microsoft.com/office/drawing/2014/main" id="{2A06FE7A-4C52-40E1-AB24-7B2926C0D9D1}"/>
              </a:ext>
            </a:extLst>
          </p:cNvPr>
          <p:cNvSpPr>
            <a:spLocks noGrp="1"/>
          </p:cNvSpPr>
          <p:nvPr>
            <p:ph type="sldNum" sz="quarter" idx="11"/>
          </p:nvPr>
        </p:nvSpPr>
        <p:spPr/>
        <p:txBody>
          <a:bodyPr/>
          <a:lstStyle/>
          <a:p>
            <a:fld id="{7CECD839-9EAD-418B-9826-1243089AB703}" type="slidenum">
              <a:rPr lang="en-US" smtClean="0"/>
              <a:t>‹#›</a:t>
            </a:fld>
            <a:endParaRPr lang="en-US"/>
          </a:p>
        </p:txBody>
      </p:sp>
      <p:sp>
        <p:nvSpPr>
          <p:cNvPr id="6" name="Title 5">
            <a:extLst>
              <a:ext uri="{FF2B5EF4-FFF2-40B4-BE49-F238E27FC236}">
                <a16:creationId xmlns:a16="http://schemas.microsoft.com/office/drawing/2014/main" id="{77FB3AB6-2969-4346-A362-D9A733B1EAF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2044809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D595D2CA-BDBE-484B-9033-8BE5619AFB0B}"/>
              </a:ext>
            </a:extLst>
          </p:cNvPr>
          <p:cNvSpPr>
            <a:spLocks noChangeArrowheads="1"/>
          </p:cNvSpPr>
          <p:nvPr userDrawn="1"/>
        </p:nvSpPr>
        <p:spPr bwMode="auto">
          <a:xfrm>
            <a:off x="0" y="-12112"/>
            <a:ext cx="9144000" cy="1828800"/>
          </a:xfrm>
          <a:prstGeom prst="rect">
            <a:avLst/>
          </a:prstGeom>
          <a:solidFill>
            <a:srgbClr val="C8102E"/>
          </a:solidFill>
          <a:ln w="9525">
            <a:noFill/>
            <a:miter lim="800000"/>
            <a:headEnd/>
            <a:tailEnd/>
          </a:ln>
          <a:effectLst/>
        </p:spPr>
        <p:txBody>
          <a:bodyPr wrap="none" anchor="ctr">
            <a:prstTxWarp prst="textNoShape">
              <a:avLst/>
            </a:prstTxWarp>
          </a:bodyPr>
          <a:lstStyle/>
          <a:p>
            <a:endParaRPr lang="en-US" sz="1800" dirty="0">
              <a:latin typeface="Times New Roman" panose="02020603050405020304" pitchFamily="18" charset="0"/>
            </a:endParaRPr>
          </a:p>
        </p:txBody>
      </p:sp>
      <p:pic>
        <p:nvPicPr>
          <p:cNvPr id="8" name="Picture 11" descr="ISU LEFT white.eps">
            <a:extLst>
              <a:ext uri="{FF2B5EF4-FFF2-40B4-BE49-F238E27FC236}">
                <a16:creationId xmlns:a16="http://schemas.microsoft.com/office/drawing/2014/main" id="{4B532BEB-41EF-4EB8-8693-7A8BC0B33E7D}"/>
              </a:ext>
            </a:extLst>
          </p:cNvPr>
          <p:cNvPicPr>
            <a:picLocks noChangeAspect="1"/>
          </p:cNvPicPr>
          <p:nvPr userDrawn="1"/>
        </p:nvPicPr>
        <p:blipFill>
          <a:blip r:embed="rId2"/>
          <a:srcRect b="38235"/>
          <a:stretch>
            <a:fillRect/>
          </a:stretch>
        </p:blipFill>
        <p:spPr bwMode="auto">
          <a:xfrm>
            <a:off x="533400" y="830266"/>
            <a:ext cx="4724400" cy="388937"/>
          </a:xfrm>
          <a:prstGeom prst="rect">
            <a:avLst/>
          </a:prstGeom>
          <a:noFill/>
          <a:ln w="9525">
            <a:noFill/>
            <a:miter lim="800000"/>
            <a:headEnd/>
            <a:tailEnd/>
          </a:ln>
        </p:spPr>
      </p:pic>
      <p:sp>
        <p:nvSpPr>
          <p:cNvPr id="10" name="Text Placeholder 2">
            <a:extLst>
              <a:ext uri="{FF2B5EF4-FFF2-40B4-BE49-F238E27FC236}">
                <a16:creationId xmlns:a16="http://schemas.microsoft.com/office/drawing/2014/main" id="{4F3CDCF0-EFBF-4E24-8FB2-1CB8CF7556DD}"/>
              </a:ext>
            </a:extLst>
          </p:cNvPr>
          <p:cNvSpPr>
            <a:spLocks noGrp="1"/>
          </p:cNvSpPr>
          <p:nvPr>
            <p:ph type="body" sz="quarter" idx="13" hasCustomPrompt="1"/>
          </p:nvPr>
        </p:nvSpPr>
        <p:spPr>
          <a:xfrm>
            <a:off x="468313" y="1295400"/>
            <a:ext cx="3657600" cy="457200"/>
          </a:xfrm>
        </p:spPr>
        <p:txBody>
          <a:bodyPr/>
          <a:lstStyle>
            <a:lvl1pPr marL="0" indent="0">
              <a:buNone/>
              <a:defRPr sz="1600" b="1" i="0" baseline="0">
                <a:solidFill>
                  <a:schemeClr val="bg1"/>
                </a:solidFill>
                <a:latin typeface="Univers 65" charset="0"/>
                <a:ea typeface="Univers 65" charset="0"/>
                <a:cs typeface="Univers 65" charset="0"/>
              </a:defRPr>
            </a:lvl1pPr>
          </a:lstStyle>
          <a:p>
            <a:pPr lvl="0"/>
            <a:r>
              <a:rPr lang="en-US" dirty="0" err="1"/>
              <a:t>ECpE</a:t>
            </a:r>
            <a:r>
              <a:rPr lang="en-US" dirty="0"/>
              <a:t> Department</a:t>
            </a:r>
          </a:p>
        </p:txBody>
      </p:sp>
      <p:sp>
        <p:nvSpPr>
          <p:cNvPr id="11" name="Rectangle 4">
            <a:extLst>
              <a:ext uri="{FF2B5EF4-FFF2-40B4-BE49-F238E27FC236}">
                <a16:creationId xmlns:a16="http://schemas.microsoft.com/office/drawing/2014/main" id="{05BB11F5-896B-48C5-AED9-F716B9D6C82C}"/>
              </a:ext>
            </a:extLst>
          </p:cNvPr>
          <p:cNvSpPr>
            <a:spLocks noGrp="1" noChangeArrowheads="1"/>
          </p:cNvSpPr>
          <p:nvPr>
            <p:ph type="ctrTitle"/>
          </p:nvPr>
        </p:nvSpPr>
        <p:spPr>
          <a:xfrm>
            <a:off x="533400" y="2514600"/>
            <a:ext cx="8077200" cy="1066800"/>
          </a:xfrm>
        </p:spPr>
        <p:txBody>
          <a:bodyPr anchor="b">
            <a:normAutofit/>
          </a:bodyPr>
          <a:lstStyle>
            <a:lvl1pPr algn="ctr" rtl="0" fontAlgn="base">
              <a:spcBef>
                <a:spcPct val="0"/>
              </a:spcBef>
              <a:spcAft>
                <a:spcPct val="0"/>
              </a:spcAft>
              <a:defRPr lang="en-US" sz="3500" dirty="0">
                <a:solidFill>
                  <a:srgbClr val="F1BE48"/>
                </a:solidFill>
                <a:latin typeface="Times New Roman" panose="02020603050405020304" pitchFamily="18" charset="0"/>
                <a:ea typeface="+mj-ea"/>
                <a:cs typeface="+mj-cs"/>
              </a:defRPr>
            </a:lvl1pPr>
          </a:lstStyle>
          <a:p>
            <a:r>
              <a:rPr lang="en-US"/>
              <a:t>Click to edit Master title style</a:t>
            </a:r>
            <a:endParaRPr lang="en-US" dirty="0"/>
          </a:p>
        </p:txBody>
      </p:sp>
      <p:sp>
        <p:nvSpPr>
          <p:cNvPr id="12" name="Rectangle 5">
            <a:extLst>
              <a:ext uri="{FF2B5EF4-FFF2-40B4-BE49-F238E27FC236}">
                <a16:creationId xmlns:a16="http://schemas.microsoft.com/office/drawing/2014/main" id="{2E06F9C3-FF8D-42E5-977C-6E4EF89A6537}"/>
              </a:ext>
            </a:extLst>
          </p:cNvPr>
          <p:cNvSpPr>
            <a:spLocks noGrp="1" noChangeArrowheads="1"/>
          </p:cNvSpPr>
          <p:nvPr>
            <p:ph type="subTitle" idx="1"/>
          </p:nvPr>
        </p:nvSpPr>
        <p:spPr>
          <a:xfrm>
            <a:off x="533400" y="3581400"/>
            <a:ext cx="8077200" cy="1752600"/>
          </a:xfrm>
        </p:spPr>
        <p:txBody>
          <a:bodyPr>
            <a:normAutofit/>
          </a:bodyPr>
          <a:lstStyle>
            <a:lvl1pPr marL="0" indent="0" algn="ctr" rtl="0" eaLnBrk="1" fontAlgn="auto" hangingPunct="1">
              <a:spcBef>
                <a:spcPct val="20000"/>
              </a:spcBef>
              <a:spcAft>
                <a:spcPts val="0"/>
              </a:spcAft>
              <a:buClr>
                <a:srgbClr val="CE1126"/>
              </a:buClr>
              <a:buSzPct val="80000"/>
              <a:buFont typeface="Times" charset="0"/>
              <a:buNone/>
              <a:defRPr lang="en-US" sz="2000" dirty="0">
                <a:solidFill>
                  <a:srgbClr val="6E6259"/>
                </a:solidFill>
                <a:latin typeface="Times New Roman" panose="02020603050405020304" pitchFamily="18" charset="0"/>
                <a:ea typeface="+mn-ea"/>
                <a:cs typeface="+mn-cs"/>
              </a:defRPr>
            </a:lvl1pPr>
          </a:lstStyle>
          <a:p>
            <a:r>
              <a:rPr lang="en-US"/>
              <a:t>Click to edit Master subtitle style</a:t>
            </a:r>
            <a:endParaRPr lang="en-US" dirty="0"/>
          </a:p>
        </p:txBody>
      </p:sp>
      <p:sp>
        <p:nvSpPr>
          <p:cNvPr id="2" name="Date Placeholder 1">
            <a:extLst>
              <a:ext uri="{FF2B5EF4-FFF2-40B4-BE49-F238E27FC236}">
                <a16:creationId xmlns:a16="http://schemas.microsoft.com/office/drawing/2014/main" id="{E2545218-86AE-4761-8131-9700EDBBF77E}"/>
              </a:ext>
            </a:extLst>
          </p:cNvPr>
          <p:cNvSpPr>
            <a:spLocks noGrp="1"/>
          </p:cNvSpPr>
          <p:nvPr>
            <p:ph type="dt" sz="half" idx="14"/>
          </p:nvPr>
        </p:nvSpPr>
        <p:spPr/>
        <p:txBody>
          <a:bodyPr/>
          <a:lstStyle/>
          <a:p>
            <a:endParaRPr lang="en-US" dirty="0"/>
          </a:p>
        </p:txBody>
      </p:sp>
      <p:sp>
        <p:nvSpPr>
          <p:cNvPr id="3" name="Footer Placeholder 2">
            <a:extLst>
              <a:ext uri="{FF2B5EF4-FFF2-40B4-BE49-F238E27FC236}">
                <a16:creationId xmlns:a16="http://schemas.microsoft.com/office/drawing/2014/main" id="{1A67C86C-06CD-4381-A67C-9CA8585CB0C8}"/>
              </a:ext>
            </a:extLst>
          </p:cNvPr>
          <p:cNvSpPr>
            <a:spLocks noGrp="1"/>
          </p:cNvSpPr>
          <p:nvPr>
            <p:ph type="ftr" sz="quarter" idx="15"/>
          </p:nvPr>
        </p:nvSpPr>
        <p:spPr/>
        <p:txBody>
          <a:bodyPr/>
          <a:lstStyle/>
          <a:p>
            <a:endParaRPr lang="en-US" dirty="0"/>
          </a:p>
        </p:txBody>
      </p:sp>
      <p:sp>
        <p:nvSpPr>
          <p:cNvPr id="4" name="Slide Number Placeholder 3">
            <a:extLst>
              <a:ext uri="{FF2B5EF4-FFF2-40B4-BE49-F238E27FC236}">
                <a16:creationId xmlns:a16="http://schemas.microsoft.com/office/drawing/2014/main" id="{931DA9A3-348C-4877-96CB-DF5CB5EB1E6A}"/>
              </a:ext>
            </a:extLst>
          </p:cNvPr>
          <p:cNvSpPr>
            <a:spLocks noGrp="1"/>
          </p:cNvSpPr>
          <p:nvPr>
            <p:ph type="sldNum" sz="quarter" idx="16"/>
          </p:nvPr>
        </p:nvSpPr>
        <p:spPr/>
        <p:txBody>
          <a:bodyPr/>
          <a:lstStyle/>
          <a:p>
            <a:fld id="{5B7A2384-8C5D-49F6-8259-B9A64ECD4852}" type="slidenum">
              <a:rPr lang="en-US" smtClean="0"/>
              <a:pPr/>
              <a:t>‹#›</a:t>
            </a:fld>
            <a:endParaRPr lang="en-US" dirty="0"/>
          </a:p>
        </p:txBody>
      </p:sp>
    </p:spTree>
    <p:extLst>
      <p:ext uri="{BB962C8B-B14F-4D97-AF65-F5344CB8AC3E}">
        <p14:creationId xmlns:p14="http://schemas.microsoft.com/office/powerpoint/2010/main" val="2278867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xfrm>
            <a:off x="6553200" y="5715006"/>
            <a:ext cx="2133600" cy="365125"/>
          </a:xfrm>
          <a:prstGeom prst="rect">
            <a:avLst/>
          </a:prstGeom>
        </p:spPr>
        <p:txBody>
          <a:bodyPr vert="horz" lIns="91440" tIns="45720" rIns="91440" bIns="45720" rtlCol="0" anchor="ctr"/>
          <a:lstStyle>
            <a:lvl1pPr algn="r">
              <a:defRPr sz="1200">
                <a:solidFill>
                  <a:srgbClr val="ACA39A"/>
                </a:solidFill>
              </a:defRPr>
            </a:lvl1pPr>
          </a:lstStyle>
          <a:p>
            <a:fld id="{7CECD839-9EAD-418B-9826-1243089AB703}" type="slidenum">
              <a:rPr lang="en-US" smtClean="0"/>
              <a:t>‹#›</a:t>
            </a:fld>
            <a:endParaRPr lang="en-US"/>
          </a:p>
        </p:txBody>
      </p:sp>
      <p:sp>
        <p:nvSpPr>
          <p:cNvPr id="9" name="Footer Placeholder 5">
            <a:extLst>
              <a:ext uri="{FF2B5EF4-FFF2-40B4-BE49-F238E27FC236}">
                <a16:creationId xmlns:a16="http://schemas.microsoft.com/office/drawing/2014/main" id="{6B3B233D-9F78-482E-BBE8-8749A51531F0}"/>
              </a:ext>
            </a:extLst>
          </p:cNvPr>
          <p:cNvSpPr>
            <a:spLocks noGrp="1"/>
          </p:cNvSpPr>
          <p:nvPr>
            <p:ph type="ftr" sz="quarter" idx="11"/>
          </p:nvPr>
        </p:nvSpPr>
        <p:spPr>
          <a:xfrm>
            <a:off x="6965769" y="6315106"/>
            <a:ext cx="1721031" cy="365125"/>
          </a:xfrm>
          <a:prstGeom prst="rect">
            <a:avLst/>
          </a:prstGeom>
        </p:spPr>
        <p:txBody>
          <a:bodyPr vert="horz" lIns="91440" tIns="45720" rIns="91440" bIns="45720" rtlCol="0" anchor="ctr"/>
          <a:lstStyle>
            <a:lvl1pPr algn="ctr">
              <a:defRPr sz="1600" b="1" i="0">
                <a:solidFill>
                  <a:schemeClr val="bg1"/>
                </a:solidFill>
                <a:latin typeface="Univers 65" charset="0"/>
                <a:ea typeface="Univers 65" charset="0"/>
                <a:cs typeface="Univers 65" charset="0"/>
              </a:defRPr>
            </a:lvl1pPr>
          </a:lstStyle>
          <a:p>
            <a:endParaRPr lang="en-US" dirty="0"/>
          </a:p>
        </p:txBody>
      </p:sp>
    </p:spTree>
    <p:extLst>
      <p:ext uri="{BB962C8B-B14F-4D97-AF65-F5344CB8AC3E}">
        <p14:creationId xmlns:p14="http://schemas.microsoft.com/office/powerpoint/2010/main" val="420324877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8770756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78" indent="0">
              <a:buNone/>
              <a:defRPr sz="1800">
                <a:solidFill>
                  <a:schemeClr val="tx1">
                    <a:tint val="75000"/>
                  </a:schemeClr>
                </a:solidFill>
              </a:defRPr>
            </a:lvl2pPr>
            <a:lvl3pPr marL="914354" indent="0">
              <a:buNone/>
              <a:defRPr sz="1600">
                <a:solidFill>
                  <a:schemeClr val="tx1">
                    <a:tint val="75000"/>
                  </a:schemeClr>
                </a:solidFill>
              </a:defRPr>
            </a:lvl3pPr>
            <a:lvl4pPr marL="1371532" indent="0">
              <a:buNone/>
              <a:defRPr sz="1400">
                <a:solidFill>
                  <a:schemeClr val="tx1">
                    <a:tint val="75000"/>
                  </a:schemeClr>
                </a:solidFill>
              </a:defRPr>
            </a:lvl4pPr>
            <a:lvl5pPr marL="1828709" indent="0">
              <a:buNone/>
              <a:defRPr sz="1400">
                <a:solidFill>
                  <a:schemeClr val="tx1">
                    <a:tint val="75000"/>
                  </a:schemeClr>
                </a:solidFill>
              </a:defRPr>
            </a:lvl5pPr>
            <a:lvl6pPr marL="2285886" indent="0">
              <a:buNone/>
              <a:defRPr sz="1400">
                <a:solidFill>
                  <a:schemeClr val="tx1">
                    <a:tint val="75000"/>
                  </a:schemeClr>
                </a:solidFill>
              </a:defRPr>
            </a:lvl6pPr>
            <a:lvl7pPr marL="2743062" indent="0">
              <a:buNone/>
              <a:defRPr sz="1400">
                <a:solidFill>
                  <a:schemeClr val="tx1">
                    <a:tint val="75000"/>
                  </a:schemeClr>
                </a:solidFill>
              </a:defRPr>
            </a:lvl7pPr>
            <a:lvl8pPr marL="3200240" indent="0">
              <a:buNone/>
              <a:defRPr sz="1400">
                <a:solidFill>
                  <a:schemeClr val="tx1">
                    <a:tint val="75000"/>
                  </a:schemeClr>
                </a:solidFill>
              </a:defRPr>
            </a:lvl8pPr>
            <a:lvl9pPr marL="3657418"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67300499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7142372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2" y="1535113"/>
            <a:ext cx="4041775" cy="63976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2"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19327210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52077451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80708709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6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78" indent="0">
              <a:buNone/>
              <a:defRPr sz="1200"/>
            </a:lvl2pPr>
            <a:lvl3pPr marL="914354" indent="0">
              <a:buNone/>
              <a:defRPr sz="1000"/>
            </a:lvl3pPr>
            <a:lvl4pPr marL="1371532" indent="0">
              <a:buNone/>
              <a:defRPr sz="900"/>
            </a:lvl4pPr>
            <a:lvl5pPr marL="1828709" indent="0">
              <a:buNone/>
              <a:defRPr sz="900"/>
            </a:lvl5pPr>
            <a:lvl6pPr marL="2285886" indent="0">
              <a:buNone/>
              <a:defRPr sz="900"/>
            </a:lvl6pPr>
            <a:lvl7pPr marL="2743062" indent="0">
              <a:buNone/>
              <a:defRPr sz="900"/>
            </a:lvl7pPr>
            <a:lvl8pPr marL="3200240" indent="0">
              <a:buNone/>
              <a:defRPr sz="900"/>
            </a:lvl8pPr>
            <a:lvl9pPr marL="3657418"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83030162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78" indent="0">
              <a:buNone/>
              <a:defRPr sz="2800"/>
            </a:lvl2pPr>
            <a:lvl3pPr marL="914354" indent="0">
              <a:buNone/>
              <a:defRPr sz="2400"/>
            </a:lvl3pPr>
            <a:lvl4pPr marL="1371532" indent="0">
              <a:buNone/>
              <a:defRPr sz="2000"/>
            </a:lvl4pPr>
            <a:lvl5pPr marL="1828709" indent="0">
              <a:buNone/>
              <a:defRPr sz="2000"/>
            </a:lvl5pPr>
            <a:lvl6pPr marL="2285886" indent="0">
              <a:buNone/>
              <a:defRPr sz="2000"/>
            </a:lvl6pPr>
            <a:lvl7pPr marL="2743062" indent="0">
              <a:buNone/>
              <a:defRPr sz="2000"/>
            </a:lvl7pPr>
            <a:lvl8pPr marL="3200240" indent="0">
              <a:buNone/>
              <a:defRPr sz="2000"/>
            </a:lvl8pPr>
            <a:lvl9pPr marL="3657418"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78" indent="0">
              <a:buNone/>
              <a:defRPr sz="1200"/>
            </a:lvl2pPr>
            <a:lvl3pPr marL="914354" indent="0">
              <a:buNone/>
              <a:defRPr sz="1000"/>
            </a:lvl3pPr>
            <a:lvl4pPr marL="1371532" indent="0">
              <a:buNone/>
              <a:defRPr sz="900"/>
            </a:lvl4pPr>
            <a:lvl5pPr marL="1828709" indent="0">
              <a:buNone/>
              <a:defRPr sz="900"/>
            </a:lvl5pPr>
            <a:lvl6pPr marL="2285886" indent="0">
              <a:buNone/>
              <a:defRPr sz="900"/>
            </a:lvl6pPr>
            <a:lvl7pPr marL="2743062" indent="0">
              <a:buNone/>
              <a:defRPr sz="900"/>
            </a:lvl7pPr>
            <a:lvl8pPr marL="3200240" indent="0">
              <a:buNone/>
              <a:defRPr sz="900"/>
            </a:lvl8pPr>
            <a:lvl9pPr marL="3657418"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63019235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7A2384-8C5D-49F6-8259-B9A64ECD4852}" type="slidenum">
              <a:rPr lang="en-US" smtClean="0"/>
              <a:t>‹#›</a:t>
            </a:fld>
            <a:endParaRPr lang="en-US" dirty="0"/>
          </a:p>
        </p:txBody>
      </p:sp>
    </p:spTree>
    <p:extLst>
      <p:ext uri="{BB962C8B-B14F-4D97-AF65-F5344CB8AC3E}">
        <p14:creationId xmlns:p14="http://schemas.microsoft.com/office/powerpoint/2010/main" val="204642947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2"/>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5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7A2384-8C5D-49F6-8259-B9A64ECD4852}" type="slidenum">
              <a:rPr lang="en-US" smtClean="0"/>
              <a:t>‹#›</a:t>
            </a:fld>
            <a:endParaRPr lang="en-US" dirty="0"/>
          </a:p>
        </p:txBody>
      </p:sp>
    </p:spTree>
    <p:extLst>
      <p:ext uri="{BB962C8B-B14F-4D97-AF65-F5344CB8AC3E}">
        <p14:creationId xmlns:p14="http://schemas.microsoft.com/office/powerpoint/2010/main" val="3602553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4"/>
          </p:nvPr>
        </p:nvSpPr>
        <p:spPr>
          <a:xfrm>
            <a:off x="6553200" y="5715006"/>
            <a:ext cx="2133600" cy="365125"/>
          </a:xfrm>
          <a:prstGeom prst="rect">
            <a:avLst/>
          </a:prstGeom>
        </p:spPr>
        <p:txBody>
          <a:bodyPr vert="horz" lIns="91440" tIns="45720" rIns="91440" bIns="45720" rtlCol="0" anchor="ctr"/>
          <a:lstStyle>
            <a:lvl1pPr algn="r">
              <a:defRPr sz="1200">
                <a:solidFill>
                  <a:srgbClr val="ACA39A"/>
                </a:solidFill>
              </a:defRPr>
            </a:lvl1pPr>
          </a:lstStyle>
          <a:p>
            <a:fld id="{7CECD839-9EAD-418B-9826-1243089AB703}" type="slidenum">
              <a:rPr lang="en-US" smtClean="0"/>
              <a:t>‹#›</a:t>
            </a:fld>
            <a:endParaRPr lang="en-US"/>
          </a:p>
        </p:txBody>
      </p:sp>
      <p:sp>
        <p:nvSpPr>
          <p:cNvPr id="5" name="Footer Placeholder 5">
            <a:extLst>
              <a:ext uri="{FF2B5EF4-FFF2-40B4-BE49-F238E27FC236}">
                <a16:creationId xmlns:a16="http://schemas.microsoft.com/office/drawing/2014/main" id="{AAD6C0C3-4332-4DDE-B5E3-C032167C475C}"/>
              </a:ext>
            </a:extLst>
          </p:cNvPr>
          <p:cNvSpPr>
            <a:spLocks noGrp="1"/>
          </p:cNvSpPr>
          <p:nvPr>
            <p:ph type="ftr" sz="quarter" idx="3"/>
          </p:nvPr>
        </p:nvSpPr>
        <p:spPr>
          <a:xfrm>
            <a:off x="6965769" y="6315106"/>
            <a:ext cx="1721031" cy="365125"/>
          </a:xfrm>
          <a:prstGeom prst="rect">
            <a:avLst/>
          </a:prstGeom>
        </p:spPr>
        <p:txBody>
          <a:bodyPr vert="horz" lIns="91440" tIns="45720" rIns="91440" bIns="45720" rtlCol="0" anchor="ctr"/>
          <a:lstStyle>
            <a:lvl1pPr algn="ctr">
              <a:defRPr sz="1600" b="1" i="0">
                <a:solidFill>
                  <a:schemeClr val="bg1"/>
                </a:solidFill>
                <a:latin typeface="Univers 65" charset="0"/>
                <a:ea typeface="Univers 65" charset="0"/>
                <a:cs typeface="Univers 65" charset="0"/>
              </a:defRPr>
            </a:lvl1pPr>
          </a:lstStyle>
          <a:p>
            <a:endParaRPr lang="en-US" dirty="0"/>
          </a:p>
        </p:txBody>
      </p:sp>
    </p:spTree>
    <p:extLst>
      <p:ext uri="{BB962C8B-B14F-4D97-AF65-F5344CB8AC3E}">
        <p14:creationId xmlns:p14="http://schemas.microsoft.com/office/powerpoint/2010/main" val="92381078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8F37D-2747-4A8F-80E3-A9CA17188B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585F0F8-316E-4812-960B-DC541F9A27A4}"/>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BB86812F-05BA-4576-BE8F-45E4EBFB0CF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BCEB855-9BB9-47E9-B163-875B69A14693}"/>
              </a:ext>
            </a:extLst>
          </p:cNvPr>
          <p:cNvSpPr>
            <a:spLocks noGrp="1"/>
          </p:cNvSpPr>
          <p:nvPr>
            <p:ph type="sldNum" sz="quarter" idx="12"/>
          </p:nvPr>
        </p:nvSpPr>
        <p:spPr/>
        <p:txBody>
          <a:bodyPr/>
          <a:lstStyle/>
          <a:p>
            <a:fld id="{5B7A2384-8C5D-49F6-8259-B9A64ECD4852}" type="slidenum">
              <a:rPr lang="en-US" smtClean="0"/>
              <a:pPr/>
              <a:t>‹#›</a:t>
            </a:fld>
            <a:endParaRPr lang="en-US" dirty="0"/>
          </a:p>
        </p:txBody>
      </p:sp>
    </p:spTree>
    <p:extLst>
      <p:ext uri="{BB962C8B-B14F-4D97-AF65-F5344CB8AC3E}">
        <p14:creationId xmlns:p14="http://schemas.microsoft.com/office/powerpoint/2010/main" val="246045726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CCA8D-380E-43C6-A0FC-1A7D4F8624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163D31C-36C1-45E5-94F6-62F75B937682}"/>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FA570DA5-6840-4A23-B068-10AEDA2F5FC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E10C918-D125-4B89-A9BF-4EF7591C1477}"/>
              </a:ext>
            </a:extLst>
          </p:cNvPr>
          <p:cNvSpPr>
            <a:spLocks noGrp="1"/>
          </p:cNvSpPr>
          <p:nvPr>
            <p:ph type="sldNum" sz="quarter" idx="12"/>
          </p:nvPr>
        </p:nvSpPr>
        <p:spPr/>
        <p:txBody>
          <a:bodyPr/>
          <a:lstStyle/>
          <a:p>
            <a:fld id="{5B7A2384-8C5D-49F6-8259-B9A64ECD4852}" type="slidenum">
              <a:rPr lang="en-US" smtClean="0"/>
              <a:pPr/>
              <a:t>‹#›</a:t>
            </a:fld>
            <a:endParaRPr lang="en-US" dirty="0"/>
          </a:p>
        </p:txBody>
      </p:sp>
    </p:spTree>
    <p:extLst>
      <p:ext uri="{BB962C8B-B14F-4D97-AF65-F5344CB8AC3E}">
        <p14:creationId xmlns:p14="http://schemas.microsoft.com/office/powerpoint/2010/main" val="3600584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4"/>
          </p:nvPr>
        </p:nvSpPr>
        <p:spPr>
          <a:xfrm>
            <a:off x="6553200" y="5715006"/>
            <a:ext cx="2133600" cy="365125"/>
          </a:xfrm>
          <a:prstGeom prst="rect">
            <a:avLst/>
          </a:prstGeom>
        </p:spPr>
        <p:txBody>
          <a:bodyPr vert="horz" lIns="91440" tIns="45720" rIns="91440" bIns="45720" rtlCol="0" anchor="ctr"/>
          <a:lstStyle>
            <a:lvl1pPr algn="r">
              <a:defRPr sz="1200">
                <a:solidFill>
                  <a:srgbClr val="ACA39A"/>
                </a:solidFill>
              </a:defRPr>
            </a:lvl1pPr>
          </a:lstStyle>
          <a:p>
            <a:fld id="{7CECD839-9EAD-418B-9826-1243089AB703}" type="slidenum">
              <a:rPr lang="en-US" smtClean="0"/>
              <a:t>‹#›</a:t>
            </a:fld>
            <a:endParaRPr lang="en-US"/>
          </a:p>
        </p:txBody>
      </p:sp>
      <p:sp>
        <p:nvSpPr>
          <p:cNvPr id="4" name="Footer Placeholder 5">
            <a:extLst>
              <a:ext uri="{FF2B5EF4-FFF2-40B4-BE49-F238E27FC236}">
                <a16:creationId xmlns:a16="http://schemas.microsoft.com/office/drawing/2014/main" id="{28227C8D-E78D-4060-994B-163F10BA25E6}"/>
              </a:ext>
            </a:extLst>
          </p:cNvPr>
          <p:cNvSpPr>
            <a:spLocks noGrp="1"/>
          </p:cNvSpPr>
          <p:nvPr>
            <p:ph type="ftr" sz="quarter" idx="3"/>
          </p:nvPr>
        </p:nvSpPr>
        <p:spPr>
          <a:xfrm>
            <a:off x="6965769" y="6315106"/>
            <a:ext cx="1721031" cy="365125"/>
          </a:xfrm>
          <a:prstGeom prst="rect">
            <a:avLst/>
          </a:prstGeom>
        </p:spPr>
        <p:txBody>
          <a:bodyPr vert="horz" lIns="91440" tIns="45720" rIns="91440" bIns="45720" rtlCol="0" anchor="ctr"/>
          <a:lstStyle>
            <a:lvl1pPr algn="ctr">
              <a:defRPr sz="1600" b="1" i="0">
                <a:solidFill>
                  <a:schemeClr val="bg1"/>
                </a:solidFill>
                <a:latin typeface="Univers 65" charset="0"/>
                <a:ea typeface="Univers 65" charset="0"/>
                <a:cs typeface="Univers 65" charset="0"/>
              </a:defRPr>
            </a:lvl1pPr>
          </a:lstStyle>
          <a:p>
            <a:endParaRPr lang="en-US" dirty="0"/>
          </a:p>
        </p:txBody>
      </p:sp>
    </p:spTree>
    <p:extLst>
      <p:ext uri="{BB962C8B-B14F-4D97-AF65-F5344CB8AC3E}">
        <p14:creationId xmlns:p14="http://schemas.microsoft.com/office/powerpoint/2010/main" val="2873918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Slide Number Placeholder 5"/>
          <p:cNvSpPr>
            <a:spLocks noGrp="1"/>
          </p:cNvSpPr>
          <p:nvPr>
            <p:ph type="sldNum" sz="quarter" idx="4"/>
          </p:nvPr>
        </p:nvSpPr>
        <p:spPr>
          <a:xfrm>
            <a:off x="6553200" y="5715006"/>
            <a:ext cx="2133600" cy="365125"/>
          </a:xfrm>
          <a:prstGeom prst="rect">
            <a:avLst/>
          </a:prstGeom>
        </p:spPr>
        <p:txBody>
          <a:bodyPr vert="horz" lIns="91440" tIns="45720" rIns="91440" bIns="45720" rtlCol="0" anchor="ctr"/>
          <a:lstStyle>
            <a:lvl1pPr algn="r">
              <a:defRPr sz="1200">
                <a:solidFill>
                  <a:srgbClr val="ACA39A"/>
                </a:solidFill>
              </a:defRPr>
            </a:lvl1pPr>
          </a:lstStyle>
          <a:p>
            <a:fld id="{7CECD839-9EAD-418B-9826-1243089AB703}" type="slidenum">
              <a:rPr lang="en-US" smtClean="0"/>
              <a:t>‹#›</a:t>
            </a:fld>
            <a:endParaRPr lang="en-US"/>
          </a:p>
        </p:txBody>
      </p:sp>
      <p:sp>
        <p:nvSpPr>
          <p:cNvPr id="6"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3363148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Slide Number Placeholder 5"/>
          <p:cNvSpPr>
            <a:spLocks noGrp="1"/>
          </p:cNvSpPr>
          <p:nvPr>
            <p:ph type="sldNum" sz="quarter" idx="4"/>
          </p:nvPr>
        </p:nvSpPr>
        <p:spPr>
          <a:xfrm>
            <a:off x="6553200" y="5715006"/>
            <a:ext cx="2133600" cy="365125"/>
          </a:xfrm>
          <a:prstGeom prst="rect">
            <a:avLst/>
          </a:prstGeom>
        </p:spPr>
        <p:txBody>
          <a:bodyPr vert="horz" lIns="91440" tIns="45720" rIns="91440" bIns="45720" rtlCol="0" anchor="ctr"/>
          <a:lstStyle>
            <a:lvl1pPr algn="r">
              <a:defRPr sz="1200">
                <a:solidFill>
                  <a:srgbClr val="ACA39A"/>
                </a:solidFill>
              </a:defRPr>
            </a:lvl1pPr>
          </a:lstStyle>
          <a:p>
            <a:fld id="{7CECD839-9EAD-418B-9826-1243089AB703}" type="slidenum">
              <a:rPr lang="en-US" smtClean="0"/>
              <a:t>‹#›</a:t>
            </a:fld>
            <a:endParaRPr lang="en-US"/>
          </a:p>
        </p:txBody>
      </p:sp>
      <p:sp>
        <p:nvSpPr>
          <p:cNvPr id="7" name="Footer Placeholder 5">
            <a:extLst>
              <a:ext uri="{FF2B5EF4-FFF2-40B4-BE49-F238E27FC236}">
                <a16:creationId xmlns:a16="http://schemas.microsoft.com/office/drawing/2014/main" id="{A79183B6-188D-4063-97F0-A41039E0D7C2}"/>
              </a:ext>
            </a:extLst>
          </p:cNvPr>
          <p:cNvSpPr>
            <a:spLocks noGrp="1"/>
          </p:cNvSpPr>
          <p:nvPr>
            <p:ph type="ftr" sz="quarter" idx="3"/>
          </p:nvPr>
        </p:nvSpPr>
        <p:spPr>
          <a:xfrm>
            <a:off x="6965769" y="6315106"/>
            <a:ext cx="1721031" cy="365125"/>
          </a:xfrm>
          <a:prstGeom prst="rect">
            <a:avLst/>
          </a:prstGeom>
        </p:spPr>
        <p:txBody>
          <a:bodyPr vert="horz" lIns="91440" tIns="45720" rIns="91440" bIns="45720" rtlCol="0" anchor="ctr"/>
          <a:lstStyle>
            <a:lvl1pPr algn="ctr">
              <a:defRPr sz="1600" b="1" i="0">
                <a:solidFill>
                  <a:schemeClr val="bg1"/>
                </a:solidFill>
                <a:latin typeface="Univers 65" charset="0"/>
                <a:ea typeface="Univers 65" charset="0"/>
                <a:cs typeface="Univers 65" charset="0"/>
              </a:defRPr>
            </a:lvl1pPr>
          </a:lstStyle>
          <a:p>
            <a:endParaRPr lang="en-US" dirty="0"/>
          </a:p>
        </p:txBody>
      </p:sp>
    </p:spTree>
    <p:extLst>
      <p:ext uri="{BB962C8B-B14F-4D97-AF65-F5344CB8AC3E}">
        <p14:creationId xmlns:p14="http://schemas.microsoft.com/office/powerpoint/2010/main" val="3358716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image" Target="../media/image1.png"/><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0" y="6096000"/>
            <a:ext cx="9144000" cy="762000"/>
          </a:xfrm>
          <a:prstGeom prst="rect">
            <a:avLst/>
          </a:prstGeom>
          <a:solidFill>
            <a:srgbClr val="C8102E"/>
          </a:solidFill>
          <a:ln w="9525">
            <a:noFill/>
            <a:miter lim="800000"/>
            <a:headEnd/>
            <a:tailEnd/>
          </a:ln>
          <a:effectLst/>
        </p:spPr>
        <p:txBody>
          <a:bodyPr wrap="none" anchor="ctr">
            <a:prstTxWarp prst="textNoShape">
              <a:avLst/>
            </a:prstTxWarp>
          </a:bodyPr>
          <a:lstStyle/>
          <a:p>
            <a:endParaRPr lang="en-US" sz="1800" dirty="0"/>
          </a:p>
        </p:txBody>
      </p:sp>
      <p:sp>
        <p:nvSpPr>
          <p:cNvPr id="1026" name="Rectangle 2"/>
          <p:cNvSpPr>
            <a:spLocks noGrp="1" noChangeArrowheads="1"/>
          </p:cNvSpPr>
          <p:nvPr>
            <p:ph type="title"/>
          </p:nvPr>
        </p:nvSpPr>
        <p:spPr bwMode="auto">
          <a:xfrm>
            <a:off x="457200" y="1524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838200" y="1066800"/>
            <a:ext cx="76200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5" name="Text Box 11"/>
          <p:cNvSpPr txBox="1">
            <a:spLocks noChangeArrowheads="1"/>
          </p:cNvSpPr>
          <p:nvPr/>
        </p:nvSpPr>
        <p:spPr bwMode="auto">
          <a:xfrm>
            <a:off x="212728" y="3489325"/>
            <a:ext cx="184731" cy="369332"/>
          </a:xfrm>
          <a:prstGeom prst="rect">
            <a:avLst/>
          </a:prstGeom>
          <a:noFill/>
          <a:ln w="9525">
            <a:noFill/>
            <a:miter lim="800000"/>
            <a:headEnd/>
            <a:tailEnd/>
          </a:ln>
          <a:effectLst/>
        </p:spPr>
        <p:txBody>
          <a:bodyPr wrap="none">
            <a:prstTxWarp prst="textNoShape">
              <a:avLst/>
            </a:prstTxWarp>
            <a:spAutoFit/>
          </a:bodyPr>
          <a:lstStyle/>
          <a:p>
            <a:endParaRPr lang="en-US" sz="1800"/>
          </a:p>
        </p:txBody>
      </p:sp>
      <p:sp>
        <p:nvSpPr>
          <p:cNvPr id="9" name="Slide Number Placeholder 5"/>
          <p:cNvSpPr>
            <a:spLocks noGrp="1"/>
          </p:cNvSpPr>
          <p:nvPr>
            <p:ph type="sldNum" sz="quarter" idx="4"/>
          </p:nvPr>
        </p:nvSpPr>
        <p:spPr>
          <a:xfrm>
            <a:off x="6553200" y="5715006"/>
            <a:ext cx="2133600" cy="365125"/>
          </a:xfrm>
          <a:prstGeom prst="rect">
            <a:avLst/>
          </a:prstGeom>
        </p:spPr>
        <p:txBody>
          <a:bodyPr vert="horz" lIns="91440" tIns="45720" rIns="91440" bIns="45720" rtlCol="0" anchor="ctr"/>
          <a:lstStyle>
            <a:lvl1pPr algn="r">
              <a:defRPr sz="1200">
                <a:solidFill>
                  <a:srgbClr val="ACA39A"/>
                </a:solidFill>
              </a:defRPr>
            </a:lvl1pPr>
          </a:lstStyle>
          <a:p>
            <a:fld id="{7CECD839-9EAD-418B-9826-1243089AB703}" type="slidenum">
              <a:rPr lang="en-US" smtClean="0"/>
              <a:t>‹#›</a:t>
            </a:fld>
            <a:endParaRPr lang="en-US"/>
          </a:p>
        </p:txBody>
      </p:sp>
      <p:pic>
        <p:nvPicPr>
          <p:cNvPr id="12" name="Picture 11" descr="ISU LEFT white.eps"/>
          <p:cNvPicPr>
            <a:picLocks noChangeAspect="1"/>
          </p:cNvPicPr>
          <p:nvPr/>
        </p:nvPicPr>
        <p:blipFill>
          <a:blip r:embed="rId13"/>
          <a:srcRect b="38235"/>
          <a:stretch>
            <a:fillRect/>
          </a:stretch>
        </p:blipFill>
        <p:spPr bwMode="auto">
          <a:xfrm>
            <a:off x="533400" y="6365933"/>
            <a:ext cx="3200400" cy="263473"/>
          </a:xfrm>
          <a:prstGeom prst="rect">
            <a:avLst/>
          </a:prstGeom>
          <a:noFill/>
          <a:ln w="9525">
            <a:noFill/>
            <a:miter lim="800000"/>
            <a:headEnd/>
            <a:tailEnd/>
          </a:ln>
        </p:spPr>
      </p:pic>
      <p:sp>
        <p:nvSpPr>
          <p:cNvPr id="6" name="Footer Placeholder 5"/>
          <p:cNvSpPr>
            <a:spLocks noGrp="1"/>
          </p:cNvSpPr>
          <p:nvPr>
            <p:ph type="ftr" sz="quarter" idx="3"/>
          </p:nvPr>
        </p:nvSpPr>
        <p:spPr>
          <a:xfrm>
            <a:off x="6965769" y="6315106"/>
            <a:ext cx="1721031" cy="365125"/>
          </a:xfrm>
          <a:prstGeom prst="rect">
            <a:avLst/>
          </a:prstGeom>
        </p:spPr>
        <p:txBody>
          <a:bodyPr vert="horz" lIns="91440" tIns="45720" rIns="91440" bIns="45720" rtlCol="0" anchor="ctr"/>
          <a:lstStyle>
            <a:lvl1pPr algn="ctr">
              <a:defRPr sz="1600" b="1" i="0">
                <a:solidFill>
                  <a:schemeClr val="bg1"/>
                </a:solidFill>
                <a:latin typeface="Univers 65" charset="0"/>
                <a:ea typeface="Univers 65" charset="0"/>
                <a:cs typeface="Univers 65" charset="0"/>
              </a:defRPr>
            </a:lvl1pPr>
          </a:lstStyle>
          <a:p>
            <a:endParaRPr lang="en-US" dirty="0"/>
          </a:p>
        </p:txBody>
      </p:sp>
    </p:spTree>
    <p:extLst>
      <p:ext uri="{BB962C8B-B14F-4D97-AF65-F5344CB8AC3E}">
        <p14:creationId xmlns:p14="http://schemas.microsoft.com/office/powerpoint/2010/main" val="1129549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fontAlgn="base" hangingPunct="1">
        <a:spcBef>
          <a:spcPct val="0"/>
        </a:spcBef>
        <a:spcAft>
          <a:spcPct val="0"/>
        </a:spcAft>
        <a:defRPr sz="3500">
          <a:solidFill>
            <a:srgbClr val="C8102E"/>
          </a:solidFill>
          <a:latin typeface="+mj-lt"/>
          <a:ea typeface="+mj-ea"/>
          <a:cs typeface="+mj-cs"/>
        </a:defRPr>
      </a:lvl1pPr>
      <a:lvl2pPr algn="l" rtl="0" eaLnBrk="1" fontAlgn="base" hangingPunct="1">
        <a:spcBef>
          <a:spcPct val="0"/>
        </a:spcBef>
        <a:spcAft>
          <a:spcPct val="0"/>
        </a:spcAft>
        <a:defRPr sz="3500">
          <a:solidFill>
            <a:srgbClr val="CE1126"/>
          </a:solidFill>
          <a:latin typeface="Univers 67 CondensedBold" charset="0"/>
        </a:defRPr>
      </a:lvl2pPr>
      <a:lvl3pPr algn="l" rtl="0" eaLnBrk="1" fontAlgn="base" hangingPunct="1">
        <a:spcBef>
          <a:spcPct val="0"/>
        </a:spcBef>
        <a:spcAft>
          <a:spcPct val="0"/>
        </a:spcAft>
        <a:defRPr sz="3500">
          <a:solidFill>
            <a:srgbClr val="CE1126"/>
          </a:solidFill>
          <a:latin typeface="Univers 67 CondensedBold" charset="0"/>
        </a:defRPr>
      </a:lvl3pPr>
      <a:lvl4pPr algn="l" rtl="0" eaLnBrk="1" fontAlgn="base" hangingPunct="1">
        <a:spcBef>
          <a:spcPct val="0"/>
        </a:spcBef>
        <a:spcAft>
          <a:spcPct val="0"/>
        </a:spcAft>
        <a:defRPr sz="3500">
          <a:solidFill>
            <a:srgbClr val="CE1126"/>
          </a:solidFill>
          <a:latin typeface="Univers 67 CondensedBold" charset="0"/>
        </a:defRPr>
      </a:lvl4pPr>
      <a:lvl5pPr algn="l" rtl="0" eaLnBrk="1" fontAlgn="base" hangingPunct="1">
        <a:spcBef>
          <a:spcPct val="0"/>
        </a:spcBef>
        <a:spcAft>
          <a:spcPct val="0"/>
        </a:spcAft>
        <a:defRPr sz="3500">
          <a:solidFill>
            <a:srgbClr val="CE1126"/>
          </a:solidFill>
          <a:latin typeface="Univers 67 CondensedBold" charset="0"/>
        </a:defRPr>
      </a:lvl5pPr>
      <a:lvl6pPr marL="457189" algn="l" rtl="0" eaLnBrk="1" fontAlgn="base" hangingPunct="1">
        <a:spcBef>
          <a:spcPct val="0"/>
        </a:spcBef>
        <a:spcAft>
          <a:spcPct val="0"/>
        </a:spcAft>
        <a:defRPr sz="3500">
          <a:solidFill>
            <a:srgbClr val="CE1126"/>
          </a:solidFill>
          <a:latin typeface="Univers 67 CondensedBold" charset="0"/>
        </a:defRPr>
      </a:lvl6pPr>
      <a:lvl7pPr marL="914377" algn="l" rtl="0" eaLnBrk="1" fontAlgn="base" hangingPunct="1">
        <a:spcBef>
          <a:spcPct val="0"/>
        </a:spcBef>
        <a:spcAft>
          <a:spcPct val="0"/>
        </a:spcAft>
        <a:defRPr sz="3500">
          <a:solidFill>
            <a:srgbClr val="CE1126"/>
          </a:solidFill>
          <a:latin typeface="Univers 67 CondensedBold" charset="0"/>
        </a:defRPr>
      </a:lvl7pPr>
      <a:lvl8pPr marL="1371566" algn="l" rtl="0" eaLnBrk="1" fontAlgn="base" hangingPunct="1">
        <a:spcBef>
          <a:spcPct val="0"/>
        </a:spcBef>
        <a:spcAft>
          <a:spcPct val="0"/>
        </a:spcAft>
        <a:defRPr sz="3500">
          <a:solidFill>
            <a:srgbClr val="CE1126"/>
          </a:solidFill>
          <a:latin typeface="Univers 67 CondensedBold" charset="0"/>
        </a:defRPr>
      </a:lvl8pPr>
      <a:lvl9pPr marL="1828754" algn="l" rtl="0" eaLnBrk="1" fontAlgn="base" hangingPunct="1">
        <a:spcBef>
          <a:spcPct val="0"/>
        </a:spcBef>
        <a:spcAft>
          <a:spcPct val="0"/>
        </a:spcAft>
        <a:defRPr sz="3500">
          <a:solidFill>
            <a:srgbClr val="CE1126"/>
          </a:solidFill>
          <a:latin typeface="Univers 67 CondensedBold" charset="0"/>
        </a:defRPr>
      </a:lvl9pPr>
    </p:titleStyle>
    <p:bodyStyle>
      <a:lvl1pPr marL="342891" indent="-342891"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mn-ea"/>
          <a:cs typeface="+mn-cs"/>
        </a:defRPr>
      </a:lvl1pPr>
      <a:lvl2pPr marL="742932" indent="-285744"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2pPr>
      <a:lvl3pPr marL="1142971" indent="-228594"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3pPr>
      <a:lvl4pPr marL="1600160" indent="-228594"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4pPr>
      <a:lvl5pPr marL="2057349" indent="-228594"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5pPr>
      <a:lvl6pPr marL="2514537" indent="-228594"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6pPr>
      <a:lvl7pPr marL="2971726" indent="-228594"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7pPr>
      <a:lvl8pPr marL="3428914" indent="-228594"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8pPr>
      <a:lvl9pPr marL="3886103" indent="-228594"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pPr lvl="0" algn="l" rtl="0" fontAlgn="base">
              <a:spcBef>
                <a:spcPct val="0"/>
              </a:spcBef>
              <a:spcAft>
                <a:spcPct val="0"/>
              </a:spcAft>
            </a:pPr>
            <a:r>
              <a:rPr lang="en-US"/>
              <a:t>Click to edit Master title style</a:t>
            </a:r>
            <a:endParaRPr lang="en-US" dirty="0"/>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6"/>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endParaRPr lang="en-US" dirty="0"/>
          </a:p>
        </p:txBody>
      </p:sp>
      <p:sp>
        <p:nvSpPr>
          <p:cNvPr id="5" name="Footer Placeholder 4"/>
          <p:cNvSpPr>
            <a:spLocks noGrp="1"/>
          </p:cNvSpPr>
          <p:nvPr>
            <p:ph type="ftr" sz="quarter" idx="3"/>
          </p:nvPr>
        </p:nvSpPr>
        <p:spPr>
          <a:xfrm>
            <a:off x="3124200" y="6356356"/>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6"/>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5B7A2384-8C5D-49F6-8259-B9A64ECD4852}" type="slidenum">
              <a:rPr lang="en-US" smtClean="0"/>
              <a:pPr/>
              <a:t>‹#›</a:t>
            </a:fld>
            <a:endParaRPr lang="en-US" dirty="0"/>
          </a:p>
        </p:txBody>
      </p:sp>
      <p:sp>
        <p:nvSpPr>
          <p:cNvPr id="7" name="Rectangle 8">
            <a:extLst>
              <a:ext uri="{FF2B5EF4-FFF2-40B4-BE49-F238E27FC236}">
                <a16:creationId xmlns:a16="http://schemas.microsoft.com/office/drawing/2014/main" id="{18347D26-84EB-44A8-A0B1-CC6FA5220460}"/>
              </a:ext>
            </a:extLst>
          </p:cNvPr>
          <p:cNvSpPr>
            <a:spLocks noChangeArrowheads="1"/>
          </p:cNvSpPr>
          <p:nvPr/>
        </p:nvSpPr>
        <p:spPr bwMode="auto">
          <a:xfrm>
            <a:off x="0" y="6108111"/>
            <a:ext cx="9144000" cy="762000"/>
          </a:xfrm>
          <a:prstGeom prst="rect">
            <a:avLst/>
          </a:prstGeom>
          <a:solidFill>
            <a:srgbClr val="C8102E"/>
          </a:solidFill>
          <a:ln w="9525">
            <a:noFill/>
            <a:miter lim="800000"/>
            <a:headEnd/>
            <a:tailEnd/>
          </a:ln>
          <a:effectLst/>
        </p:spPr>
        <p:txBody>
          <a:bodyPr wrap="none" anchor="ctr">
            <a:prstTxWarp prst="textNoShape">
              <a:avLst/>
            </a:prstTxWarp>
          </a:bodyPr>
          <a:lstStyle/>
          <a:p>
            <a:endParaRPr lang="en-US" sz="1800" dirty="0">
              <a:latin typeface="Times New Roman" panose="02020603050405020304" pitchFamily="18" charset="0"/>
            </a:endParaRPr>
          </a:p>
        </p:txBody>
      </p:sp>
      <p:pic>
        <p:nvPicPr>
          <p:cNvPr id="8" name="Picture 11" descr="ISU LEFT white.eps">
            <a:extLst>
              <a:ext uri="{FF2B5EF4-FFF2-40B4-BE49-F238E27FC236}">
                <a16:creationId xmlns:a16="http://schemas.microsoft.com/office/drawing/2014/main" id="{57549203-F115-40D4-B90D-A3B75684E522}"/>
              </a:ext>
            </a:extLst>
          </p:cNvPr>
          <p:cNvPicPr>
            <a:picLocks noChangeAspect="1"/>
          </p:cNvPicPr>
          <p:nvPr/>
        </p:nvPicPr>
        <p:blipFill>
          <a:blip r:embed="rId15"/>
          <a:srcRect b="38235"/>
          <a:stretch>
            <a:fillRect/>
          </a:stretch>
        </p:blipFill>
        <p:spPr bwMode="auto">
          <a:xfrm>
            <a:off x="533400" y="6359877"/>
            <a:ext cx="3200400" cy="263473"/>
          </a:xfrm>
          <a:prstGeom prst="rect">
            <a:avLst/>
          </a:prstGeom>
          <a:noFill/>
          <a:ln w="9525">
            <a:noFill/>
            <a:miter lim="800000"/>
            <a:headEnd/>
            <a:tailEnd/>
          </a:ln>
        </p:spPr>
      </p:pic>
      <p:sp>
        <p:nvSpPr>
          <p:cNvPr id="10" name="Slide Number Placeholder 3"/>
          <p:cNvSpPr txBox="1">
            <a:spLocks/>
          </p:cNvSpPr>
          <p:nvPr/>
        </p:nvSpPr>
        <p:spPr>
          <a:xfrm>
            <a:off x="6580682" y="5899846"/>
            <a:ext cx="2133600" cy="2889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79A9A4E-4C82-4D44-9372-C31BB3818094}" type="slidenum">
              <a:rPr lang="en-US" sz="1200" smtClean="0">
                <a:solidFill>
                  <a:schemeClr val="bg1">
                    <a:lumMod val="50000"/>
                  </a:schemeClr>
                </a:solidFill>
                <a:latin typeface="Times New Roman" panose="02020603050405020304" pitchFamily="18" charset="0"/>
                <a:cs typeface="Times New Roman" panose="02020603050405020304" pitchFamily="18" charset="0"/>
              </a:rPr>
              <a:pPr algn="r"/>
              <a:t>‹#›</a:t>
            </a:fld>
            <a:endParaRPr lang="en-US" sz="18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11" name="Footer Placeholder 5">
            <a:extLst>
              <a:ext uri="{FF2B5EF4-FFF2-40B4-BE49-F238E27FC236}">
                <a16:creationId xmlns:a16="http://schemas.microsoft.com/office/drawing/2014/main" id="{F4F22F74-DC61-463D-81E3-435942D44689}"/>
              </a:ext>
            </a:extLst>
          </p:cNvPr>
          <p:cNvSpPr txBox="1">
            <a:spLocks/>
          </p:cNvSpPr>
          <p:nvPr userDrawn="1"/>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ECpE Department</a:t>
            </a:r>
            <a:endParaRPr lang="en-US" dirty="0"/>
          </a:p>
        </p:txBody>
      </p:sp>
    </p:spTree>
    <p:extLst>
      <p:ext uri="{BB962C8B-B14F-4D97-AF65-F5344CB8AC3E}">
        <p14:creationId xmlns:p14="http://schemas.microsoft.com/office/powerpoint/2010/main" val="104304992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6" r:id="rId12"/>
    <p:sldLayoutId id="2147483687" r:id="rId13"/>
  </p:sldLayoutIdLst>
  <p:hf hdr="0" ftr="0" dt="0"/>
  <p:txStyles>
    <p:titleStyle>
      <a:lvl1pPr algn="ctr" defTabSz="914377" rtl="0" eaLnBrk="1" latinLnBrk="0" hangingPunct="1">
        <a:spcBef>
          <a:spcPct val="0"/>
        </a:spcBef>
        <a:buNone/>
        <a:defRPr lang="en-US" sz="3500" kern="1200" dirty="0">
          <a:solidFill>
            <a:srgbClr val="C8102E"/>
          </a:solidFill>
          <a:latin typeface="Times New Roman" panose="02020603050405020304" pitchFamily="18" charset="0"/>
          <a:ea typeface="+mj-ea"/>
          <a:cs typeface="+mj-cs"/>
        </a:defRPr>
      </a:lvl1pPr>
    </p:titleStyle>
    <p:bodyStyle>
      <a:lvl1pPr marL="342891" indent="-342891" algn="l" defTabSz="914377" rtl="0" eaLnBrk="1" fontAlgn="base" latinLnBrk="0" hangingPunct="1">
        <a:spcBef>
          <a:spcPct val="20000"/>
        </a:spcBef>
        <a:spcAft>
          <a:spcPct val="0"/>
        </a:spcAft>
        <a:buClr>
          <a:srgbClr val="CE1126"/>
        </a:buClr>
        <a:buSzPct val="80000"/>
        <a:buFont typeface="Times" charset="0"/>
        <a:buChar char="•"/>
        <a:defRPr lang="en-US" sz="2600" kern="1200" dirty="0">
          <a:solidFill>
            <a:srgbClr val="6E6259"/>
          </a:solidFill>
          <a:latin typeface="Times New Roman" panose="02020603050405020304" pitchFamily="18" charset="0"/>
          <a:ea typeface="+mn-ea"/>
          <a:cs typeface="+mn-cs"/>
        </a:defRPr>
      </a:lvl1pPr>
      <a:lvl2pPr marL="742932" indent="-285744" algn="l" defTabSz="914377" rtl="0" eaLnBrk="1" fontAlgn="base" latinLnBrk="0" hangingPunct="1">
        <a:spcBef>
          <a:spcPct val="20000"/>
        </a:spcBef>
        <a:spcAft>
          <a:spcPct val="0"/>
        </a:spcAft>
        <a:buClr>
          <a:srgbClr val="CE1126"/>
        </a:buClr>
        <a:buSzPct val="80000"/>
        <a:buFont typeface="Times" charset="0"/>
        <a:buChar char="•"/>
        <a:defRPr lang="en-US" sz="2600" kern="1200" dirty="0">
          <a:solidFill>
            <a:srgbClr val="6E6259"/>
          </a:solidFill>
          <a:latin typeface="Times New Roman" panose="02020603050405020304" pitchFamily="18" charset="0"/>
          <a:ea typeface="+mn-ea"/>
          <a:cs typeface="+mn-cs"/>
        </a:defRPr>
      </a:lvl2pPr>
      <a:lvl3pPr marL="1142971" indent="-228594" algn="l" defTabSz="914377" rtl="0" eaLnBrk="1" fontAlgn="base" latinLnBrk="0" hangingPunct="1">
        <a:spcBef>
          <a:spcPct val="20000"/>
        </a:spcBef>
        <a:spcAft>
          <a:spcPct val="0"/>
        </a:spcAft>
        <a:buClr>
          <a:srgbClr val="CE1126"/>
        </a:buClr>
        <a:buSzPct val="80000"/>
        <a:buFont typeface="Times" charset="0"/>
        <a:buChar char="•"/>
        <a:defRPr lang="en-US" sz="2600" kern="1200" dirty="0">
          <a:solidFill>
            <a:srgbClr val="6E6259"/>
          </a:solidFill>
          <a:latin typeface="Times New Roman" panose="02020603050405020304" pitchFamily="18" charset="0"/>
          <a:ea typeface="+mn-ea"/>
          <a:cs typeface="+mn-cs"/>
        </a:defRPr>
      </a:lvl3pPr>
      <a:lvl4pPr marL="1600160" indent="-228594" algn="l" defTabSz="914377" rtl="0" eaLnBrk="1" fontAlgn="base" latinLnBrk="0" hangingPunct="1">
        <a:spcBef>
          <a:spcPct val="20000"/>
        </a:spcBef>
        <a:spcAft>
          <a:spcPct val="0"/>
        </a:spcAft>
        <a:buClr>
          <a:srgbClr val="CE1126"/>
        </a:buClr>
        <a:buSzPct val="80000"/>
        <a:buFont typeface="Times" charset="0"/>
        <a:buChar char="•"/>
        <a:defRPr lang="en-US" sz="2600" kern="1200" dirty="0">
          <a:solidFill>
            <a:srgbClr val="6E6259"/>
          </a:solidFill>
          <a:latin typeface="Times New Roman" panose="02020603050405020304" pitchFamily="18" charset="0"/>
          <a:ea typeface="+mn-ea"/>
          <a:cs typeface="+mn-cs"/>
        </a:defRPr>
      </a:lvl4pPr>
      <a:lvl5pPr marL="2057349" indent="-228594" algn="l" defTabSz="914377" rtl="0" eaLnBrk="1" fontAlgn="base" latinLnBrk="0" hangingPunct="1">
        <a:spcBef>
          <a:spcPct val="20000"/>
        </a:spcBef>
        <a:spcAft>
          <a:spcPct val="0"/>
        </a:spcAft>
        <a:buClr>
          <a:srgbClr val="CE1126"/>
        </a:buClr>
        <a:buSzPct val="80000"/>
        <a:buFont typeface="Times" charset="0"/>
        <a:buChar char="•"/>
        <a:defRPr lang="en-US" sz="2600" kern="1200" dirty="0">
          <a:solidFill>
            <a:srgbClr val="6E6259"/>
          </a:solidFill>
          <a:latin typeface="Times New Roman" panose="02020603050405020304" pitchFamily="18" charset="0"/>
          <a:ea typeface="+mn-ea"/>
          <a:cs typeface="+mn-cs"/>
        </a:defRPr>
      </a:lvl5pPr>
      <a:lvl6pPr marL="2514537"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0" y="6096000"/>
            <a:ext cx="9144000" cy="762000"/>
          </a:xfrm>
          <a:prstGeom prst="rect">
            <a:avLst/>
          </a:prstGeom>
          <a:solidFill>
            <a:srgbClr val="C8102E"/>
          </a:solidFill>
          <a:ln w="9525">
            <a:noFill/>
            <a:miter lim="800000"/>
            <a:headEnd/>
            <a:tailEnd/>
          </a:ln>
          <a:effectLst/>
        </p:spPr>
        <p:txBody>
          <a:bodyPr wrap="none" anchor="ctr">
            <a:prstTxWarp prst="textNoShape">
              <a:avLst/>
            </a:prstTxWarp>
          </a:bodyPr>
          <a:lstStyle/>
          <a:p>
            <a:endParaRPr lang="en-US" sz="1800"/>
          </a:p>
        </p:txBody>
      </p:sp>
      <p:sp>
        <p:nvSpPr>
          <p:cNvPr id="1026" name="Rectangle 2"/>
          <p:cNvSpPr>
            <a:spLocks noGrp="1" noChangeArrowheads="1"/>
          </p:cNvSpPr>
          <p:nvPr>
            <p:ph type="title"/>
          </p:nvPr>
        </p:nvSpPr>
        <p:spPr bwMode="auto">
          <a:xfrm>
            <a:off x="457200" y="1524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838200" y="1066800"/>
            <a:ext cx="76200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5" name="Text Box 11"/>
          <p:cNvSpPr txBox="1">
            <a:spLocks noChangeArrowheads="1"/>
          </p:cNvSpPr>
          <p:nvPr/>
        </p:nvSpPr>
        <p:spPr bwMode="auto">
          <a:xfrm>
            <a:off x="212729" y="3489325"/>
            <a:ext cx="184731" cy="369332"/>
          </a:xfrm>
          <a:prstGeom prst="rect">
            <a:avLst/>
          </a:prstGeom>
          <a:noFill/>
          <a:ln w="9525">
            <a:noFill/>
            <a:miter lim="800000"/>
            <a:headEnd/>
            <a:tailEnd/>
          </a:ln>
          <a:effectLst/>
        </p:spPr>
        <p:txBody>
          <a:bodyPr wrap="none">
            <a:prstTxWarp prst="textNoShape">
              <a:avLst/>
            </a:prstTxWarp>
            <a:spAutoFit/>
          </a:bodyPr>
          <a:lstStyle/>
          <a:p>
            <a:endParaRPr lang="en-US" sz="1800"/>
          </a:p>
        </p:txBody>
      </p:sp>
      <p:sp>
        <p:nvSpPr>
          <p:cNvPr id="9" name="Slide Number Placeholder 5"/>
          <p:cNvSpPr>
            <a:spLocks noGrp="1"/>
          </p:cNvSpPr>
          <p:nvPr>
            <p:ph type="sldNum" sz="quarter" idx="4"/>
          </p:nvPr>
        </p:nvSpPr>
        <p:spPr>
          <a:xfrm>
            <a:off x="6553200" y="5715008"/>
            <a:ext cx="2133600" cy="365125"/>
          </a:xfrm>
          <a:prstGeom prst="rect">
            <a:avLst/>
          </a:prstGeom>
        </p:spPr>
        <p:txBody>
          <a:bodyPr vert="horz" lIns="91440" tIns="45720" rIns="91440" bIns="45720" rtlCol="0" anchor="ctr"/>
          <a:lstStyle>
            <a:lvl1pPr algn="r">
              <a:defRPr sz="1200">
                <a:solidFill>
                  <a:srgbClr val="ACA39A"/>
                </a:solidFill>
              </a:defRPr>
            </a:lvl1pPr>
          </a:lstStyle>
          <a:p>
            <a:fld id="{7CECD839-9EAD-418B-9826-1243089AB703}" type="slidenum">
              <a:rPr lang="en-US" smtClean="0"/>
              <a:t>‹#›</a:t>
            </a:fld>
            <a:endParaRPr lang="en-US"/>
          </a:p>
        </p:txBody>
      </p:sp>
      <p:pic>
        <p:nvPicPr>
          <p:cNvPr id="12" name="Picture 11" descr="ISU LEFT white.eps"/>
          <p:cNvPicPr>
            <a:picLocks noChangeAspect="1"/>
          </p:cNvPicPr>
          <p:nvPr/>
        </p:nvPicPr>
        <p:blipFill>
          <a:blip r:embed="rId14"/>
          <a:srcRect b="38235"/>
          <a:stretch>
            <a:fillRect/>
          </a:stretch>
        </p:blipFill>
        <p:spPr bwMode="auto">
          <a:xfrm>
            <a:off x="533400" y="6365935"/>
            <a:ext cx="3200400" cy="263473"/>
          </a:xfrm>
          <a:prstGeom prst="rect">
            <a:avLst/>
          </a:prstGeom>
          <a:noFill/>
          <a:ln w="9525">
            <a:noFill/>
            <a:miter lim="800000"/>
            <a:headEnd/>
            <a:tailEnd/>
          </a:ln>
        </p:spPr>
      </p:pic>
      <p:sp>
        <p:nvSpPr>
          <p:cNvPr id="11" name="Footer Placeholder 5">
            <a:extLst>
              <a:ext uri="{FF2B5EF4-FFF2-40B4-BE49-F238E27FC236}">
                <a16:creationId xmlns:a16="http://schemas.microsoft.com/office/drawing/2014/main" id="{F1ECC371-4845-4E90-A587-71C15542E734}"/>
              </a:ext>
            </a:extLst>
          </p:cNvPr>
          <p:cNvSpPr>
            <a:spLocks noGrp="1"/>
          </p:cNvSpPr>
          <p:nvPr>
            <p:ph type="ftr" sz="quarter" idx="3"/>
          </p:nvPr>
        </p:nvSpPr>
        <p:spPr>
          <a:xfrm>
            <a:off x="6965769" y="6315106"/>
            <a:ext cx="1721031" cy="365125"/>
          </a:xfrm>
          <a:prstGeom prst="rect">
            <a:avLst/>
          </a:prstGeom>
        </p:spPr>
        <p:txBody>
          <a:bodyPr vert="horz" lIns="91440" tIns="45720" rIns="91440" bIns="45720" rtlCol="0" anchor="ctr"/>
          <a:lstStyle>
            <a:lvl1pPr algn="ctr">
              <a:defRPr sz="1600" b="1" i="0">
                <a:solidFill>
                  <a:schemeClr val="bg1"/>
                </a:solidFill>
                <a:latin typeface="Univers 65" charset="0"/>
                <a:ea typeface="Univers 65" charset="0"/>
                <a:cs typeface="Univers 65" charset="0"/>
              </a:defRPr>
            </a:lvl1pPr>
          </a:lstStyle>
          <a:p>
            <a:endParaRPr lang="en-US" dirty="0"/>
          </a:p>
        </p:txBody>
      </p:sp>
    </p:spTree>
    <p:extLst>
      <p:ext uri="{BB962C8B-B14F-4D97-AF65-F5344CB8AC3E}">
        <p14:creationId xmlns:p14="http://schemas.microsoft.com/office/powerpoint/2010/main" val="185901022"/>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Lst>
  <p:hf hdr="0" ftr="0" dt="0"/>
  <p:txStyles>
    <p:titleStyle>
      <a:lvl1pPr algn="l" rtl="0" eaLnBrk="1" fontAlgn="base" hangingPunct="1">
        <a:spcBef>
          <a:spcPct val="0"/>
        </a:spcBef>
        <a:spcAft>
          <a:spcPct val="0"/>
        </a:spcAft>
        <a:defRPr sz="3500">
          <a:solidFill>
            <a:srgbClr val="C8102E"/>
          </a:solidFill>
          <a:latin typeface="+mj-lt"/>
          <a:ea typeface="+mj-ea"/>
          <a:cs typeface="+mj-cs"/>
        </a:defRPr>
      </a:lvl1pPr>
      <a:lvl2pPr algn="l" rtl="0" eaLnBrk="1" fontAlgn="base" hangingPunct="1">
        <a:spcBef>
          <a:spcPct val="0"/>
        </a:spcBef>
        <a:spcAft>
          <a:spcPct val="0"/>
        </a:spcAft>
        <a:defRPr sz="3500">
          <a:solidFill>
            <a:srgbClr val="CE1126"/>
          </a:solidFill>
          <a:latin typeface="Univers 67 CondensedBold" charset="0"/>
        </a:defRPr>
      </a:lvl2pPr>
      <a:lvl3pPr algn="l" rtl="0" eaLnBrk="1" fontAlgn="base" hangingPunct="1">
        <a:spcBef>
          <a:spcPct val="0"/>
        </a:spcBef>
        <a:spcAft>
          <a:spcPct val="0"/>
        </a:spcAft>
        <a:defRPr sz="3500">
          <a:solidFill>
            <a:srgbClr val="CE1126"/>
          </a:solidFill>
          <a:latin typeface="Univers 67 CondensedBold" charset="0"/>
        </a:defRPr>
      </a:lvl3pPr>
      <a:lvl4pPr algn="l" rtl="0" eaLnBrk="1" fontAlgn="base" hangingPunct="1">
        <a:spcBef>
          <a:spcPct val="0"/>
        </a:spcBef>
        <a:spcAft>
          <a:spcPct val="0"/>
        </a:spcAft>
        <a:defRPr sz="3500">
          <a:solidFill>
            <a:srgbClr val="CE1126"/>
          </a:solidFill>
          <a:latin typeface="Univers 67 CondensedBold" charset="0"/>
        </a:defRPr>
      </a:lvl4pPr>
      <a:lvl5pPr algn="l" rtl="0" eaLnBrk="1" fontAlgn="base" hangingPunct="1">
        <a:spcBef>
          <a:spcPct val="0"/>
        </a:spcBef>
        <a:spcAft>
          <a:spcPct val="0"/>
        </a:spcAft>
        <a:defRPr sz="3500">
          <a:solidFill>
            <a:srgbClr val="CE1126"/>
          </a:solidFill>
          <a:latin typeface="Univers 67 CondensedBold" charset="0"/>
        </a:defRPr>
      </a:lvl5pPr>
      <a:lvl6pPr marL="457189" algn="l" rtl="0" eaLnBrk="1" fontAlgn="base" hangingPunct="1">
        <a:spcBef>
          <a:spcPct val="0"/>
        </a:spcBef>
        <a:spcAft>
          <a:spcPct val="0"/>
        </a:spcAft>
        <a:defRPr sz="3500">
          <a:solidFill>
            <a:srgbClr val="CE1126"/>
          </a:solidFill>
          <a:latin typeface="Univers 67 CondensedBold" charset="0"/>
        </a:defRPr>
      </a:lvl6pPr>
      <a:lvl7pPr marL="914377" algn="l" rtl="0" eaLnBrk="1" fontAlgn="base" hangingPunct="1">
        <a:spcBef>
          <a:spcPct val="0"/>
        </a:spcBef>
        <a:spcAft>
          <a:spcPct val="0"/>
        </a:spcAft>
        <a:defRPr sz="3500">
          <a:solidFill>
            <a:srgbClr val="CE1126"/>
          </a:solidFill>
          <a:latin typeface="Univers 67 CondensedBold" charset="0"/>
        </a:defRPr>
      </a:lvl7pPr>
      <a:lvl8pPr marL="1371566" algn="l" rtl="0" eaLnBrk="1" fontAlgn="base" hangingPunct="1">
        <a:spcBef>
          <a:spcPct val="0"/>
        </a:spcBef>
        <a:spcAft>
          <a:spcPct val="0"/>
        </a:spcAft>
        <a:defRPr sz="3500">
          <a:solidFill>
            <a:srgbClr val="CE1126"/>
          </a:solidFill>
          <a:latin typeface="Univers 67 CondensedBold" charset="0"/>
        </a:defRPr>
      </a:lvl8pPr>
      <a:lvl9pPr marL="1828754" algn="l" rtl="0" eaLnBrk="1" fontAlgn="base" hangingPunct="1">
        <a:spcBef>
          <a:spcPct val="0"/>
        </a:spcBef>
        <a:spcAft>
          <a:spcPct val="0"/>
        </a:spcAft>
        <a:defRPr sz="3500">
          <a:solidFill>
            <a:srgbClr val="CE1126"/>
          </a:solidFill>
          <a:latin typeface="Univers 67 CondensedBold" charset="0"/>
        </a:defRPr>
      </a:lvl9pPr>
    </p:titleStyle>
    <p:bodyStyle>
      <a:lvl1pPr marL="342891" indent="-342891"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mn-ea"/>
          <a:cs typeface="+mn-cs"/>
        </a:defRPr>
      </a:lvl1pPr>
      <a:lvl2pPr marL="742932" indent="-285744"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2pPr>
      <a:lvl3pPr marL="1142971" indent="-228594"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3pPr>
      <a:lvl4pPr marL="1600160" indent="-228594"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4pPr>
      <a:lvl5pPr marL="2057349" indent="-228594"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5pPr>
      <a:lvl6pPr marL="2514537" indent="-228594"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6pPr>
      <a:lvl7pPr marL="2971726" indent="-228594"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7pPr>
      <a:lvl8pPr marL="3428914" indent="-228594"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8pPr>
      <a:lvl9pPr marL="3886103" indent="-228594"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0" y="6096000"/>
            <a:ext cx="9144000" cy="762000"/>
          </a:xfrm>
          <a:prstGeom prst="rect">
            <a:avLst/>
          </a:prstGeom>
          <a:solidFill>
            <a:srgbClr val="C8102E"/>
          </a:solidFill>
          <a:ln w="9525">
            <a:noFill/>
            <a:miter lim="800000"/>
            <a:headEnd/>
            <a:tailEnd/>
          </a:ln>
          <a:effectLst/>
        </p:spPr>
        <p:txBody>
          <a:bodyPr wrap="none" anchor="ctr">
            <a:prstTxWarp prst="textNoShape">
              <a:avLst/>
            </a:prstTxWarp>
          </a:bodyPr>
          <a:lstStyle/>
          <a:p>
            <a:endParaRPr lang="en-US" sz="1800"/>
          </a:p>
        </p:txBody>
      </p:sp>
      <p:sp>
        <p:nvSpPr>
          <p:cNvPr id="1026" name="Rectangle 2"/>
          <p:cNvSpPr>
            <a:spLocks noGrp="1" noChangeArrowheads="1"/>
          </p:cNvSpPr>
          <p:nvPr>
            <p:ph type="title"/>
          </p:nvPr>
        </p:nvSpPr>
        <p:spPr bwMode="auto">
          <a:xfrm>
            <a:off x="457200" y="1524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838200" y="1066800"/>
            <a:ext cx="76200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5" name="Text Box 11"/>
          <p:cNvSpPr txBox="1">
            <a:spLocks noChangeArrowheads="1"/>
          </p:cNvSpPr>
          <p:nvPr/>
        </p:nvSpPr>
        <p:spPr bwMode="auto">
          <a:xfrm>
            <a:off x="212732" y="3489325"/>
            <a:ext cx="184731" cy="369332"/>
          </a:xfrm>
          <a:prstGeom prst="rect">
            <a:avLst/>
          </a:prstGeom>
          <a:noFill/>
          <a:ln w="9525">
            <a:noFill/>
            <a:miter lim="800000"/>
            <a:headEnd/>
            <a:tailEnd/>
          </a:ln>
          <a:effectLst/>
        </p:spPr>
        <p:txBody>
          <a:bodyPr wrap="none">
            <a:prstTxWarp prst="textNoShape">
              <a:avLst/>
            </a:prstTxWarp>
            <a:spAutoFit/>
          </a:bodyPr>
          <a:lstStyle/>
          <a:p>
            <a:endParaRPr lang="en-US" sz="1800"/>
          </a:p>
        </p:txBody>
      </p:sp>
      <p:sp>
        <p:nvSpPr>
          <p:cNvPr id="9" name="Slide Number Placeholder 5"/>
          <p:cNvSpPr>
            <a:spLocks noGrp="1"/>
          </p:cNvSpPr>
          <p:nvPr>
            <p:ph type="sldNum" sz="quarter" idx="4"/>
          </p:nvPr>
        </p:nvSpPr>
        <p:spPr>
          <a:xfrm>
            <a:off x="6553200" y="5715014"/>
            <a:ext cx="2133600" cy="365125"/>
          </a:xfrm>
          <a:prstGeom prst="rect">
            <a:avLst/>
          </a:prstGeom>
        </p:spPr>
        <p:txBody>
          <a:bodyPr vert="horz" lIns="91440" tIns="45720" rIns="91440" bIns="45720" rtlCol="0" anchor="ctr"/>
          <a:lstStyle>
            <a:lvl1pPr algn="r">
              <a:defRPr sz="1200">
                <a:solidFill>
                  <a:srgbClr val="ACA39A"/>
                </a:solidFill>
              </a:defRPr>
            </a:lvl1pPr>
          </a:lstStyle>
          <a:p>
            <a:fld id="{7CECD839-9EAD-418B-9826-1243089AB703}" type="slidenum">
              <a:rPr lang="en-US" smtClean="0"/>
              <a:t>‹#›</a:t>
            </a:fld>
            <a:endParaRPr lang="en-US"/>
          </a:p>
        </p:txBody>
      </p:sp>
      <p:pic>
        <p:nvPicPr>
          <p:cNvPr id="12" name="Picture 11" descr="ISU LEFT white.eps"/>
          <p:cNvPicPr>
            <a:picLocks noChangeAspect="1"/>
          </p:cNvPicPr>
          <p:nvPr/>
        </p:nvPicPr>
        <p:blipFill>
          <a:blip r:embed="rId14"/>
          <a:srcRect b="38235"/>
          <a:stretch>
            <a:fillRect/>
          </a:stretch>
        </p:blipFill>
        <p:spPr bwMode="auto">
          <a:xfrm>
            <a:off x="533400" y="6365941"/>
            <a:ext cx="3200400" cy="263473"/>
          </a:xfrm>
          <a:prstGeom prst="rect">
            <a:avLst/>
          </a:prstGeom>
          <a:noFill/>
          <a:ln w="9525">
            <a:noFill/>
            <a:miter lim="800000"/>
            <a:headEnd/>
            <a:tailEnd/>
          </a:ln>
        </p:spPr>
      </p:pic>
      <p:sp>
        <p:nvSpPr>
          <p:cNvPr id="6" name="Footer Placeholder 5"/>
          <p:cNvSpPr>
            <a:spLocks noGrp="1"/>
          </p:cNvSpPr>
          <p:nvPr>
            <p:ph type="ftr" sz="quarter" idx="3"/>
          </p:nvPr>
        </p:nvSpPr>
        <p:spPr>
          <a:xfrm>
            <a:off x="5715000" y="6315114"/>
            <a:ext cx="3086100" cy="365125"/>
          </a:xfrm>
          <a:prstGeom prst="rect">
            <a:avLst/>
          </a:prstGeom>
        </p:spPr>
        <p:txBody>
          <a:bodyPr vert="horz" lIns="91440" tIns="45720" rIns="91440" bIns="45720" rtlCol="0" anchor="ctr"/>
          <a:lstStyle>
            <a:lvl1pPr algn="ctr">
              <a:defRPr sz="1600" b="1" i="0">
                <a:solidFill>
                  <a:schemeClr val="bg1"/>
                </a:solidFill>
                <a:latin typeface="Univers 65" charset="0"/>
                <a:ea typeface="Univers 65" charset="0"/>
                <a:cs typeface="Univers 65" charset="0"/>
              </a:defRPr>
            </a:lvl1pPr>
          </a:lstStyle>
          <a:p>
            <a:endParaRPr lang="en-US"/>
          </a:p>
        </p:txBody>
      </p:sp>
    </p:spTree>
    <p:extLst>
      <p:ext uri="{BB962C8B-B14F-4D97-AF65-F5344CB8AC3E}">
        <p14:creationId xmlns:p14="http://schemas.microsoft.com/office/powerpoint/2010/main" val="969795412"/>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Lst>
  <p:hf hdr="0" ftr="0" dt="0"/>
  <p:txStyles>
    <p:titleStyle>
      <a:lvl1pPr algn="l" rtl="0" eaLnBrk="1" fontAlgn="base" hangingPunct="1">
        <a:spcBef>
          <a:spcPct val="0"/>
        </a:spcBef>
        <a:spcAft>
          <a:spcPct val="0"/>
        </a:spcAft>
        <a:defRPr sz="3500">
          <a:solidFill>
            <a:srgbClr val="C8102E"/>
          </a:solidFill>
          <a:latin typeface="+mj-lt"/>
          <a:ea typeface="+mj-ea"/>
          <a:cs typeface="+mj-cs"/>
        </a:defRPr>
      </a:lvl1pPr>
      <a:lvl2pPr algn="l" rtl="0" eaLnBrk="1" fontAlgn="base" hangingPunct="1">
        <a:spcBef>
          <a:spcPct val="0"/>
        </a:spcBef>
        <a:spcAft>
          <a:spcPct val="0"/>
        </a:spcAft>
        <a:defRPr sz="3500">
          <a:solidFill>
            <a:srgbClr val="CE1126"/>
          </a:solidFill>
          <a:latin typeface="Univers 67 CondensedBold" charset="0"/>
        </a:defRPr>
      </a:lvl2pPr>
      <a:lvl3pPr algn="l" rtl="0" eaLnBrk="1" fontAlgn="base" hangingPunct="1">
        <a:spcBef>
          <a:spcPct val="0"/>
        </a:spcBef>
        <a:spcAft>
          <a:spcPct val="0"/>
        </a:spcAft>
        <a:defRPr sz="3500">
          <a:solidFill>
            <a:srgbClr val="CE1126"/>
          </a:solidFill>
          <a:latin typeface="Univers 67 CondensedBold" charset="0"/>
        </a:defRPr>
      </a:lvl3pPr>
      <a:lvl4pPr algn="l" rtl="0" eaLnBrk="1" fontAlgn="base" hangingPunct="1">
        <a:spcBef>
          <a:spcPct val="0"/>
        </a:spcBef>
        <a:spcAft>
          <a:spcPct val="0"/>
        </a:spcAft>
        <a:defRPr sz="3500">
          <a:solidFill>
            <a:srgbClr val="CE1126"/>
          </a:solidFill>
          <a:latin typeface="Univers 67 CondensedBold" charset="0"/>
        </a:defRPr>
      </a:lvl4pPr>
      <a:lvl5pPr algn="l" rtl="0" eaLnBrk="1" fontAlgn="base" hangingPunct="1">
        <a:spcBef>
          <a:spcPct val="0"/>
        </a:spcBef>
        <a:spcAft>
          <a:spcPct val="0"/>
        </a:spcAft>
        <a:defRPr sz="3500">
          <a:solidFill>
            <a:srgbClr val="CE1126"/>
          </a:solidFill>
          <a:latin typeface="Univers 67 CondensedBold" charset="0"/>
        </a:defRPr>
      </a:lvl5pPr>
      <a:lvl6pPr marL="457178" algn="l" rtl="0" eaLnBrk="1" fontAlgn="base" hangingPunct="1">
        <a:spcBef>
          <a:spcPct val="0"/>
        </a:spcBef>
        <a:spcAft>
          <a:spcPct val="0"/>
        </a:spcAft>
        <a:defRPr sz="3500">
          <a:solidFill>
            <a:srgbClr val="CE1126"/>
          </a:solidFill>
          <a:latin typeface="Univers 67 CondensedBold" charset="0"/>
        </a:defRPr>
      </a:lvl6pPr>
      <a:lvl7pPr marL="914354" algn="l" rtl="0" eaLnBrk="1" fontAlgn="base" hangingPunct="1">
        <a:spcBef>
          <a:spcPct val="0"/>
        </a:spcBef>
        <a:spcAft>
          <a:spcPct val="0"/>
        </a:spcAft>
        <a:defRPr sz="3500">
          <a:solidFill>
            <a:srgbClr val="CE1126"/>
          </a:solidFill>
          <a:latin typeface="Univers 67 CondensedBold" charset="0"/>
        </a:defRPr>
      </a:lvl7pPr>
      <a:lvl8pPr marL="1371532" algn="l" rtl="0" eaLnBrk="1" fontAlgn="base" hangingPunct="1">
        <a:spcBef>
          <a:spcPct val="0"/>
        </a:spcBef>
        <a:spcAft>
          <a:spcPct val="0"/>
        </a:spcAft>
        <a:defRPr sz="3500">
          <a:solidFill>
            <a:srgbClr val="CE1126"/>
          </a:solidFill>
          <a:latin typeface="Univers 67 CondensedBold" charset="0"/>
        </a:defRPr>
      </a:lvl8pPr>
      <a:lvl9pPr marL="1828709" algn="l" rtl="0" eaLnBrk="1" fontAlgn="base" hangingPunct="1">
        <a:spcBef>
          <a:spcPct val="0"/>
        </a:spcBef>
        <a:spcAft>
          <a:spcPct val="0"/>
        </a:spcAft>
        <a:defRPr sz="3500">
          <a:solidFill>
            <a:srgbClr val="CE1126"/>
          </a:solidFill>
          <a:latin typeface="Univers 67 CondensedBold" charset="0"/>
        </a:defRPr>
      </a:lvl9pPr>
    </p:titleStyle>
    <p:bodyStyle>
      <a:lvl1pPr marL="342882" indent="-342882"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mn-ea"/>
          <a:cs typeface="+mn-cs"/>
        </a:defRPr>
      </a:lvl1pPr>
      <a:lvl2pPr marL="742913" indent="-285737"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2pPr>
      <a:lvl3pPr marL="1142942" indent="-228589"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3pPr>
      <a:lvl4pPr marL="1600120" indent="-228589"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4pPr>
      <a:lvl5pPr marL="2057298" indent="-228589"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5pPr>
      <a:lvl6pPr marL="2514474" indent="-228589"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6pPr>
      <a:lvl7pPr marL="2971652" indent="-228589"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7pPr>
      <a:lvl8pPr marL="3428829" indent="-228589"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8pPr>
      <a:lvl9pPr marL="3886006" indent="-228589"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9pPr>
    </p:bodyStyle>
    <p:otherStyle>
      <a:defPPr>
        <a:defRPr lang="en-US"/>
      </a:defPPr>
      <a:lvl1pPr marL="0" algn="l" defTabSz="457178" rtl="0" eaLnBrk="1" latinLnBrk="0" hangingPunct="1">
        <a:defRPr sz="1800" kern="1200">
          <a:solidFill>
            <a:schemeClr val="tx1"/>
          </a:solidFill>
          <a:latin typeface="+mn-lt"/>
          <a:ea typeface="+mn-ea"/>
          <a:cs typeface="+mn-cs"/>
        </a:defRPr>
      </a:lvl1pPr>
      <a:lvl2pPr marL="457178" algn="l" defTabSz="457178" rtl="0" eaLnBrk="1" latinLnBrk="0" hangingPunct="1">
        <a:defRPr sz="1800" kern="1200">
          <a:solidFill>
            <a:schemeClr val="tx1"/>
          </a:solidFill>
          <a:latin typeface="+mn-lt"/>
          <a:ea typeface="+mn-ea"/>
          <a:cs typeface="+mn-cs"/>
        </a:defRPr>
      </a:lvl2pPr>
      <a:lvl3pPr marL="914354" algn="l" defTabSz="457178" rtl="0" eaLnBrk="1" latinLnBrk="0" hangingPunct="1">
        <a:defRPr sz="1800" kern="1200">
          <a:solidFill>
            <a:schemeClr val="tx1"/>
          </a:solidFill>
          <a:latin typeface="+mn-lt"/>
          <a:ea typeface="+mn-ea"/>
          <a:cs typeface="+mn-cs"/>
        </a:defRPr>
      </a:lvl3pPr>
      <a:lvl4pPr marL="1371532" algn="l" defTabSz="457178" rtl="0" eaLnBrk="1" latinLnBrk="0" hangingPunct="1">
        <a:defRPr sz="1800" kern="1200">
          <a:solidFill>
            <a:schemeClr val="tx1"/>
          </a:solidFill>
          <a:latin typeface="+mn-lt"/>
          <a:ea typeface="+mn-ea"/>
          <a:cs typeface="+mn-cs"/>
        </a:defRPr>
      </a:lvl4pPr>
      <a:lvl5pPr marL="1828709" algn="l" defTabSz="457178" rtl="0" eaLnBrk="1" latinLnBrk="0" hangingPunct="1">
        <a:defRPr sz="1800" kern="1200">
          <a:solidFill>
            <a:schemeClr val="tx1"/>
          </a:solidFill>
          <a:latin typeface="+mn-lt"/>
          <a:ea typeface="+mn-ea"/>
          <a:cs typeface="+mn-cs"/>
        </a:defRPr>
      </a:lvl5pPr>
      <a:lvl6pPr marL="2285886" algn="l" defTabSz="457178" rtl="0" eaLnBrk="1" latinLnBrk="0" hangingPunct="1">
        <a:defRPr sz="1800" kern="1200">
          <a:solidFill>
            <a:schemeClr val="tx1"/>
          </a:solidFill>
          <a:latin typeface="+mn-lt"/>
          <a:ea typeface="+mn-ea"/>
          <a:cs typeface="+mn-cs"/>
        </a:defRPr>
      </a:lvl6pPr>
      <a:lvl7pPr marL="2743062" algn="l" defTabSz="457178" rtl="0" eaLnBrk="1" latinLnBrk="0" hangingPunct="1">
        <a:defRPr sz="1800" kern="1200">
          <a:solidFill>
            <a:schemeClr val="tx1"/>
          </a:solidFill>
          <a:latin typeface="+mn-lt"/>
          <a:ea typeface="+mn-ea"/>
          <a:cs typeface="+mn-cs"/>
        </a:defRPr>
      </a:lvl7pPr>
      <a:lvl8pPr marL="3200240" algn="l" defTabSz="457178" rtl="0" eaLnBrk="1" latinLnBrk="0" hangingPunct="1">
        <a:defRPr sz="1800" kern="1200">
          <a:solidFill>
            <a:schemeClr val="tx1"/>
          </a:solidFill>
          <a:latin typeface="+mn-lt"/>
          <a:ea typeface="+mn-ea"/>
          <a:cs typeface="+mn-cs"/>
        </a:defRPr>
      </a:lvl8pPr>
      <a:lvl9pPr marL="3657418" algn="l" defTabSz="457178"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pPr lvl="0" algn="l" rtl="0" fontAlgn="base">
              <a:spcBef>
                <a:spcPct val="0"/>
              </a:spcBef>
              <a:spcAft>
                <a:spcPct val="0"/>
              </a:spcAft>
            </a:pPr>
            <a:r>
              <a:rPr lang="en-US"/>
              <a:t>Click to edit Master title style</a:t>
            </a:r>
            <a:endParaRPr lang="en-US" dirty="0"/>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64"/>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endParaRPr lang="en-US" dirty="0"/>
          </a:p>
        </p:txBody>
      </p:sp>
      <p:sp>
        <p:nvSpPr>
          <p:cNvPr id="5" name="Footer Placeholder 4"/>
          <p:cNvSpPr>
            <a:spLocks noGrp="1"/>
          </p:cNvSpPr>
          <p:nvPr>
            <p:ph type="ftr" sz="quarter" idx="3"/>
          </p:nvPr>
        </p:nvSpPr>
        <p:spPr>
          <a:xfrm>
            <a:off x="3124200" y="6356364"/>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64"/>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5B7A2384-8C5D-49F6-8259-B9A64ECD4852}" type="slidenum">
              <a:rPr lang="en-US" smtClean="0"/>
              <a:pPr/>
              <a:t>‹#›</a:t>
            </a:fld>
            <a:endParaRPr lang="en-US" dirty="0"/>
          </a:p>
        </p:txBody>
      </p:sp>
      <p:sp>
        <p:nvSpPr>
          <p:cNvPr id="7" name="Rectangle 8">
            <a:extLst>
              <a:ext uri="{FF2B5EF4-FFF2-40B4-BE49-F238E27FC236}">
                <a16:creationId xmlns:a16="http://schemas.microsoft.com/office/drawing/2014/main" id="{18347D26-84EB-44A8-A0B1-CC6FA5220460}"/>
              </a:ext>
            </a:extLst>
          </p:cNvPr>
          <p:cNvSpPr>
            <a:spLocks noChangeArrowheads="1"/>
          </p:cNvSpPr>
          <p:nvPr/>
        </p:nvSpPr>
        <p:spPr bwMode="auto">
          <a:xfrm>
            <a:off x="0" y="6108111"/>
            <a:ext cx="9144000" cy="762000"/>
          </a:xfrm>
          <a:prstGeom prst="rect">
            <a:avLst/>
          </a:prstGeom>
          <a:solidFill>
            <a:srgbClr val="C8102E"/>
          </a:solidFill>
          <a:ln w="9525">
            <a:noFill/>
            <a:miter lim="800000"/>
            <a:headEnd/>
            <a:tailEnd/>
          </a:ln>
          <a:effectLst/>
        </p:spPr>
        <p:txBody>
          <a:bodyPr wrap="none" anchor="ctr">
            <a:prstTxWarp prst="textNoShape">
              <a:avLst/>
            </a:prstTxWarp>
          </a:bodyPr>
          <a:lstStyle/>
          <a:p>
            <a:endParaRPr lang="en-US" sz="1800" dirty="0">
              <a:latin typeface="Times New Roman" panose="02020603050405020304" pitchFamily="18" charset="0"/>
            </a:endParaRPr>
          </a:p>
        </p:txBody>
      </p:sp>
      <p:pic>
        <p:nvPicPr>
          <p:cNvPr id="8" name="Picture 11" descr="ISU LEFT white.eps">
            <a:extLst>
              <a:ext uri="{FF2B5EF4-FFF2-40B4-BE49-F238E27FC236}">
                <a16:creationId xmlns:a16="http://schemas.microsoft.com/office/drawing/2014/main" id="{57549203-F115-40D4-B90D-A3B75684E522}"/>
              </a:ext>
            </a:extLst>
          </p:cNvPr>
          <p:cNvPicPr>
            <a:picLocks noChangeAspect="1"/>
          </p:cNvPicPr>
          <p:nvPr/>
        </p:nvPicPr>
        <p:blipFill>
          <a:blip r:embed="rId15"/>
          <a:srcRect b="38235"/>
          <a:stretch>
            <a:fillRect/>
          </a:stretch>
        </p:blipFill>
        <p:spPr bwMode="auto">
          <a:xfrm>
            <a:off x="533400" y="6359885"/>
            <a:ext cx="3200400" cy="263473"/>
          </a:xfrm>
          <a:prstGeom prst="rect">
            <a:avLst/>
          </a:prstGeom>
          <a:noFill/>
          <a:ln w="9525">
            <a:noFill/>
            <a:miter lim="800000"/>
            <a:headEnd/>
            <a:tailEnd/>
          </a:ln>
        </p:spPr>
      </p:pic>
      <p:sp>
        <p:nvSpPr>
          <p:cNvPr id="9" name="Footer Placeholder 5">
            <a:extLst>
              <a:ext uri="{FF2B5EF4-FFF2-40B4-BE49-F238E27FC236}">
                <a16:creationId xmlns:a16="http://schemas.microsoft.com/office/drawing/2014/main" id="{F598C0BE-DBD3-42CE-9226-4C3F4FACC6CF}"/>
              </a:ext>
            </a:extLst>
          </p:cNvPr>
          <p:cNvSpPr txBox="1">
            <a:spLocks/>
          </p:cNvSpPr>
          <p:nvPr/>
        </p:nvSpPr>
        <p:spPr>
          <a:xfrm>
            <a:off x="5715000" y="6315114"/>
            <a:ext cx="3086100"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600" dirty="0" err="1"/>
              <a:t>ECpE</a:t>
            </a:r>
            <a:r>
              <a:rPr lang="en-US" altLang="zh-CN" sz="1600" dirty="0"/>
              <a:t> Department</a:t>
            </a:r>
            <a:endParaRPr lang="en-US" sz="1600" dirty="0"/>
          </a:p>
        </p:txBody>
      </p:sp>
      <p:sp>
        <p:nvSpPr>
          <p:cNvPr id="10" name="Slide Number Placeholder 3"/>
          <p:cNvSpPr txBox="1">
            <a:spLocks/>
          </p:cNvSpPr>
          <p:nvPr/>
        </p:nvSpPr>
        <p:spPr>
          <a:xfrm>
            <a:off x="6580682" y="5899854"/>
            <a:ext cx="2133600" cy="2889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79A9A4E-4C82-4D44-9372-C31BB3818094}" type="slidenum">
              <a:rPr lang="en-US" sz="1200" smtClean="0">
                <a:solidFill>
                  <a:schemeClr val="bg1">
                    <a:lumMod val="50000"/>
                  </a:schemeClr>
                </a:solidFill>
                <a:latin typeface="Times New Roman" panose="02020603050405020304" pitchFamily="18" charset="0"/>
                <a:cs typeface="Times New Roman" panose="02020603050405020304" pitchFamily="18" charset="0"/>
              </a:rPr>
              <a:pPr algn="r"/>
              <a:t>‹#›</a:t>
            </a:fld>
            <a:endParaRPr lang="en-US" sz="1800" dirty="0">
              <a:solidFill>
                <a:schemeClr val="bg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1487270"/>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Lst>
  <p:hf hdr="0" ftr="0" dt="0"/>
  <p:txStyles>
    <p:titleStyle>
      <a:lvl1pPr algn="ctr" defTabSz="914354" rtl="0" eaLnBrk="1" latinLnBrk="0" hangingPunct="1">
        <a:spcBef>
          <a:spcPct val="0"/>
        </a:spcBef>
        <a:buNone/>
        <a:defRPr lang="en-US" sz="3500" kern="1200" dirty="0">
          <a:solidFill>
            <a:srgbClr val="C8102E"/>
          </a:solidFill>
          <a:latin typeface="Times New Roman" panose="02020603050405020304" pitchFamily="18" charset="0"/>
          <a:ea typeface="+mj-ea"/>
          <a:cs typeface="+mj-cs"/>
        </a:defRPr>
      </a:lvl1pPr>
    </p:titleStyle>
    <p:bodyStyle>
      <a:lvl1pPr marL="342882" indent="-342882" algn="l" defTabSz="914354" rtl="0" eaLnBrk="1" fontAlgn="base" latinLnBrk="0" hangingPunct="1">
        <a:spcBef>
          <a:spcPct val="20000"/>
        </a:spcBef>
        <a:spcAft>
          <a:spcPct val="0"/>
        </a:spcAft>
        <a:buClr>
          <a:srgbClr val="CE1126"/>
        </a:buClr>
        <a:buSzPct val="80000"/>
        <a:buFont typeface="Times" charset="0"/>
        <a:buChar char="•"/>
        <a:defRPr lang="en-US" sz="2600" kern="1200" dirty="0">
          <a:solidFill>
            <a:srgbClr val="6E6259"/>
          </a:solidFill>
          <a:latin typeface="Times New Roman" panose="02020603050405020304" pitchFamily="18" charset="0"/>
          <a:ea typeface="+mn-ea"/>
          <a:cs typeface="+mn-cs"/>
        </a:defRPr>
      </a:lvl1pPr>
      <a:lvl2pPr marL="742913" indent="-285737" algn="l" defTabSz="914354" rtl="0" eaLnBrk="1" fontAlgn="base" latinLnBrk="0" hangingPunct="1">
        <a:spcBef>
          <a:spcPct val="20000"/>
        </a:spcBef>
        <a:spcAft>
          <a:spcPct val="0"/>
        </a:spcAft>
        <a:buClr>
          <a:srgbClr val="CE1126"/>
        </a:buClr>
        <a:buSzPct val="80000"/>
        <a:buFont typeface="Times" charset="0"/>
        <a:buChar char="•"/>
        <a:defRPr lang="en-US" sz="2600" kern="1200" dirty="0">
          <a:solidFill>
            <a:srgbClr val="6E6259"/>
          </a:solidFill>
          <a:latin typeface="Times New Roman" panose="02020603050405020304" pitchFamily="18" charset="0"/>
          <a:ea typeface="+mn-ea"/>
          <a:cs typeface="+mn-cs"/>
        </a:defRPr>
      </a:lvl2pPr>
      <a:lvl3pPr marL="1142942" indent="-228589" algn="l" defTabSz="914354" rtl="0" eaLnBrk="1" fontAlgn="base" latinLnBrk="0" hangingPunct="1">
        <a:spcBef>
          <a:spcPct val="20000"/>
        </a:spcBef>
        <a:spcAft>
          <a:spcPct val="0"/>
        </a:spcAft>
        <a:buClr>
          <a:srgbClr val="CE1126"/>
        </a:buClr>
        <a:buSzPct val="80000"/>
        <a:buFont typeface="Times" charset="0"/>
        <a:buChar char="•"/>
        <a:defRPr lang="en-US" sz="2600" kern="1200" dirty="0">
          <a:solidFill>
            <a:srgbClr val="6E6259"/>
          </a:solidFill>
          <a:latin typeface="Times New Roman" panose="02020603050405020304" pitchFamily="18" charset="0"/>
          <a:ea typeface="+mn-ea"/>
          <a:cs typeface="+mn-cs"/>
        </a:defRPr>
      </a:lvl3pPr>
      <a:lvl4pPr marL="1600120" indent="-228589" algn="l" defTabSz="914354" rtl="0" eaLnBrk="1" fontAlgn="base" latinLnBrk="0" hangingPunct="1">
        <a:spcBef>
          <a:spcPct val="20000"/>
        </a:spcBef>
        <a:spcAft>
          <a:spcPct val="0"/>
        </a:spcAft>
        <a:buClr>
          <a:srgbClr val="CE1126"/>
        </a:buClr>
        <a:buSzPct val="80000"/>
        <a:buFont typeface="Times" charset="0"/>
        <a:buChar char="•"/>
        <a:defRPr lang="en-US" sz="2600" kern="1200" dirty="0">
          <a:solidFill>
            <a:srgbClr val="6E6259"/>
          </a:solidFill>
          <a:latin typeface="Times New Roman" panose="02020603050405020304" pitchFamily="18" charset="0"/>
          <a:ea typeface="+mn-ea"/>
          <a:cs typeface="+mn-cs"/>
        </a:defRPr>
      </a:lvl4pPr>
      <a:lvl5pPr marL="2057298" indent="-228589" algn="l" defTabSz="914354" rtl="0" eaLnBrk="1" fontAlgn="base" latinLnBrk="0" hangingPunct="1">
        <a:spcBef>
          <a:spcPct val="20000"/>
        </a:spcBef>
        <a:spcAft>
          <a:spcPct val="0"/>
        </a:spcAft>
        <a:buClr>
          <a:srgbClr val="CE1126"/>
        </a:buClr>
        <a:buSzPct val="80000"/>
        <a:buFont typeface="Times" charset="0"/>
        <a:buChar char="•"/>
        <a:defRPr lang="en-US" sz="2600" kern="1200" dirty="0">
          <a:solidFill>
            <a:srgbClr val="6E6259"/>
          </a:solidFill>
          <a:latin typeface="Times New Roman" panose="02020603050405020304" pitchFamily="18" charset="0"/>
          <a:ea typeface="+mn-ea"/>
          <a:cs typeface="+mn-cs"/>
        </a:defRPr>
      </a:lvl5pPr>
      <a:lvl6pPr marL="2514474" indent="-228589" algn="l" defTabSz="91435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652" indent="-228589" algn="l" defTabSz="91435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829" indent="-228589" algn="l" defTabSz="91435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006" indent="-228589" algn="l" defTabSz="91435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s/_rels/slide1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NULL"/><Relationship Id="rId4" Type="http://schemas.openxmlformats.org/officeDocument/2006/relationships/image" Target="NULL"/></Relationships>
</file>

<file path=ppt/slides/_rels/slide1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2.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s/_rels/slide1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NULL"/></Relationships>
</file>

<file path=ppt/slides/_rels/slide1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2.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s/_rels/slide1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2.xml"/><Relationship Id="rId5" Type="http://schemas.openxmlformats.org/officeDocument/2006/relationships/image" Target="NULL"/><Relationship Id="rId4" Type="http://schemas.openxmlformats.org/officeDocument/2006/relationships/image" Target="NULL"/></Relationships>
</file>

<file path=ppt/slides/_rels/slide17.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NULL"/><Relationship Id="rId7"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2.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s/_rels/slide18.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NULL"/><Relationship Id="rId7"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2.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 Id="rId9" Type="http://schemas.openxmlformats.org/officeDocument/2006/relationships/image" Target="NUL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NULL"/><Relationship Id="rId7"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2.xml"/><Relationship Id="rId6" Type="http://schemas.openxmlformats.org/officeDocument/2006/relationships/image" Target="NULL"/><Relationship Id="rId10" Type="http://schemas.openxmlformats.org/officeDocument/2006/relationships/image" Target="NULL"/><Relationship Id="rId4" Type="http://schemas.openxmlformats.org/officeDocument/2006/relationships/image" Target="NULL"/><Relationship Id="rId9" Type="http://schemas.openxmlformats.org/officeDocument/2006/relationships/image" Target="NULL"/></Relationships>
</file>

<file path=ppt/slides/_rels/slide2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2.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s/_rels/slide2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NULL"/></Relationships>
</file>

<file path=ppt/slides/_rels/slide2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2.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s/_rels/slide2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2.xml"/><Relationship Id="rId5" Type="http://schemas.openxmlformats.org/officeDocument/2006/relationships/image" Target="NULL"/><Relationship Id="rId4" Type="http://schemas.openxmlformats.org/officeDocument/2006/relationships/image" Target="NULL"/></Relationships>
</file>

<file path=ppt/slides/_rels/slide2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2.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s/_rels/slide29.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NULL"/><Relationship Id="rId7"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2.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2.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NULL"/><Relationship Id="rId7"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2.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s/_rels/slide3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2.xml"/><Relationship Id="rId4" Type="http://schemas.openxmlformats.org/officeDocument/2006/relationships/image" Target="NULL"/></Relationships>
</file>

<file path=ppt/slides/_rels/slide3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2.xml"/><Relationship Id="rId5" Type="http://schemas.openxmlformats.org/officeDocument/2006/relationships/image" Target="NULL"/><Relationship Id="rId4" Type="http://schemas.openxmlformats.org/officeDocument/2006/relationships/image" Target="NULL"/></Relationships>
</file>

<file path=ppt/slides/_rels/slide3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2.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s/_rels/slide39.xml.rels><?xml version="1.0" encoding="UTF-8" standalone="yes"?>
<Relationships xmlns="http://schemas.openxmlformats.org/package/2006/relationships"><Relationship Id="rId3" Type="http://schemas.openxmlformats.org/officeDocument/2006/relationships/image" Target="NULL"/><Relationship Id="rId7"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2.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2.xml"/><Relationship Id="rId5" Type="http://schemas.openxmlformats.org/officeDocument/2006/relationships/image" Target="NULL"/><Relationship Id="rId4" Type="http://schemas.openxmlformats.org/officeDocument/2006/relationships/image" Target="NULL"/></Relationships>
</file>

<file path=ppt/slides/_rels/slide4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2.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s/_rels/slide42.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NULL"/><Relationship Id="rId7"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2.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s/_rels/slide4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NUL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6987" y="2206572"/>
            <a:ext cx="7840851" cy="1606656"/>
          </a:xfrm>
        </p:spPr>
        <p:txBody>
          <a:bodyPr>
            <a:normAutofit/>
          </a:bodyPr>
          <a:lstStyle/>
          <a:p>
            <a:pPr algn="ctr"/>
            <a:r>
              <a:rPr lang="en-US" sz="3200" dirty="0"/>
              <a:t>EE 303 Energy Systems and Power Electronics</a:t>
            </a:r>
            <a:br>
              <a:rPr lang="en-US" sz="3200" dirty="0"/>
            </a:br>
            <a:br>
              <a:rPr lang="en-US" sz="3200"/>
            </a:br>
            <a:r>
              <a:rPr lang="en-US" sz="3200"/>
              <a:t>Power </a:t>
            </a:r>
            <a:r>
              <a:rPr lang="en-US" sz="3200" dirty="0"/>
              <a:t>Flow</a:t>
            </a:r>
          </a:p>
        </p:txBody>
      </p:sp>
      <p:sp>
        <p:nvSpPr>
          <p:cNvPr id="3" name="Subtitle 2"/>
          <p:cNvSpPr>
            <a:spLocks noGrp="1"/>
          </p:cNvSpPr>
          <p:nvPr>
            <p:ph type="subTitle" idx="1"/>
          </p:nvPr>
        </p:nvSpPr>
        <p:spPr>
          <a:xfrm>
            <a:off x="468313" y="4267200"/>
            <a:ext cx="8458200" cy="1752600"/>
          </a:xfrm>
        </p:spPr>
        <p:txBody>
          <a:bodyPr>
            <a:normAutofit lnSpcReduction="10000"/>
          </a:bodyPr>
          <a:lstStyle/>
          <a:p>
            <a:pPr algn="ctr"/>
            <a:r>
              <a:rPr lang="en-US" dirty="0">
                <a:solidFill>
                  <a:schemeClr val="tx1"/>
                </a:solidFill>
              </a:rPr>
              <a:t>GRA: Prashant Tiwari</a:t>
            </a:r>
          </a:p>
          <a:p>
            <a:pPr algn="ctr"/>
            <a:r>
              <a:rPr lang="en-US" dirty="0">
                <a:solidFill>
                  <a:schemeClr val="tx1"/>
                </a:solidFill>
              </a:rPr>
              <a:t>Advisor: Dr. </a:t>
            </a:r>
            <a:r>
              <a:rPr lang="en-US" dirty="0" err="1">
                <a:solidFill>
                  <a:schemeClr val="tx1"/>
                </a:solidFill>
              </a:rPr>
              <a:t>Zhaoyu</a:t>
            </a:r>
            <a:r>
              <a:rPr lang="en-US" dirty="0">
                <a:solidFill>
                  <a:schemeClr val="tx1"/>
                </a:solidFill>
              </a:rPr>
              <a:t> Wang</a:t>
            </a:r>
          </a:p>
          <a:p>
            <a:pPr algn="ctr"/>
            <a:r>
              <a:rPr lang="en-US" dirty="0">
                <a:solidFill>
                  <a:schemeClr val="tx1"/>
                </a:solidFill>
              </a:rPr>
              <a:t>1113 </a:t>
            </a:r>
            <a:r>
              <a:rPr lang="en-US" dirty="0" err="1">
                <a:solidFill>
                  <a:schemeClr val="tx1"/>
                </a:solidFill>
              </a:rPr>
              <a:t>Coover</a:t>
            </a:r>
            <a:r>
              <a:rPr lang="en-US" dirty="0">
                <a:solidFill>
                  <a:schemeClr val="tx1"/>
                </a:solidFill>
              </a:rPr>
              <a:t> Hall, Ames, IA</a:t>
            </a:r>
          </a:p>
          <a:p>
            <a:pPr algn="ctr"/>
            <a:r>
              <a:rPr lang="en-US" dirty="0">
                <a:solidFill>
                  <a:schemeClr val="tx1"/>
                </a:solidFill>
              </a:rPr>
              <a:t>wzy@iastate.edu</a:t>
            </a:r>
          </a:p>
          <a:p>
            <a:endParaRPr lang="en-US" dirty="0"/>
          </a:p>
        </p:txBody>
      </p:sp>
      <p:sp>
        <p:nvSpPr>
          <p:cNvPr id="4" name="Text Placeholder 3"/>
          <p:cNvSpPr>
            <a:spLocks noGrp="1"/>
          </p:cNvSpPr>
          <p:nvPr>
            <p:ph type="body" sz="quarter" idx="10"/>
          </p:nvPr>
        </p:nvSpPr>
        <p:spPr/>
        <p:txBody>
          <a:bodyPr/>
          <a:lstStyle/>
          <a:p>
            <a:r>
              <a:rPr lang="en-US" dirty="0" err="1"/>
              <a:t>ECpE</a:t>
            </a:r>
            <a:r>
              <a:rPr lang="en-US" dirty="0"/>
              <a:t> Department</a:t>
            </a:r>
          </a:p>
        </p:txBody>
      </p:sp>
    </p:spTree>
    <p:extLst>
      <p:ext uri="{BB962C8B-B14F-4D97-AF65-F5344CB8AC3E}">
        <p14:creationId xmlns:p14="http://schemas.microsoft.com/office/powerpoint/2010/main" val="178075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191C-D501-4F81-8E4B-9D44B8EDC0C6}"/>
              </a:ext>
            </a:extLst>
          </p:cNvPr>
          <p:cNvSpPr>
            <a:spLocks noGrp="1"/>
          </p:cNvSpPr>
          <p:nvPr>
            <p:ph type="title"/>
          </p:nvPr>
        </p:nvSpPr>
        <p:spPr>
          <a:xfrm>
            <a:off x="457200" y="152400"/>
            <a:ext cx="8083658" cy="707756"/>
          </a:xfrm>
        </p:spPr>
        <p:txBody>
          <a:bodyPr/>
          <a:lstStyle/>
          <a:p>
            <a:r>
              <a:rPr lang="en-US" dirty="0" err="1"/>
              <a:t>Contd</a:t>
            </a:r>
            <a:r>
              <a:rPr lang="en-US" dirty="0"/>
              <a:t>…</a:t>
            </a:r>
          </a:p>
        </p:txBody>
      </p:sp>
      <p:sp>
        <p:nvSpPr>
          <p:cNvPr id="5" name="Slide Number Placeholder 4">
            <a:extLst>
              <a:ext uri="{FF2B5EF4-FFF2-40B4-BE49-F238E27FC236}">
                <a16:creationId xmlns:a16="http://schemas.microsoft.com/office/drawing/2014/main" id="{510A510D-11C3-4509-A972-43A23A8748CF}"/>
              </a:ext>
            </a:extLst>
          </p:cNvPr>
          <p:cNvSpPr>
            <a:spLocks noGrp="1"/>
          </p:cNvSpPr>
          <p:nvPr>
            <p:ph type="sldNum" sz="quarter" idx="4"/>
          </p:nvPr>
        </p:nvSpPr>
        <p:spPr/>
        <p:txBody>
          <a:bodyPr/>
          <a:lstStyle/>
          <a:p>
            <a:fld id="{7CECD839-9EAD-418B-9826-1243089AB703}" type="slidenum">
              <a:rPr lang="en-US" smtClean="0"/>
              <a:t>10</a:t>
            </a:fld>
            <a:endParaRPr lang="en-US"/>
          </a:p>
        </p:txBody>
      </p:sp>
      <p:sp>
        <p:nvSpPr>
          <p:cNvPr id="7" name="Footer Placeholder 5">
            <a:extLst>
              <a:ext uri="{FF2B5EF4-FFF2-40B4-BE49-F238E27FC236}">
                <a16:creationId xmlns:a16="http://schemas.microsoft.com/office/drawing/2014/main" id="{A14C8A68-AC23-4AC9-8A19-8108B2C013A0}"/>
              </a:ext>
            </a:extLst>
          </p:cNvPr>
          <p:cNvSpPr txBox="1">
            <a:spLocks/>
          </p:cNvSpPr>
          <p:nvPr/>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ECpE</a:t>
            </a:r>
            <a:r>
              <a:rPr lang="en-US" dirty="0"/>
              <a:t> Department</a:t>
            </a:r>
          </a:p>
        </p:txBody>
      </p:sp>
      <p:pic>
        <p:nvPicPr>
          <p:cNvPr id="4" name="Picture 3">
            <a:extLst>
              <a:ext uri="{FF2B5EF4-FFF2-40B4-BE49-F238E27FC236}">
                <a16:creationId xmlns:a16="http://schemas.microsoft.com/office/drawing/2014/main" id="{CC59D944-9762-435B-A8DC-6ED57272084E}"/>
              </a:ext>
            </a:extLst>
          </p:cNvPr>
          <p:cNvPicPr>
            <a:picLocks noChangeAspect="1"/>
          </p:cNvPicPr>
          <p:nvPr/>
        </p:nvPicPr>
        <p:blipFill>
          <a:blip r:embed="rId2"/>
          <a:stretch>
            <a:fillRect/>
          </a:stretch>
        </p:blipFill>
        <p:spPr>
          <a:xfrm>
            <a:off x="1814512" y="777869"/>
            <a:ext cx="5514975" cy="2171700"/>
          </a:xfrm>
          <a:prstGeom prst="rect">
            <a:avLst/>
          </a:prstGeom>
        </p:spPr>
      </p:pic>
      <p:sp>
        <p:nvSpPr>
          <p:cNvPr id="3" name="TextBox 2">
            <a:extLst>
              <a:ext uri="{FF2B5EF4-FFF2-40B4-BE49-F238E27FC236}">
                <a16:creationId xmlns:a16="http://schemas.microsoft.com/office/drawing/2014/main" id="{9650A076-0CD9-4A58-BB75-F0695C3D1C32}"/>
              </a:ext>
            </a:extLst>
          </p:cNvPr>
          <p:cNvSpPr txBox="1"/>
          <p:nvPr/>
        </p:nvSpPr>
        <p:spPr>
          <a:xfrm>
            <a:off x="457200" y="3185774"/>
            <a:ext cx="3484672"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Using KCL in above figure, we get,</a:t>
            </a: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1E28A2BE-CDB6-4373-9A19-951404BC8BCE}"/>
                  </a:ext>
                </a:extLst>
              </p:cNvPr>
              <p:cNvSpPr txBox="1"/>
              <p:nvPr/>
            </p:nvSpPr>
            <p:spPr>
              <a:xfrm>
                <a:off x="782876" y="3700847"/>
                <a:ext cx="4114800"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𝐼</m:t>
                          </m:r>
                        </m:e>
                        <m:sub>
                          <m:r>
                            <a:rPr lang="en-US" i="0">
                              <a:solidFill>
                                <a:schemeClr val="tx1"/>
                              </a:solidFill>
                              <a:latin typeface="Cambria Math" panose="02040503050406030204" pitchFamily="18" charset="0"/>
                            </a:rPr>
                            <m:t>1</m:t>
                          </m:r>
                        </m:sub>
                      </m:sSub>
                      <m:r>
                        <a:rPr lang="en-US" i="0">
                          <a:solidFill>
                            <a:schemeClr val="tx1"/>
                          </a:solidFill>
                          <a:latin typeface="Cambria Math" panose="02040503050406030204" pitchFamily="18" charset="0"/>
                        </a:rPr>
                        <m:t>=</m:t>
                      </m:r>
                      <m:d>
                        <m:dPr>
                          <m:ctrlPr>
                            <a:rPr lang="en-US" i="1">
                              <a:solidFill>
                                <a:schemeClr val="tx1"/>
                              </a:solidFill>
                              <a:latin typeface="Cambria Math" panose="02040503050406030204" pitchFamily="18" charset="0"/>
                            </a:rPr>
                          </m:ctrlPr>
                        </m:dP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0">
                                  <a:solidFill>
                                    <a:schemeClr val="tx1"/>
                                  </a:solidFill>
                                  <a:latin typeface="Cambria Math" panose="02040503050406030204" pitchFamily="18" charset="0"/>
                                </a:rPr>
                                <m:t>1</m:t>
                              </m:r>
                            </m:sub>
                          </m:sSub>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0">
                                  <a:solidFill>
                                    <a:schemeClr val="tx1"/>
                                  </a:solidFill>
                                  <a:latin typeface="Cambria Math" panose="02040503050406030204" pitchFamily="18" charset="0"/>
                                </a:rPr>
                                <m:t>2</m:t>
                              </m:r>
                            </m:sub>
                          </m:sSub>
                        </m:e>
                      </m:d>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𝑦</m:t>
                          </m:r>
                        </m:e>
                        <m:sub>
                          <m:r>
                            <a:rPr lang="en-US" i="0">
                              <a:solidFill>
                                <a:schemeClr val="tx1"/>
                              </a:solidFill>
                              <a:latin typeface="Cambria Math" panose="02040503050406030204" pitchFamily="18" charset="0"/>
                            </a:rPr>
                            <m:t>12</m:t>
                          </m:r>
                        </m:sub>
                      </m:sSub>
                      <m:r>
                        <a:rPr lang="en-US" i="0">
                          <a:solidFill>
                            <a:schemeClr val="tx1"/>
                          </a:solidFill>
                          <a:latin typeface="Cambria Math" panose="02040503050406030204" pitchFamily="18" charset="0"/>
                        </a:rPr>
                        <m:t>+</m:t>
                      </m:r>
                      <m:d>
                        <m:dPr>
                          <m:ctrlPr>
                            <a:rPr lang="en-US" i="1">
                              <a:solidFill>
                                <a:schemeClr val="tx1"/>
                              </a:solidFill>
                              <a:latin typeface="Cambria Math" panose="02040503050406030204" pitchFamily="18" charset="0"/>
                            </a:rPr>
                          </m:ctrlPr>
                        </m:dP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0">
                                  <a:solidFill>
                                    <a:schemeClr val="tx1"/>
                                  </a:solidFill>
                                  <a:latin typeface="Cambria Math" panose="02040503050406030204" pitchFamily="18" charset="0"/>
                                </a:rPr>
                                <m:t>1</m:t>
                              </m:r>
                            </m:sub>
                          </m:sSub>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0">
                                  <a:solidFill>
                                    <a:schemeClr val="tx1"/>
                                  </a:solidFill>
                                  <a:latin typeface="Cambria Math" panose="02040503050406030204" pitchFamily="18" charset="0"/>
                                </a:rPr>
                                <m:t>3</m:t>
                              </m:r>
                            </m:sub>
                          </m:sSub>
                        </m:e>
                      </m:d>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𝑦</m:t>
                          </m:r>
                        </m:e>
                        <m:sub>
                          <m:r>
                            <a:rPr lang="en-US" i="0">
                              <a:solidFill>
                                <a:schemeClr val="tx1"/>
                              </a:solidFill>
                              <a:latin typeface="Cambria Math" panose="02040503050406030204" pitchFamily="18" charset="0"/>
                            </a:rPr>
                            <m:t>13</m:t>
                          </m:r>
                        </m:sub>
                      </m:sSub>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0">
                              <a:solidFill>
                                <a:schemeClr val="tx1"/>
                              </a:solidFill>
                              <a:latin typeface="Cambria Math" panose="02040503050406030204" pitchFamily="18" charset="0"/>
                            </a:rPr>
                            <m:t>1</m:t>
                          </m:r>
                        </m:sub>
                      </m:sSub>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𝑦</m:t>
                          </m:r>
                        </m:e>
                        <m:sub>
                          <m:r>
                            <a:rPr lang="en-US" i="0">
                              <a:solidFill>
                                <a:schemeClr val="tx1"/>
                              </a:solidFill>
                              <a:latin typeface="Cambria Math" panose="02040503050406030204" pitchFamily="18" charset="0"/>
                            </a:rPr>
                            <m:t>1</m:t>
                          </m:r>
                        </m:sub>
                      </m:sSub>
                    </m:oMath>
                  </m:oMathPara>
                </a14:m>
                <a:endParaRPr lang="en-US" dirty="0">
                  <a:solidFill>
                    <a:schemeClr val="tx1"/>
                  </a:solidFill>
                </a:endParaRPr>
              </a:p>
            </p:txBody>
          </p:sp>
        </mc:Choice>
        <mc:Fallback xmlns="">
          <p:sp>
            <p:nvSpPr>
              <p:cNvPr id="12" name="TextBox 11">
                <a:extLst>
                  <a:ext uri="{FF2B5EF4-FFF2-40B4-BE49-F238E27FC236}">
                    <a16:creationId xmlns:a16="http://schemas.microsoft.com/office/drawing/2014/main" id="{1E28A2BE-CDB6-4373-9A19-951404BC8BCE}"/>
                  </a:ext>
                </a:extLst>
              </p:cNvPr>
              <p:cNvSpPr txBox="1">
                <a:spLocks noRot="1" noChangeAspect="1" noMove="1" noResize="1" noEditPoints="1" noAdjustHandles="1" noChangeArrowheads="1" noChangeShapeType="1" noTextEdit="1"/>
              </p:cNvSpPr>
              <p:nvPr/>
            </p:nvSpPr>
            <p:spPr>
              <a:xfrm>
                <a:off x="782876" y="3700847"/>
                <a:ext cx="4114800" cy="369332"/>
              </a:xfrm>
              <a:prstGeom prst="rect">
                <a:avLst/>
              </a:prstGeom>
              <a:blipFill>
                <a:blip r:embed="rId3"/>
                <a:stretch>
                  <a:fillRect b="-655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3153ABD4-C5D9-4666-ABE3-DB56B4058C68}"/>
                  </a:ext>
                </a:extLst>
              </p:cNvPr>
              <p:cNvSpPr txBox="1"/>
              <p:nvPr/>
            </p:nvSpPr>
            <p:spPr>
              <a:xfrm>
                <a:off x="782876" y="4215920"/>
                <a:ext cx="5638009"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𝐼</m:t>
                          </m:r>
                        </m:e>
                        <m:sub>
                          <m:r>
                            <a:rPr lang="en-US" i="0">
                              <a:solidFill>
                                <a:schemeClr val="tx1"/>
                              </a:solidFill>
                              <a:latin typeface="Cambria Math" panose="02040503050406030204" pitchFamily="18" charset="0"/>
                            </a:rPr>
                            <m:t>1</m:t>
                          </m:r>
                        </m:sub>
                      </m:sSub>
                      <m:r>
                        <a:rPr lang="en-US" i="0">
                          <a:solidFill>
                            <a:schemeClr val="tx1"/>
                          </a:solidFill>
                          <a:latin typeface="Cambria Math" panose="02040503050406030204" pitchFamily="18" charset="0"/>
                        </a:rPr>
                        <m:t>=</m:t>
                      </m:r>
                      <m:d>
                        <m:dPr>
                          <m:ctrlPr>
                            <a:rPr lang="en-US" i="1">
                              <a:solidFill>
                                <a:schemeClr val="tx1"/>
                              </a:solidFill>
                              <a:latin typeface="Cambria Math" panose="02040503050406030204" pitchFamily="18" charset="0"/>
                            </a:rPr>
                          </m:ctrlPr>
                        </m:dP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0">
                                  <a:solidFill>
                                    <a:schemeClr val="tx1"/>
                                  </a:solidFill>
                                  <a:latin typeface="Cambria Math" panose="02040503050406030204" pitchFamily="18" charset="0"/>
                                </a:rPr>
                                <m:t>1</m:t>
                              </m:r>
                            </m:sub>
                          </m:sSub>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0">
                                  <a:solidFill>
                                    <a:schemeClr val="tx1"/>
                                  </a:solidFill>
                                  <a:latin typeface="Cambria Math" panose="02040503050406030204" pitchFamily="18" charset="0"/>
                                </a:rPr>
                                <m:t>2</m:t>
                              </m:r>
                            </m:sub>
                          </m:sSub>
                        </m:e>
                      </m:d>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𝑦</m:t>
                          </m:r>
                        </m:e>
                        <m:sub>
                          <m:r>
                            <a:rPr lang="en-US" i="0">
                              <a:solidFill>
                                <a:schemeClr val="tx1"/>
                              </a:solidFill>
                              <a:latin typeface="Cambria Math" panose="02040503050406030204" pitchFamily="18" charset="0"/>
                            </a:rPr>
                            <m:t>12</m:t>
                          </m:r>
                        </m:sub>
                      </m:sSub>
                      <m:r>
                        <a:rPr lang="en-US" i="0">
                          <a:solidFill>
                            <a:schemeClr val="tx1"/>
                          </a:solidFill>
                          <a:latin typeface="Cambria Math" panose="02040503050406030204" pitchFamily="18" charset="0"/>
                        </a:rPr>
                        <m:t>+</m:t>
                      </m:r>
                      <m:d>
                        <m:dPr>
                          <m:ctrlPr>
                            <a:rPr lang="en-US" i="1">
                              <a:solidFill>
                                <a:schemeClr val="tx1"/>
                              </a:solidFill>
                              <a:latin typeface="Cambria Math" panose="02040503050406030204" pitchFamily="18" charset="0"/>
                            </a:rPr>
                          </m:ctrlPr>
                        </m:dP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0">
                                  <a:solidFill>
                                    <a:schemeClr val="tx1"/>
                                  </a:solidFill>
                                  <a:latin typeface="Cambria Math" panose="02040503050406030204" pitchFamily="18" charset="0"/>
                                </a:rPr>
                                <m:t>1</m:t>
                              </m:r>
                            </m:sub>
                          </m:sSub>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0">
                                  <a:solidFill>
                                    <a:schemeClr val="tx1"/>
                                  </a:solidFill>
                                  <a:latin typeface="Cambria Math" panose="02040503050406030204" pitchFamily="18" charset="0"/>
                                </a:rPr>
                                <m:t>3</m:t>
                              </m:r>
                            </m:sub>
                          </m:sSub>
                        </m:e>
                      </m:d>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𝑦</m:t>
                          </m:r>
                        </m:e>
                        <m:sub>
                          <m:r>
                            <a:rPr lang="en-US" i="0">
                              <a:solidFill>
                                <a:schemeClr val="tx1"/>
                              </a:solidFill>
                              <a:latin typeface="Cambria Math" panose="02040503050406030204" pitchFamily="18" charset="0"/>
                            </a:rPr>
                            <m:t>13</m:t>
                          </m:r>
                        </m:sub>
                      </m:sSub>
                      <m:r>
                        <a:rPr lang="en-US" i="0">
                          <a:solidFill>
                            <a:schemeClr val="tx1"/>
                          </a:solidFill>
                          <a:latin typeface="Cambria Math" panose="02040503050406030204" pitchFamily="18" charset="0"/>
                        </a:rPr>
                        <m:t>+</m:t>
                      </m:r>
                      <m:d>
                        <m:dPr>
                          <m:ctrlPr>
                            <a:rPr lang="en-US" i="1">
                              <a:solidFill>
                                <a:schemeClr val="tx1"/>
                              </a:solidFill>
                              <a:latin typeface="Cambria Math" panose="02040503050406030204" pitchFamily="18" charset="0"/>
                            </a:rPr>
                          </m:ctrlPr>
                        </m:dP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0">
                                  <a:solidFill>
                                    <a:schemeClr val="tx1"/>
                                  </a:solidFill>
                                  <a:latin typeface="Cambria Math" panose="02040503050406030204" pitchFamily="18" charset="0"/>
                                </a:rPr>
                                <m:t>1</m:t>
                              </m:r>
                            </m:sub>
                          </m:sSub>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0">
                                  <a:solidFill>
                                    <a:schemeClr val="tx1"/>
                                  </a:solidFill>
                                  <a:latin typeface="Cambria Math" panose="02040503050406030204" pitchFamily="18" charset="0"/>
                                </a:rPr>
                                <m:t>4</m:t>
                              </m:r>
                            </m:sub>
                          </m:sSub>
                        </m:e>
                      </m:d>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𝑦</m:t>
                          </m:r>
                        </m:e>
                        <m:sub>
                          <m:r>
                            <a:rPr lang="en-US" i="0">
                              <a:solidFill>
                                <a:schemeClr val="tx1"/>
                              </a:solidFill>
                              <a:latin typeface="Cambria Math" panose="02040503050406030204" pitchFamily="18" charset="0"/>
                            </a:rPr>
                            <m:t>14</m:t>
                          </m:r>
                        </m:sub>
                      </m:sSub>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0">
                              <a:solidFill>
                                <a:schemeClr val="tx1"/>
                              </a:solidFill>
                              <a:latin typeface="Cambria Math" panose="02040503050406030204" pitchFamily="18" charset="0"/>
                            </a:rPr>
                            <m:t>1</m:t>
                          </m:r>
                        </m:sub>
                      </m:sSub>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𝑦</m:t>
                          </m:r>
                        </m:e>
                        <m:sub>
                          <m:r>
                            <a:rPr lang="en-US" i="0">
                              <a:solidFill>
                                <a:schemeClr val="tx1"/>
                              </a:solidFill>
                              <a:latin typeface="Cambria Math" panose="02040503050406030204" pitchFamily="18" charset="0"/>
                            </a:rPr>
                            <m:t>1</m:t>
                          </m:r>
                        </m:sub>
                      </m:sSub>
                    </m:oMath>
                  </m:oMathPara>
                </a14:m>
                <a:endParaRPr lang="en-US" dirty="0">
                  <a:solidFill>
                    <a:schemeClr val="tx1"/>
                  </a:solidFill>
                </a:endParaRPr>
              </a:p>
            </p:txBody>
          </p:sp>
        </mc:Choice>
        <mc:Fallback xmlns="">
          <p:sp>
            <p:nvSpPr>
              <p:cNvPr id="15" name="TextBox 14">
                <a:extLst>
                  <a:ext uri="{FF2B5EF4-FFF2-40B4-BE49-F238E27FC236}">
                    <a16:creationId xmlns:a16="http://schemas.microsoft.com/office/drawing/2014/main" id="{3153ABD4-C5D9-4666-ABE3-DB56B4058C68}"/>
                  </a:ext>
                </a:extLst>
              </p:cNvPr>
              <p:cNvSpPr txBox="1">
                <a:spLocks noRot="1" noChangeAspect="1" noMove="1" noResize="1" noEditPoints="1" noAdjustHandles="1" noChangeArrowheads="1" noChangeShapeType="1" noTextEdit="1"/>
              </p:cNvSpPr>
              <p:nvPr/>
            </p:nvSpPr>
            <p:spPr>
              <a:xfrm>
                <a:off x="782876" y="4215920"/>
                <a:ext cx="5638009" cy="369332"/>
              </a:xfrm>
              <a:prstGeom prst="rect">
                <a:avLst/>
              </a:prstGeom>
              <a:blipFill>
                <a:blip r:embed="rId4"/>
                <a:stretch>
                  <a:fillRect b="-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D13A95C9-E560-4B2B-942C-09E1F3E0A4DB}"/>
                  </a:ext>
                </a:extLst>
              </p:cNvPr>
              <p:cNvSpPr txBox="1"/>
              <p:nvPr/>
            </p:nvSpPr>
            <p:spPr>
              <a:xfrm>
                <a:off x="6420884" y="4270075"/>
                <a:ext cx="1670929" cy="369332"/>
              </a:xfrm>
              <a:prstGeom prst="rect">
                <a:avLst/>
              </a:prstGeom>
              <a:noFill/>
            </p:spPr>
            <p:txBody>
              <a:bodyPr wrap="square">
                <a:spAutoFit/>
              </a:bodyPr>
              <a:lstStyle/>
              <a:p>
                <a14:m>
                  <m:oMath xmlns:m="http://schemas.openxmlformats.org/officeDocument/2006/math">
                    <m:r>
                      <m:rPr>
                        <m:sty m:val="p"/>
                      </m:rPr>
                      <a:rPr lang="en-US" b="0" i="0" smtClean="0">
                        <a:solidFill>
                          <a:srgbClr val="FF0000"/>
                        </a:solidFill>
                        <a:latin typeface="Cambria Math" panose="02040503050406030204" pitchFamily="18" charset="0"/>
                      </a:rPr>
                      <m:t>Here</m:t>
                    </m:r>
                    <m:r>
                      <a:rPr lang="en-US" b="0" i="0" smtClean="0">
                        <a:solidFill>
                          <a:srgbClr val="FF0000"/>
                        </a:solidFill>
                        <a:latin typeface="Cambria Math" panose="02040503050406030204" pitchFamily="18" charset="0"/>
                      </a:rPr>
                      <m:t>, </m:t>
                    </m:r>
                    <m:sSub>
                      <m:sSubPr>
                        <m:ctrlPr>
                          <a:rPr lang="en-US"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m:t>
                        </m:r>
                        <m:r>
                          <a:rPr lang="en-US" i="1">
                            <a:solidFill>
                              <a:srgbClr val="FF0000"/>
                            </a:solidFill>
                            <a:latin typeface="Cambria Math" panose="02040503050406030204" pitchFamily="18" charset="0"/>
                          </a:rPr>
                          <m:t>𝑦</m:t>
                        </m:r>
                      </m:e>
                      <m:sub>
                        <m:r>
                          <a:rPr lang="en-US" i="0">
                            <a:solidFill>
                              <a:srgbClr val="FF0000"/>
                            </a:solidFill>
                            <a:latin typeface="Cambria Math" panose="02040503050406030204" pitchFamily="18" charset="0"/>
                          </a:rPr>
                          <m:t>14</m:t>
                        </m:r>
                      </m:sub>
                    </m:sSub>
                    <m:r>
                      <a:rPr lang="en-US" b="0" i="1" smtClean="0">
                        <a:solidFill>
                          <a:srgbClr val="FF0000"/>
                        </a:solidFill>
                        <a:latin typeface="Cambria Math" panose="02040503050406030204" pitchFamily="18" charset="0"/>
                      </a:rPr>
                      <m:t>=0</m:t>
                    </m:r>
                  </m:oMath>
                </a14:m>
                <a:r>
                  <a:rPr lang="en-US" dirty="0">
                    <a:solidFill>
                      <a:srgbClr val="FF0000"/>
                    </a:solidFill>
                  </a:rPr>
                  <a:t>)</a:t>
                </a:r>
              </a:p>
            </p:txBody>
          </p:sp>
        </mc:Choice>
        <mc:Fallback xmlns="">
          <p:sp>
            <p:nvSpPr>
              <p:cNvPr id="17" name="TextBox 16">
                <a:extLst>
                  <a:ext uri="{FF2B5EF4-FFF2-40B4-BE49-F238E27FC236}">
                    <a16:creationId xmlns:a16="http://schemas.microsoft.com/office/drawing/2014/main" id="{D13A95C9-E560-4B2B-942C-09E1F3E0A4DB}"/>
                  </a:ext>
                </a:extLst>
              </p:cNvPr>
              <p:cNvSpPr txBox="1">
                <a:spLocks noRot="1" noChangeAspect="1" noMove="1" noResize="1" noEditPoints="1" noAdjustHandles="1" noChangeArrowheads="1" noChangeShapeType="1" noTextEdit="1"/>
              </p:cNvSpPr>
              <p:nvPr/>
            </p:nvSpPr>
            <p:spPr>
              <a:xfrm>
                <a:off x="6420884" y="4270075"/>
                <a:ext cx="1670929" cy="369332"/>
              </a:xfrm>
              <a:prstGeom prst="rect">
                <a:avLst/>
              </a:prstGeom>
              <a:blipFill>
                <a:blip r:embed="rId5"/>
                <a:stretch>
                  <a:fillRect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8D4988C0-3832-42FA-829B-BBF6F2691CD8}"/>
                  </a:ext>
                </a:extLst>
              </p:cNvPr>
              <p:cNvSpPr txBox="1"/>
              <p:nvPr/>
            </p:nvSpPr>
            <p:spPr>
              <a:xfrm>
                <a:off x="782876" y="5382995"/>
                <a:ext cx="6651319" cy="369332"/>
              </a:xfrm>
              <a:prstGeom prst="rect">
                <a:avLst/>
              </a:prstGeom>
              <a:noFill/>
              <a:ln>
                <a:solidFill>
                  <a:schemeClr val="tx1"/>
                </a:solidFill>
              </a:ln>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𝐼</m:t>
                          </m:r>
                        </m:e>
                        <m:sub>
                          <m:r>
                            <a:rPr lang="en-US" i="0">
                              <a:solidFill>
                                <a:schemeClr val="tx1"/>
                              </a:solidFill>
                              <a:latin typeface="Cambria Math" panose="02040503050406030204" pitchFamily="18" charset="0"/>
                            </a:rPr>
                            <m:t>1</m:t>
                          </m:r>
                        </m:sub>
                      </m:sSub>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𝑣</m:t>
                          </m:r>
                        </m:e>
                        <m:sub>
                          <m:r>
                            <a:rPr lang="en-US" i="0">
                              <a:solidFill>
                                <a:schemeClr val="tx1"/>
                              </a:solidFill>
                              <a:latin typeface="Cambria Math" panose="02040503050406030204" pitchFamily="18" charset="0"/>
                            </a:rPr>
                            <m:t>1</m:t>
                          </m:r>
                        </m:sub>
                      </m:sSub>
                      <m:d>
                        <m:dPr>
                          <m:ctrlPr>
                            <a:rPr lang="en-US" i="1">
                              <a:solidFill>
                                <a:schemeClr val="tx1"/>
                              </a:solidFill>
                              <a:latin typeface="Cambria Math" panose="02040503050406030204" pitchFamily="18" charset="0"/>
                            </a:rPr>
                          </m:ctrlPr>
                        </m:dP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𝑦</m:t>
                              </m:r>
                            </m:e>
                            <m:sub>
                              <m:r>
                                <a:rPr lang="en-US" i="0">
                                  <a:solidFill>
                                    <a:schemeClr val="tx1"/>
                                  </a:solidFill>
                                  <a:latin typeface="Cambria Math" panose="02040503050406030204" pitchFamily="18" charset="0"/>
                                </a:rPr>
                                <m:t>1</m:t>
                              </m:r>
                            </m:sub>
                          </m:sSub>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𝑦</m:t>
                              </m:r>
                            </m:e>
                            <m:sub>
                              <m:r>
                                <a:rPr lang="en-US" i="0">
                                  <a:solidFill>
                                    <a:schemeClr val="tx1"/>
                                  </a:solidFill>
                                  <a:latin typeface="Cambria Math" panose="02040503050406030204" pitchFamily="18" charset="0"/>
                                </a:rPr>
                                <m:t>12</m:t>
                              </m:r>
                            </m:sub>
                          </m:sSub>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𝑦</m:t>
                              </m:r>
                            </m:e>
                            <m:sub>
                              <m:r>
                                <a:rPr lang="en-US" i="0">
                                  <a:solidFill>
                                    <a:schemeClr val="tx1"/>
                                  </a:solidFill>
                                  <a:latin typeface="Cambria Math" panose="02040503050406030204" pitchFamily="18" charset="0"/>
                                </a:rPr>
                                <m:t>13</m:t>
                              </m:r>
                            </m:sub>
                          </m:sSub>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𝑦</m:t>
                              </m:r>
                            </m:e>
                            <m:sub>
                              <m:r>
                                <a:rPr lang="en-US" i="0">
                                  <a:solidFill>
                                    <a:schemeClr val="tx1"/>
                                  </a:solidFill>
                                  <a:latin typeface="Cambria Math" panose="02040503050406030204" pitchFamily="18" charset="0"/>
                                </a:rPr>
                                <m:t>14</m:t>
                              </m:r>
                            </m:sub>
                          </m:sSub>
                        </m:e>
                      </m:d>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𝑣</m:t>
                          </m:r>
                        </m:e>
                        <m:sub>
                          <m:r>
                            <a:rPr lang="en-US" i="0">
                              <a:solidFill>
                                <a:schemeClr val="tx1"/>
                              </a:solidFill>
                              <a:latin typeface="Cambria Math" panose="02040503050406030204" pitchFamily="18" charset="0"/>
                            </a:rPr>
                            <m:t>2</m:t>
                          </m:r>
                        </m:sub>
                      </m:sSub>
                      <m:d>
                        <m:dPr>
                          <m:ctrlPr>
                            <a:rPr lang="en-US" i="1">
                              <a:solidFill>
                                <a:schemeClr val="tx1"/>
                              </a:solidFill>
                              <a:latin typeface="Cambria Math" panose="02040503050406030204" pitchFamily="18" charset="0"/>
                            </a:rPr>
                          </m:ctrlPr>
                        </m:dPr>
                        <m:e>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𝑦</m:t>
                              </m:r>
                            </m:e>
                            <m:sub>
                              <m:r>
                                <a:rPr lang="en-US" i="0">
                                  <a:solidFill>
                                    <a:schemeClr val="tx1"/>
                                  </a:solidFill>
                                  <a:latin typeface="Cambria Math" panose="02040503050406030204" pitchFamily="18" charset="0"/>
                                </a:rPr>
                                <m:t>12</m:t>
                              </m:r>
                            </m:sub>
                          </m:sSub>
                        </m:e>
                      </m:d>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𝑣</m:t>
                          </m:r>
                        </m:e>
                        <m:sub>
                          <m:r>
                            <a:rPr lang="en-US" i="0">
                              <a:solidFill>
                                <a:schemeClr val="tx1"/>
                              </a:solidFill>
                              <a:latin typeface="Cambria Math" panose="02040503050406030204" pitchFamily="18" charset="0"/>
                            </a:rPr>
                            <m:t>3</m:t>
                          </m:r>
                        </m:sub>
                      </m:sSub>
                      <m:d>
                        <m:dPr>
                          <m:ctrlPr>
                            <a:rPr lang="en-US" i="1">
                              <a:solidFill>
                                <a:schemeClr val="tx1"/>
                              </a:solidFill>
                              <a:latin typeface="Cambria Math" panose="02040503050406030204" pitchFamily="18" charset="0"/>
                            </a:rPr>
                          </m:ctrlPr>
                        </m:dPr>
                        <m:e>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𝑦</m:t>
                              </m:r>
                            </m:e>
                            <m:sub>
                              <m:r>
                                <a:rPr lang="en-US" i="0">
                                  <a:solidFill>
                                    <a:schemeClr val="tx1"/>
                                  </a:solidFill>
                                  <a:latin typeface="Cambria Math" panose="02040503050406030204" pitchFamily="18" charset="0"/>
                                </a:rPr>
                                <m:t>13</m:t>
                              </m:r>
                            </m:sub>
                          </m:sSub>
                        </m:e>
                      </m:d>
                      <m:r>
                        <a:rPr lang="en-US">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𝑣</m:t>
                          </m:r>
                        </m:e>
                        <m:sub>
                          <m:r>
                            <a:rPr lang="en-US">
                              <a:solidFill>
                                <a:schemeClr val="tx1"/>
                              </a:solidFill>
                              <a:latin typeface="Cambria Math" panose="02040503050406030204" pitchFamily="18" charset="0"/>
                            </a:rPr>
                            <m:t>4</m:t>
                          </m:r>
                        </m:sub>
                      </m:sSub>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𝑦</m:t>
                              </m:r>
                            </m:e>
                            <m:sub>
                              <m:r>
                                <a:rPr lang="en-US">
                                  <a:solidFill>
                                    <a:schemeClr val="tx1"/>
                                  </a:solidFill>
                                  <a:latin typeface="Cambria Math" panose="02040503050406030204" pitchFamily="18" charset="0"/>
                                </a:rPr>
                                <m:t>14</m:t>
                              </m:r>
                            </m:sub>
                          </m:sSub>
                        </m:e>
                      </m:d>
                    </m:oMath>
                  </m:oMathPara>
                </a14:m>
                <a:endParaRPr lang="en-US" dirty="0">
                  <a:solidFill>
                    <a:schemeClr val="tx1"/>
                  </a:solidFill>
                </a:endParaRPr>
              </a:p>
            </p:txBody>
          </p:sp>
        </mc:Choice>
        <mc:Fallback xmlns="">
          <p:sp>
            <p:nvSpPr>
              <p:cNvPr id="18" name="TextBox 17">
                <a:extLst>
                  <a:ext uri="{FF2B5EF4-FFF2-40B4-BE49-F238E27FC236}">
                    <a16:creationId xmlns:a16="http://schemas.microsoft.com/office/drawing/2014/main" id="{8D4988C0-3832-42FA-829B-BBF6F2691CD8}"/>
                  </a:ext>
                </a:extLst>
              </p:cNvPr>
              <p:cNvSpPr txBox="1">
                <a:spLocks noRot="1" noChangeAspect="1" noMove="1" noResize="1" noEditPoints="1" noAdjustHandles="1" noChangeArrowheads="1" noChangeShapeType="1" noTextEdit="1"/>
              </p:cNvSpPr>
              <p:nvPr/>
            </p:nvSpPr>
            <p:spPr>
              <a:xfrm>
                <a:off x="782876" y="5382995"/>
                <a:ext cx="6651319" cy="369332"/>
              </a:xfrm>
              <a:prstGeom prst="rect">
                <a:avLst/>
              </a:prstGeom>
              <a:blipFill>
                <a:blip r:embed="rId6"/>
                <a:stretch>
                  <a:fillRect b="-4762"/>
                </a:stretch>
              </a:blipFill>
              <a:ln>
                <a:solidFill>
                  <a:schemeClr val="tx1"/>
                </a:solidFill>
              </a:ln>
            </p:spPr>
            <p:txBody>
              <a:bodyPr/>
              <a:lstStyle/>
              <a:p>
                <a:r>
                  <a:rPr lang="en-US">
                    <a:noFill/>
                  </a:rPr>
                  <a:t> </a:t>
                </a:r>
              </a:p>
            </p:txBody>
          </p:sp>
        </mc:Fallback>
      </mc:AlternateContent>
      <p:sp>
        <p:nvSpPr>
          <p:cNvPr id="6" name="TextBox 5">
            <a:extLst>
              <a:ext uri="{FF2B5EF4-FFF2-40B4-BE49-F238E27FC236}">
                <a16:creationId xmlns:a16="http://schemas.microsoft.com/office/drawing/2014/main" id="{587B9A59-CA08-46FF-87AC-14A6A5AFA5D5}"/>
              </a:ext>
            </a:extLst>
          </p:cNvPr>
          <p:cNvSpPr txBox="1"/>
          <p:nvPr/>
        </p:nvSpPr>
        <p:spPr>
          <a:xfrm>
            <a:off x="634092" y="4799457"/>
            <a:ext cx="2989536"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In general form, we can write,</a:t>
            </a:r>
          </a:p>
        </p:txBody>
      </p:sp>
    </p:spTree>
    <p:extLst>
      <p:ext uri="{BB962C8B-B14F-4D97-AF65-F5344CB8AC3E}">
        <p14:creationId xmlns:p14="http://schemas.microsoft.com/office/powerpoint/2010/main" val="2380745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191C-D501-4F81-8E4B-9D44B8EDC0C6}"/>
              </a:ext>
            </a:extLst>
          </p:cNvPr>
          <p:cNvSpPr>
            <a:spLocks noGrp="1"/>
          </p:cNvSpPr>
          <p:nvPr>
            <p:ph type="title"/>
          </p:nvPr>
        </p:nvSpPr>
        <p:spPr>
          <a:xfrm>
            <a:off x="457200" y="152400"/>
            <a:ext cx="8083658" cy="707756"/>
          </a:xfrm>
        </p:spPr>
        <p:txBody>
          <a:bodyPr/>
          <a:lstStyle/>
          <a:p>
            <a:r>
              <a:rPr lang="en-US" dirty="0" err="1"/>
              <a:t>Contd</a:t>
            </a:r>
            <a:r>
              <a:rPr lang="en-US" dirty="0"/>
              <a:t>…</a:t>
            </a:r>
          </a:p>
        </p:txBody>
      </p:sp>
      <p:sp>
        <p:nvSpPr>
          <p:cNvPr id="5" name="Slide Number Placeholder 4">
            <a:extLst>
              <a:ext uri="{FF2B5EF4-FFF2-40B4-BE49-F238E27FC236}">
                <a16:creationId xmlns:a16="http://schemas.microsoft.com/office/drawing/2014/main" id="{510A510D-11C3-4509-A972-43A23A8748CF}"/>
              </a:ext>
            </a:extLst>
          </p:cNvPr>
          <p:cNvSpPr>
            <a:spLocks noGrp="1"/>
          </p:cNvSpPr>
          <p:nvPr>
            <p:ph type="sldNum" sz="quarter" idx="4"/>
          </p:nvPr>
        </p:nvSpPr>
        <p:spPr/>
        <p:txBody>
          <a:bodyPr/>
          <a:lstStyle/>
          <a:p>
            <a:fld id="{7CECD839-9EAD-418B-9826-1243089AB703}" type="slidenum">
              <a:rPr lang="en-US" smtClean="0"/>
              <a:t>11</a:t>
            </a:fld>
            <a:endParaRPr lang="en-US"/>
          </a:p>
        </p:txBody>
      </p:sp>
      <p:sp>
        <p:nvSpPr>
          <p:cNvPr id="7" name="Footer Placeholder 5">
            <a:extLst>
              <a:ext uri="{FF2B5EF4-FFF2-40B4-BE49-F238E27FC236}">
                <a16:creationId xmlns:a16="http://schemas.microsoft.com/office/drawing/2014/main" id="{A14C8A68-AC23-4AC9-8A19-8108B2C013A0}"/>
              </a:ext>
            </a:extLst>
          </p:cNvPr>
          <p:cNvSpPr txBox="1">
            <a:spLocks/>
          </p:cNvSpPr>
          <p:nvPr/>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ECpE</a:t>
            </a:r>
            <a:r>
              <a:rPr lang="en-US" dirty="0"/>
              <a:t> Department</a:t>
            </a:r>
          </a:p>
        </p:txBody>
      </p:sp>
      <p:pic>
        <p:nvPicPr>
          <p:cNvPr id="4" name="Picture 3">
            <a:extLst>
              <a:ext uri="{FF2B5EF4-FFF2-40B4-BE49-F238E27FC236}">
                <a16:creationId xmlns:a16="http://schemas.microsoft.com/office/drawing/2014/main" id="{CC59D944-9762-435B-A8DC-6ED57272084E}"/>
              </a:ext>
            </a:extLst>
          </p:cNvPr>
          <p:cNvPicPr>
            <a:picLocks noChangeAspect="1"/>
          </p:cNvPicPr>
          <p:nvPr/>
        </p:nvPicPr>
        <p:blipFill>
          <a:blip r:embed="rId2"/>
          <a:stretch>
            <a:fillRect/>
          </a:stretch>
        </p:blipFill>
        <p:spPr>
          <a:xfrm>
            <a:off x="1814512" y="777869"/>
            <a:ext cx="5514975" cy="2171700"/>
          </a:xfrm>
          <a:prstGeom prst="rect">
            <a:avLst/>
          </a:prstGeom>
        </p:spPr>
      </p:pic>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BC9C634E-FE93-4B2C-A0AD-602D33398786}"/>
                  </a:ext>
                </a:extLst>
              </p:cNvPr>
              <p:cNvSpPr txBox="1"/>
              <p:nvPr/>
            </p:nvSpPr>
            <p:spPr>
              <a:xfrm>
                <a:off x="727389" y="4492113"/>
                <a:ext cx="6635173" cy="369332"/>
              </a:xfrm>
              <a:prstGeom prst="rect">
                <a:avLst/>
              </a:prstGeom>
              <a:noFill/>
              <a:ln>
                <a:solidFill>
                  <a:schemeClr val="tx1"/>
                </a:solidFill>
              </a:ln>
            </p:spPr>
            <p:txBody>
              <a:bodyPr wrap="square">
                <a:spAutoFit/>
              </a:bodyPr>
              <a:lstStyle/>
              <a:p>
                <a14:m>
                  <m:oMath xmlns:m="http://schemas.openxmlformats.org/officeDocument/2006/math">
                    <m:sSub>
                      <m:sSubPr>
                        <m:ctrlPr>
                          <a:rPr lang="en-US" i="1" smtClean="0">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𝐼</m:t>
                        </m:r>
                      </m:e>
                      <m:sub>
                        <m:r>
                          <a:rPr lang="en-US" i="0">
                            <a:solidFill>
                              <a:schemeClr val="tx1"/>
                            </a:solidFill>
                            <a:latin typeface="Cambria Math" panose="02040503050406030204" pitchFamily="18" charset="0"/>
                          </a:rPr>
                          <m:t>3</m:t>
                        </m:r>
                      </m:sub>
                    </m:sSub>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𝑣</m:t>
                        </m:r>
                      </m:e>
                      <m:sub>
                        <m:r>
                          <a:rPr lang="en-US" i="0">
                            <a:solidFill>
                              <a:schemeClr val="tx1"/>
                            </a:solidFill>
                            <a:latin typeface="Cambria Math" panose="02040503050406030204" pitchFamily="18" charset="0"/>
                          </a:rPr>
                          <m:t>1</m:t>
                        </m:r>
                      </m:sub>
                    </m:sSub>
                    <m:d>
                      <m:dPr>
                        <m:ctrlPr>
                          <a:rPr lang="en-US" i="1">
                            <a:solidFill>
                              <a:schemeClr val="tx1"/>
                            </a:solidFill>
                            <a:latin typeface="Cambria Math" panose="02040503050406030204" pitchFamily="18" charset="0"/>
                          </a:rPr>
                        </m:ctrlPr>
                      </m:dPr>
                      <m:e>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𝑦</m:t>
                            </m:r>
                          </m:e>
                          <m:sub>
                            <m:r>
                              <a:rPr lang="en-US" i="0">
                                <a:solidFill>
                                  <a:schemeClr val="tx1"/>
                                </a:solidFill>
                                <a:latin typeface="Cambria Math" panose="02040503050406030204" pitchFamily="18" charset="0"/>
                              </a:rPr>
                              <m:t>31</m:t>
                            </m:r>
                          </m:sub>
                        </m:sSub>
                      </m:e>
                    </m:d>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𝑣</m:t>
                        </m:r>
                      </m:e>
                      <m:sub>
                        <m:r>
                          <a:rPr lang="en-US" i="0">
                            <a:solidFill>
                              <a:schemeClr val="tx1"/>
                            </a:solidFill>
                            <a:latin typeface="Cambria Math" panose="02040503050406030204" pitchFamily="18" charset="0"/>
                          </a:rPr>
                          <m:t>2</m:t>
                        </m:r>
                      </m:sub>
                    </m:sSub>
                    <m:d>
                      <m:dPr>
                        <m:ctrlPr>
                          <a:rPr lang="en-US" i="1">
                            <a:solidFill>
                              <a:schemeClr val="tx1"/>
                            </a:solidFill>
                            <a:latin typeface="Cambria Math" panose="02040503050406030204" pitchFamily="18" charset="0"/>
                          </a:rPr>
                        </m:ctrlPr>
                      </m:dPr>
                      <m:e>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𝑦</m:t>
                            </m:r>
                          </m:e>
                          <m:sub>
                            <m:r>
                              <a:rPr lang="en-US" i="0">
                                <a:solidFill>
                                  <a:schemeClr val="tx1"/>
                                </a:solidFill>
                                <a:latin typeface="Cambria Math" panose="02040503050406030204" pitchFamily="18" charset="0"/>
                              </a:rPr>
                              <m:t>32</m:t>
                            </m:r>
                          </m:sub>
                        </m:sSub>
                      </m:e>
                    </m:d>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𝑣</m:t>
                        </m:r>
                      </m:e>
                      <m:sub>
                        <m:r>
                          <a:rPr lang="en-US" i="0">
                            <a:solidFill>
                              <a:schemeClr val="tx1"/>
                            </a:solidFill>
                            <a:latin typeface="Cambria Math" panose="02040503050406030204" pitchFamily="18" charset="0"/>
                          </a:rPr>
                          <m:t>3</m:t>
                        </m:r>
                      </m:sub>
                    </m:sSub>
                    <m:d>
                      <m:dPr>
                        <m:ctrlPr>
                          <a:rPr lang="en-US" i="1">
                            <a:solidFill>
                              <a:schemeClr val="tx1"/>
                            </a:solidFill>
                            <a:latin typeface="Cambria Math" panose="02040503050406030204" pitchFamily="18" charset="0"/>
                          </a:rPr>
                        </m:ctrlPr>
                      </m:dP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𝑦</m:t>
                            </m:r>
                          </m:e>
                          <m:sub>
                            <m:r>
                              <a:rPr lang="en-US" i="0">
                                <a:solidFill>
                                  <a:schemeClr val="tx1"/>
                                </a:solidFill>
                                <a:latin typeface="Cambria Math" panose="02040503050406030204" pitchFamily="18" charset="0"/>
                              </a:rPr>
                              <m:t>3</m:t>
                            </m:r>
                          </m:sub>
                        </m:sSub>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𝑦</m:t>
                            </m:r>
                          </m:e>
                          <m:sub>
                            <m:r>
                              <a:rPr lang="en-US" i="0">
                                <a:solidFill>
                                  <a:schemeClr val="tx1"/>
                                </a:solidFill>
                                <a:latin typeface="Cambria Math" panose="02040503050406030204" pitchFamily="18" charset="0"/>
                              </a:rPr>
                              <m:t>31</m:t>
                            </m:r>
                          </m:sub>
                        </m:sSub>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𝑦</m:t>
                            </m:r>
                          </m:e>
                          <m:sub>
                            <m:r>
                              <a:rPr lang="en-US" i="0">
                                <a:solidFill>
                                  <a:schemeClr val="tx1"/>
                                </a:solidFill>
                                <a:latin typeface="Cambria Math" panose="02040503050406030204" pitchFamily="18" charset="0"/>
                              </a:rPr>
                              <m:t>32</m:t>
                            </m:r>
                          </m:sub>
                        </m:sSub>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𝑦</m:t>
                            </m:r>
                          </m:e>
                          <m:sub>
                            <m:r>
                              <a:rPr lang="en-US" i="0">
                                <a:solidFill>
                                  <a:schemeClr val="tx1"/>
                                </a:solidFill>
                                <a:latin typeface="Cambria Math" panose="02040503050406030204" pitchFamily="18" charset="0"/>
                              </a:rPr>
                              <m:t>34</m:t>
                            </m:r>
                          </m:sub>
                        </m:sSub>
                      </m:e>
                    </m:d>
                  </m:oMath>
                </a14:m>
                <a:r>
                  <a:rPr lang="en-US" dirty="0">
                    <a:solidFill>
                      <a:schemeClr val="tx1"/>
                    </a:solidFill>
                  </a:rPr>
                  <a:t> </a:t>
                </a:r>
                <a14:m>
                  <m:oMath xmlns:m="http://schemas.openxmlformats.org/officeDocument/2006/math">
                    <m:r>
                      <a:rPr lang="en-US">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𝑣</m:t>
                        </m:r>
                      </m:e>
                      <m:sub>
                        <m:r>
                          <a:rPr lang="en-US">
                            <a:solidFill>
                              <a:schemeClr val="tx1"/>
                            </a:solidFill>
                            <a:latin typeface="Cambria Math" panose="02040503050406030204" pitchFamily="18" charset="0"/>
                          </a:rPr>
                          <m:t>4</m:t>
                        </m:r>
                      </m:sub>
                    </m:sSub>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𝑦</m:t>
                            </m:r>
                          </m:e>
                          <m:sub>
                            <m:r>
                              <a:rPr lang="en-US">
                                <a:solidFill>
                                  <a:schemeClr val="tx1"/>
                                </a:solidFill>
                                <a:latin typeface="Cambria Math" panose="02040503050406030204" pitchFamily="18" charset="0"/>
                              </a:rPr>
                              <m:t>3</m:t>
                            </m:r>
                            <m:r>
                              <a:rPr lang="en-US" b="0" i="1" smtClean="0">
                                <a:solidFill>
                                  <a:schemeClr val="tx1"/>
                                </a:solidFill>
                                <a:latin typeface="Cambria Math" panose="02040503050406030204" pitchFamily="18" charset="0"/>
                              </a:rPr>
                              <m:t>4</m:t>
                            </m:r>
                          </m:sub>
                        </m:sSub>
                      </m:e>
                    </m:d>
                  </m:oMath>
                </a14:m>
                <a:endParaRPr lang="en-US" dirty="0">
                  <a:solidFill>
                    <a:schemeClr val="tx1"/>
                  </a:solidFill>
                </a:endParaRPr>
              </a:p>
            </p:txBody>
          </p:sp>
        </mc:Choice>
        <mc:Fallback xmlns="">
          <p:sp>
            <p:nvSpPr>
              <p:cNvPr id="13" name="TextBox 12">
                <a:extLst>
                  <a:ext uri="{FF2B5EF4-FFF2-40B4-BE49-F238E27FC236}">
                    <a16:creationId xmlns:a16="http://schemas.microsoft.com/office/drawing/2014/main" id="{BC9C634E-FE93-4B2C-A0AD-602D33398786}"/>
                  </a:ext>
                </a:extLst>
              </p:cNvPr>
              <p:cNvSpPr txBox="1">
                <a:spLocks noRot="1" noChangeAspect="1" noMove="1" noResize="1" noEditPoints="1" noAdjustHandles="1" noChangeArrowheads="1" noChangeShapeType="1" noTextEdit="1"/>
              </p:cNvSpPr>
              <p:nvPr/>
            </p:nvSpPr>
            <p:spPr>
              <a:xfrm>
                <a:off x="727389" y="4492113"/>
                <a:ext cx="6635173" cy="369332"/>
              </a:xfrm>
              <a:prstGeom prst="rect">
                <a:avLst/>
              </a:prstGeom>
              <a:blipFill>
                <a:blip r:embed="rId3"/>
                <a:stretch>
                  <a:fillRect b="-4839"/>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7A3FE9DB-637D-414F-A644-C883F4B7A111}"/>
                  </a:ext>
                </a:extLst>
              </p:cNvPr>
              <p:cNvSpPr txBox="1"/>
              <p:nvPr/>
            </p:nvSpPr>
            <p:spPr>
              <a:xfrm>
                <a:off x="727389" y="5145965"/>
                <a:ext cx="6635173" cy="369332"/>
              </a:xfrm>
              <a:prstGeom prst="rect">
                <a:avLst/>
              </a:prstGeom>
              <a:noFill/>
              <a:ln>
                <a:solidFill>
                  <a:schemeClr val="tx1"/>
                </a:solidFill>
              </a:ln>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836967"/>
                              </a:solidFill>
                              <a:latin typeface="Cambria Math" panose="02040503050406030204" pitchFamily="18" charset="0"/>
                            </a:rPr>
                          </m:ctrlPr>
                        </m:sSubPr>
                        <m:e>
                          <m:r>
                            <a:rPr lang="en-US" i="1">
                              <a:latin typeface="Cambria Math" panose="02040503050406030204" pitchFamily="18" charset="0"/>
                            </a:rPr>
                            <m:t>𝐼</m:t>
                          </m:r>
                        </m:e>
                        <m:sub>
                          <m:r>
                            <a:rPr lang="en-US" i="0">
                              <a:latin typeface="Cambria Math" panose="02040503050406030204" pitchFamily="18" charset="0"/>
                            </a:rPr>
                            <m:t>4</m:t>
                          </m:r>
                        </m:sub>
                      </m:sSub>
                      <m:r>
                        <a:rPr lang="en-US" i="0">
                          <a:latin typeface="Cambria Math" panose="02040503050406030204" pitchFamily="18" charset="0"/>
                        </a:rPr>
                        <m:t>=</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𝑣</m:t>
                          </m:r>
                        </m:e>
                        <m:sub>
                          <m:r>
                            <a:rPr lang="en-US" i="0">
                              <a:latin typeface="Cambria Math" panose="02040503050406030204" pitchFamily="18" charset="0"/>
                            </a:rPr>
                            <m:t>1</m:t>
                          </m:r>
                        </m:sub>
                      </m:sSub>
                      <m:d>
                        <m:dPr>
                          <m:ctrlPr>
                            <a:rPr lang="en-US" i="1">
                              <a:solidFill>
                                <a:srgbClr val="836967"/>
                              </a:solidFill>
                              <a:latin typeface="Cambria Math" panose="02040503050406030204" pitchFamily="18" charset="0"/>
                            </a:rPr>
                          </m:ctrlPr>
                        </m:dPr>
                        <m:e>
                          <m:r>
                            <a:rPr lang="en-US" i="0">
                              <a:latin typeface="Cambria Math" panose="02040503050406030204" pitchFamily="18" charset="0"/>
                            </a:rPr>
                            <m:t>−</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𝑦</m:t>
                              </m:r>
                            </m:e>
                            <m:sub>
                              <m:r>
                                <a:rPr lang="en-US" i="0">
                                  <a:latin typeface="Cambria Math" panose="02040503050406030204" pitchFamily="18" charset="0"/>
                                </a:rPr>
                                <m:t>41</m:t>
                              </m:r>
                            </m:sub>
                          </m:sSub>
                        </m:e>
                      </m:d>
                      <m:r>
                        <a:rPr lang="en-US" i="0">
                          <a:latin typeface="Cambria Math" panose="02040503050406030204" pitchFamily="18" charset="0"/>
                        </a:rPr>
                        <m:t>+</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𝑣</m:t>
                          </m:r>
                        </m:e>
                        <m:sub>
                          <m:r>
                            <a:rPr lang="en-US" i="0">
                              <a:latin typeface="Cambria Math" panose="02040503050406030204" pitchFamily="18" charset="0"/>
                            </a:rPr>
                            <m:t>2</m:t>
                          </m:r>
                        </m:sub>
                      </m:sSub>
                      <m:d>
                        <m:dPr>
                          <m:ctrlPr>
                            <a:rPr lang="en-US" i="1">
                              <a:solidFill>
                                <a:srgbClr val="836967"/>
                              </a:solidFill>
                              <a:latin typeface="Cambria Math" panose="02040503050406030204" pitchFamily="18" charset="0"/>
                            </a:rPr>
                          </m:ctrlPr>
                        </m:dPr>
                        <m:e>
                          <m:r>
                            <a:rPr lang="en-US" i="0">
                              <a:latin typeface="Cambria Math" panose="02040503050406030204" pitchFamily="18" charset="0"/>
                            </a:rPr>
                            <m:t>−</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𝑦</m:t>
                              </m:r>
                            </m:e>
                            <m:sub>
                              <m:r>
                                <a:rPr lang="en-US" i="0">
                                  <a:latin typeface="Cambria Math" panose="02040503050406030204" pitchFamily="18" charset="0"/>
                                </a:rPr>
                                <m:t>42</m:t>
                              </m:r>
                            </m:sub>
                          </m:sSub>
                        </m:e>
                      </m:d>
                      <m:r>
                        <a:rPr lang="en-US" i="0">
                          <a:latin typeface="Cambria Math" panose="02040503050406030204" pitchFamily="18" charset="0"/>
                        </a:rPr>
                        <m:t>+</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𝑣</m:t>
                          </m:r>
                        </m:e>
                        <m:sub>
                          <m:r>
                            <a:rPr lang="en-US" i="0">
                              <a:latin typeface="Cambria Math" panose="02040503050406030204" pitchFamily="18" charset="0"/>
                            </a:rPr>
                            <m:t>3</m:t>
                          </m:r>
                        </m:sub>
                      </m:sSub>
                      <m:d>
                        <m:dPr>
                          <m:ctrlPr>
                            <a:rPr lang="en-US" i="1">
                              <a:solidFill>
                                <a:srgbClr val="836967"/>
                              </a:solidFill>
                              <a:latin typeface="Cambria Math" panose="02040503050406030204" pitchFamily="18" charset="0"/>
                            </a:rPr>
                          </m:ctrlPr>
                        </m:dPr>
                        <m:e>
                          <m:r>
                            <a:rPr lang="en-US" i="0">
                              <a:latin typeface="Cambria Math" panose="02040503050406030204" pitchFamily="18" charset="0"/>
                            </a:rPr>
                            <m:t>−</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𝑦</m:t>
                              </m:r>
                            </m:e>
                            <m:sub>
                              <m:r>
                                <a:rPr lang="en-US" i="0">
                                  <a:latin typeface="Cambria Math" panose="02040503050406030204" pitchFamily="18" charset="0"/>
                                </a:rPr>
                                <m:t>4</m:t>
                              </m:r>
                              <m:r>
                                <a:rPr lang="en-US" b="0" i="0" smtClean="0">
                                  <a:latin typeface="Cambria Math" panose="02040503050406030204" pitchFamily="18" charset="0"/>
                                </a:rPr>
                                <m:t>3</m:t>
                              </m:r>
                            </m:sub>
                          </m:sSub>
                        </m:e>
                      </m:d>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𝑣</m:t>
                          </m:r>
                        </m:e>
                        <m:sub>
                          <m:r>
                            <a:rPr lang="en-US">
                              <a:latin typeface="Cambria Math" panose="02040503050406030204" pitchFamily="18" charset="0"/>
                            </a:rPr>
                            <m:t>4</m:t>
                          </m:r>
                        </m:sub>
                      </m:sSub>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a:latin typeface="Cambria Math" panose="02040503050406030204" pitchFamily="18" charset="0"/>
                                </a:rPr>
                                <m:t>4</m:t>
                              </m:r>
                            </m:sub>
                          </m:sSub>
                          <m:r>
                            <a:rPr lang="en-US">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a:latin typeface="Cambria Math" panose="02040503050406030204" pitchFamily="18" charset="0"/>
                                </a:rPr>
                                <m:t>41</m:t>
                              </m:r>
                            </m:sub>
                          </m:sSub>
                          <m:r>
                            <a:rPr lang="en-US">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a:latin typeface="Cambria Math" panose="02040503050406030204" pitchFamily="18" charset="0"/>
                                </a:rPr>
                                <m:t>42</m:t>
                              </m:r>
                            </m:sub>
                          </m:sSub>
                          <m:r>
                            <a:rPr lang="en-US">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a:latin typeface="Cambria Math" panose="02040503050406030204" pitchFamily="18" charset="0"/>
                                </a:rPr>
                                <m:t>43</m:t>
                              </m:r>
                            </m:sub>
                          </m:sSub>
                        </m:e>
                      </m:d>
                    </m:oMath>
                  </m:oMathPara>
                </a14:m>
                <a:endParaRPr lang="en-US" dirty="0"/>
              </a:p>
            </p:txBody>
          </p:sp>
        </mc:Choice>
        <mc:Fallback xmlns="">
          <p:sp>
            <p:nvSpPr>
              <p:cNvPr id="8" name="TextBox 7">
                <a:extLst>
                  <a:ext uri="{FF2B5EF4-FFF2-40B4-BE49-F238E27FC236}">
                    <a16:creationId xmlns:a16="http://schemas.microsoft.com/office/drawing/2014/main" id="{7A3FE9DB-637D-414F-A644-C883F4B7A111}"/>
                  </a:ext>
                </a:extLst>
              </p:cNvPr>
              <p:cNvSpPr txBox="1">
                <a:spLocks noRot="1" noChangeAspect="1" noMove="1" noResize="1" noEditPoints="1" noAdjustHandles="1" noChangeArrowheads="1" noChangeShapeType="1" noTextEdit="1"/>
              </p:cNvSpPr>
              <p:nvPr/>
            </p:nvSpPr>
            <p:spPr>
              <a:xfrm>
                <a:off x="727389" y="5145965"/>
                <a:ext cx="6635173" cy="369332"/>
              </a:xfrm>
              <a:prstGeom prst="rect">
                <a:avLst/>
              </a:prstGeom>
              <a:blipFill>
                <a:blip r:embed="rId4"/>
                <a:stretch>
                  <a:fillRect b="-4762"/>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E82BF8F3-6AEE-4CD4-9060-898768519085}"/>
                  </a:ext>
                </a:extLst>
              </p:cNvPr>
              <p:cNvSpPr txBox="1"/>
              <p:nvPr/>
            </p:nvSpPr>
            <p:spPr>
              <a:xfrm>
                <a:off x="727389" y="3723766"/>
                <a:ext cx="6651319" cy="369332"/>
              </a:xfrm>
              <a:prstGeom prst="rect">
                <a:avLst/>
              </a:prstGeom>
              <a:noFill/>
              <a:ln>
                <a:solidFill>
                  <a:schemeClr val="tx1"/>
                </a:solidFill>
              </a:ln>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𝐼</m:t>
                          </m:r>
                        </m:e>
                        <m:sub>
                          <m:r>
                            <a:rPr lang="en-US" i="0">
                              <a:solidFill>
                                <a:schemeClr val="tx1"/>
                              </a:solidFill>
                              <a:latin typeface="Cambria Math" panose="02040503050406030204" pitchFamily="18" charset="0"/>
                            </a:rPr>
                            <m:t>2</m:t>
                          </m:r>
                        </m:sub>
                      </m:sSub>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0">
                              <a:solidFill>
                                <a:schemeClr val="tx1"/>
                              </a:solidFill>
                              <a:latin typeface="Cambria Math" panose="02040503050406030204" pitchFamily="18" charset="0"/>
                            </a:rPr>
                            <m:t>1</m:t>
                          </m:r>
                        </m:sub>
                      </m:sSub>
                      <m:d>
                        <m:dPr>
                          <m:ctrlPr>
                            <a:rPr lang="en-US" i="1">
                              <a:solidFill>
                                <a:schemeClr val="tx1"/>
                              </a:solidFill>
                              <a:latin typeface="Cambria Math" panose="02040503050406030204" pitchFamily="18" charset="0"/>
                            </a:rPr>
                          </m:ctrlPr>
                        </m:dPr>
                        <m:e>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𝑦</m:t>
                              </m:r>
                            </m:e>
                            <m:sub>
                              <m:r>
                                <a:rPr lang="en-US" i="0">
                                  <a:solidFill>
                                    <a:schemeClr val="tx1"/>
                                  </a:solidFill>
                                  <a:latin typeface="Cambria Math" panose="02040503050406030204" pitchFamily="18" charset="0"/>
                                </a:rPr>
                                <m:t>21</m:t>
                              </m:r>
                            </m:sub>
                          </m:sSub>
                        </m:e>
                      </m:d>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0">
                              <a:solidFill>
                                <a:schemeClr val="tx1"/>
                              </a:solidFill>
                              <a:latin typeface="Cambria Math" panose="02040503050406030204" pitchFamily="18" charset="0"/>
                            </a:rPr>
                            <m:t>2</m:t>
                          </m:r>
                        </m:sub>
                      </m:sSub>
                      <m:d>
                        <m:dPr>
                          <m:ctrlPr>
                            <a:rPr lang="en-US" i="1">
                              <a:solidFill>
                                <a:schemeClr val="tx1"/>
                              </a:solidFill>
                              <a:latin typeface="Cambria Math" panose="02040503050406030204" pitchFamily="18" charset="0"/>
                            </a:rPr>
                          </m:ctrlPr>
                        </m:dP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𝑦</m:t>
                              </m:r>
                            </m:e>
                            <m:sub>
                              <m:r>
                                <a:rPr lang="en-US" i="0">
                                  <a:solidFill>
                                    <a:schemeClr val="tx1"/>
                                  </a:solidFill>
                                  <a:latin typeface="Cambria Math" panose="02040503050406030204" pitchFamily="18" charset="0"/>
                                </a:rPr>
                                <m:t>2</m:t>
                              </m:r>
                            </m:sub>
                          </m:sSub>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𝑦</m:t>
                              </m:r>
                            </m:e>
                            <m:sub>
                              <m:r>
                                <a:rPr lang="en-US" i="0">
                                  <a:solidFill>
                                    <a:schemeClr val="tx1"/>
                                  </a:solidFill>
                                  <a:latin typeface="Cambria Math" panose="02040503050406030204" pitchFamily="18" charset="0"/>
                                </a:rPr>
                                <m:t>21</m:t>
                              </m:r>
                            </m:sub>
                          </m:sSub>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𝑦</m:t>
                              </m:r>
                            </m:e>
                            <m:sub>
                              <m:r>
                                <a:rPr lang="en-US" i="0">
                                  <a:solidFill>
                                    <a:schemeClr val="tx1"/>
                                  </a:solidFill>
                                  <a:latin typeface="Cambria Math" panose="02040503050406030204" pitchFamily="18" charset="0"/>
                                </a:rPr>
                                <m:t>23</m:t>
                              </m:r>
                            </m:sub>
                          </m:sSub>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𝑦</m:t>
                              </m:r>
                            </m:e>
                            <m:sub>
                              <m:r>
                                <a:rPr lang="en-US" i="0">
                                  <a:solidFill>
                                    <a:schemeClr val="tx1"/>
                                  </a:solidFill>
                                  <a:latin typeface="Cambria Math" panose="02040503050406030204" pitchFamily="18" charset="0"/>
                                </a:rPr>
                                <m:t>24</m:t>
                              </m:r>
                            </m:sub>
                          </m:sSub>
                        </m:e>
                      </m:d>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0">
                              <a:solidFill>
                                <a:schemeClr val="tx1"/>
                              </a:solidFill>
                              <a:latin typeface="Cambria Math" panose="02040503050406030204" pitchFamily="18" charset="0"/>
                            </a:rPr>
                            <m:t>3</m:t>
                          </m:r>
                        </m:sub>
                      </m:sSub>
                      <m:d>
                        <m:dPr>
                          <m:ctrlPr>
                            <a:rPr lang="en-US" i="1">
                              <a:solidFill>
                                <a:schemeClr val="tx1"/>
                              </a:solidFill>
                              <a:latin typeface="Cambria Math" panose="02040503050406030204" pitchFamily="18" charset="0"/>
                            </a:rPr>
                          </m:ctrlPr>
                        </m:dPr>
                        <m:e>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𝑦</m:t>
                              </m:r>
                            </m:e>
                            <m:sub>
                              <m:r>
                                <a:rPr lang="en-US" i="0">
                                  <a:solidFill>
                                    <a:schemeClr val="tx1"/>
                                  </a:solidFill>
                                  <a:latin typeface="Cambria Math" panose="02040503050406030204" pitchFamily="18" charset="0"/>
                                </a:rPr>
                                <m:t>23</m:t>
                              </m:r>
                            </m:sub>
                          </m:sSub>
                        </m:e>
                      </m:d>
                      <m:r>
                        <a:rPr lang="en-US">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𝑣</m:t>
                          </m:r>
                        </m:e>
                        <m:sub>
                          <m:r>
                            <a:rPr lang="en-US">
                              <a:solidFill>
                                <a:schemeClr val="tx1"/>
                              </a:solidFill>
                              <a:latin typeface="Cambria Math" panose="02040503050406030204" pitchFamily="18" charset="0"/>
                            </a:rPr>
                            <m:t>4</m:t>
                          </m:r>
                        </m:sub>
                      </m:sSub>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𝑦</m:t>
                              </m:r>
                            </m:e>
                            <m:sub>
                              <m:r>
                                <a:rPr lang="en-US">
                                  <a:solidFill>
                                    <a:schemeClr val="tx1"/>
                                  </a:solidFill>
                                  <a:latin typeface="Cambria Math" panose="02040503050406030204" pitchFamily="18" charset="0"/>
                                </a:rPr>
                                <m:t>24</m:t>
                              </m:r>
                            </m:sub>
                          </m:sSub>
                        </m:e>
                      </m:d>
                    </m:oMath>
                  </m:oMathPara>
                </a14:m>
                <a:endParaRPr lang="en-US" dirty="0">
                  <a:solidFill>
                    <a:schemeClr val="tx1"/>
                  </a:solidFill>
                </a:endParaRPr>
              </a:p>
            </p:txBody>
          </p:sp>
        </mc:Choice>
        <mc:Fallback xmlns="">
          <p:sp>
            <p:nvSpPr>
              <p:cNvPr id="9" name="TextBox 8">
                <a:extLst>
                  <a:ext uri="{FF2B5EF4-FFF2-40B4-BE49-F238E27FC236}">
                    <a16:creationId xmlns:a16="http://schemas.microsoft.com/office/drawing/2014/main" id="{E82BF8F3-6AEE-4CD4-9060-898768519085}"/>
                  </a:ext>
                </a:extLst>
              </p:cNvPr>
              <p:cNvSpPr txBox="1">
                <a:spLocks noRot="1" noChangeAspect="1" noMove="1" noResize="1" noEditPoints="1" noAdjustHandles="1" noChangeArrowheads="1" noChangeShapeType="1" noTextEdit="1"/>
              </p:cNvSpPr>
              <p:nvPr/>
            </p:nvSpPr>
            <p:spPr>
              <a:xfrm>
                <a:off x="727389" y="3723766"/>
                <a:ext cx="6651319" cy="369332"/>
              </a:xfrm>
              <a:prstGeom prst="rect">
                <a:avLst/>
              </a:prstGeom>
              <a:blipFill>
                <a:blip r:embed="rId5"/>
                <a:stretch>
                  <a:fillRect b="-4839"/>
                </a:stretch>
              </a:blipFill>
              <a:ln>
                <a:solidFill>
                  <a:schemeClr val="tx1"/>
                </a:solidFill>
              </a:ln>
            </p:spPr>
            <p:txBody>
              <a:bodyPr/>
              <a:lstStyle/>
              <a:p>
                <a:r>
                  <a:rPr lang="en-US">
                    <a:noFill/>
                  </a:rPr>
                  <a:t> </a:t>
                </a:r>
              </a:p>
            </p:txBody>
          </p:sp>
        </mc:Fallback>
      </mc:AlternateContent>
      <p:sp>
        <p:nvSpPr>
          <p:cNvPr id="6" name="TextBox 5">
            <a:extLst>
              <a:ext uri="{FF2B5EF4-FFF2-40B4-BE49-F238E27FC236}">
                <a16:creationId xmlns:a16="http://schemas.microsoft.com/office/drawing/2014/main" id="{C8665F23-5A60-406B-8E16-643A49815488}"/>
              </a:ext>
            </a:extLst>
          </p:cNvPr>
          <p:cNvSpPr txBox="1"/>
          <p:nvPr/>
        </p:nvSpPr>
        <p:spPr>
          <a:xfrm>
            <a:off x="628326" y="3049423"/>
            <a:ext cx="6761146"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Similarly, we can develop the current injections at buses 2,3, and 4 as:</a:t>
            </a:r>
          </a:p>
        </p:txBody>
      </p:sp>
    </p:spTree>
    <p:extLst>
      <p:ext uri="{BB962C8B-B14F-4D97-AF65-F5344CB8AC3E}">
        <p14:creationId xmlns:p14="http://schemas.microsoft.com/office/powerpoint/2010/main" val="228396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191C-D501-4F81-8E4B-9D44B8EDC0C6}"/>
              </a:ext>
            </a:extLst>
          </p:cNvPr>
          <p:cNvSpPr>
            <a:spLocks noGrp="1"/>
          </p:cNvSpPr>
          <p:nvPr>
            <p:ph type="title"/>
          </p:nvPr>
        </p:nvSpPr>
        <p:spPr>
          <a:xfrm>
            <a:off x="457200" y="152400"/>
            <a:ext cx="8083658" cy="707756"/>
          </a:xfrm>
        </p:spPr>
        <p:txBody>
          <a:bodyPr/>
          <a:lstStyle/>
          <a:p>
            <a:r>
              <a:rPr lang="en-US" dirty="0" err="1"/>
              <a:t>Contd</a:t>
            </a:r>
            <a:r>
              <a:rPr lang="en-US" dirty="0"/>
              <a:t>…</a:t>
            </a:r>
          </a:p>
        </p:txBody>
      </p:sp>
      <p:sp>
        <p:nvSpPr>
          <p:cNvPr id="5" name="Slide Number Placeholder 4">
            <a:extLst>
              <a:ext uri="{FF2B5EF4-FFF2-40B4-BE49-F238E27FC236}">
                <a16:creationId xmlns:a16="http://schemas.microsoft.com/office/drawing/2014/main" id="{510A510D-11C3-4509-A972-43A23A8748CF}"/>
              </a:ext>
            </a:extLst>
          </p:cNvPr>
          <p:cNvSpPr>
            <a:spLocks noGrp="1"/>
          </p:cNvSpPr>
          <p:nvPr>
            <p:ph type="sldNum" sz="quarter" idx="4"/>
          </p:nvPr>
        </p:nvSpPr>
        <p:spPr/>
        <p:txBody>
          <a:bodyPr/>
          <a:lstStyle/>
          <a:p>
            <a:fld id="{7CECD839-9EAD-418B-9826-1243089AB703}" type="slidenum">
              <a:rPr lang="en-US" smtClean="0"/>
              <a:t>12</a:t>
            </a:fld>
            <a:endParaRPr lang="en-US"/>
          </a:p>
        </p:txBody>
      </p:sp>
      <p:sp>
        <p:nvSpPr>
          <p:cNvPr id="7" name="Footer Placeholder 5">
            <a:extLst>
              <a:ext uri="{FF2B5EF4-FFF2-40B4-BE49-F238E27FC236}">
                <a16:creationId xmlns:a16="http://schemas.microsoft.com/office/drawing/2014/main" id="{A14C8A68-AC23-4AC9-8A19-8108B2C013A0}"/>
              </a:ext>
            </a:extLst>
          </p:cNvPr>
          <p:cNvSpPr txBox="1">
            <a:spLocks/>
          </p:cNvSpPr>
          <p:nvPr/>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ECpE</a:t>
            </a:r>
            <a:r>
              <a:rPr lang="en-US" dirty="0"/>
              <a:t> Department</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E7C605BF-7A2D-48F6-A5CF-5E58E6CD27AA}"/>
                  </a:ext>
                </a:extLst>
              </p:cNvPr>
              <p:cNvSpPr txBox="1"/>
              <p:nvPr/>
            </p:nvSpPr>
            <p:spPr>
              <a:xfrm>
                <a:off x="263046" y="976724"/>
                <a:ext cx="6477607"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In matrix form, the equations of </a:t>
                </a:r>
                <a14:m>
                  <m:oMath xmlns:m="http://schemas.openxmlformats.org/officeDocument/2006/math">
                    <m:sSub>
                      <m:sSubPr>
                        <m:ctrlPr>
                          <a:rPr lang="en-US" i="1" smtClean="0">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𝐼</m:t>
                        </m:r>
                      </m:e>
                      <m:sub>
                        <m:r>
                          <a:rPr lang="en-US" b="0" i="0" smtClean="0">
                            <a:solidFill>
                              <a:schemeClr val="tx1"/>
                            </a:solidFill>
                            <a:latin typeface="Cambria Math" panose="02040503050406030204" pitchFamily="18" charset="0"/>
                          </a:rPr>
                          <m:t>1</m:t>
                        </m:r>
                      </m:sub>
                    </m:sSub>
                  </m:oMath>
                </a14:m>
                <a:r>
                  <a:rPr lang="en-US"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a:latin typeface="Cambria Math" panose="02040503050406030204" pitchFamily="18" charset="0"/>
                          </a:rPr>
                          <m:t>2</m:t>
                        </m:r>
                      </m:sub>
                    </m:sSub>
                  </m:oMath>
                </a14:m>
                <a:r>
                  <a:rPr lang="en-US"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b="0" i="0" smtClean="0">
                            <a:latin typeface="Cambria Math" panose="02040503050406030204" pitchFamily="18" charset="0"/>
                          </a:rPr>
                          <m:t>3</m:t>
                        </m:r>
                      </m:sub>
                    </m:sSub>
                  </m:oMath>
                </a14:m>
                <a:r>
                  <a:rPr lang="en-US" dirty="0">
                    <a:latin typeface="Times New Roman" panose="02020603050405020304" pitchFamily="18" charset="0"/>
                    <a:cs typeface="Times New Roman" panose="02020603050405020304" pitchFamily="18" charset="0"/>
                  </a:rPr>
                  <a:t> and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b="0" i="0" smtClean="0">
                            <a:latin typeface="Cambria Math" panose="02040503050406030204" pitchFamily="18" charset="0"/>
                          </a:rPr>
                          <m:t>4</m:t>
                        </m:r>
                      </m:sub>
                    </m:sSub>
                  </m:oMath>
                </a14:m>
                <a:r>
                  <a:rPr lang="en-US" dirty="0">
                    <a:latin typeface="Times New Roman" panose="02020603050405020304" pitchFamily="18" charset="0"/>
                    <a:cs typeface="Times New Roman" panose="02020603050405020304" pitchFamily="18" charset="0"/>
                  </a:rPr>
                  <a:t> can be written as, </a:t>
                </a:r>
              </a:p>
            </p:txBody>
          </p:sp>
        </mc:Choice>
        <mc:Fallback xmlns="">
          <p:sp>
            <p:nvSpPr>
              <p:cNvPr id="3" name="TextBox 2">
                <a:extLst>
                  <a:ext uri="{FF2B5EF4-FFF2-40B4-BE49-F238E27FC236}">
                    <a16:creationId xmlns:a16="http://schemas.microsoft.com/office/drawing/2014/main" id="{E7C605BF-7A2D-48F6-A5CF-5E58E6CD27AA}"/>
                  </a:ext>
                </a:extLst>
              </p:cNvPr>
              <p:cNvSpPr txBox="1">
                <a:spLocks noRot="1" noChangeAspect="1" noMove="1" noResize="1" noEditPoints="1" noAdjustHandles="1" noChangeArrowheads="1" noChangeShapeType="1" noTextEdit="1"/>
              </p:cNvSpPr>
              <p:nvPr/>
            </p:nvSpPr>
            <p:spPr>
              <a:xfrm>
                <a:off x="263046" y="976724"/>
                <a:ext cx="6477607" cy="369332"/>
              </a:xfrm>
              <a:prstGeom prst="rect">
                <a:avLst/>
              </a:prstGeom>
              <a:blipFill>
                <a:blip r:embed="rId2"/>
                <a:stretch>
                  <a:fillRect l="-753"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D5F20773-4EFC-4EEF-859D-2AE1A2379FC9}"/>
                  </a:ext>
                </a:extLst>
              </p:cNvPr>
              <p:cNvSpPr txBox="1"/>
              <p:nvPr/>
            </p:nvSpPr>
            <p:spPr>
              <a:xfrm>
                <a:off x="0" y="1791890"/>
                <a:ext cx="9144000" cy="103464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d>
                        <m:dPr>
                          <m:begChr m:val="["/>
                          <m:endChr m:val="]"/>
                          <m:ctrlPr>
                            <a:rPr lang="en-US" sz="1600" i="1" smtClean="0">
                              <a:solidFill>
                                <a:schemeClr val="tx1"/>
                              </a:solidFill>
                              <a:latin typeface="Cambria Math" panose="02040503050406030204" pitchFamily="18" charset="0"/>
                            </a:rPr>
                          </m:ctrlPr>
                        </m:dPr>
                        <m:e>
                          <m:m>
                            <m:mPr>
                              <m:plcHide m:val="on"/>
                              <m:mcs>
                                <m:mc>
                                  <m:mcPr>
                                    <m:count m:val="1"/>
                                    <m:mcJc m:val="center"/>
                                  </m:mcPr>
                                </m:mc>
                              </m:mcs>
                              <m:ctrlPr>
                                <a:rPr lang="en-US" sz="1600" i="1">
                                  <a:solidFill>
                                    <a:schemeClr val="tx1"/>
                                  </a:solidFill>
                                  <a:latin typeface="Cambria Math" panose="02040503050406030204" pitchFamily="18" charset="0"/>
                                </a:rPr>
                              </m:ctrlPr>
                            </m:mPr>
                            <m:mr>
                              <m:e>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𝐼</m:t>
                                    </m:r>
                                  </m:e>
                                  <m:sub>
                                    <m:r>
                                      <a:rPr lang="en-US" sz="1600" i="0">
                                        <a:solidFill>
                                          <a:schemeClr val="tx1"/>
                                        </a:solidFill>
                                        <a:latin typeface="Cambria Math" panose="02040503050406030204" pitchFamily="18" charset="0"/>
                                      </a:rPr>
                                      <m:t>1</m:t>
                                    </m:r>
                                  </m:sub>
                                </m:sSub>
                              </m:e>
                            </m:mr>
                            <m:mr>
                              <m:e>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𝐼</m:t>
                                    </m:r>
                                  </m:e>
                                  <m:sub>
                                    <m:r>
                                      <a:rPr lang="en-US" sz="1600" i="0">
                                        <a:solidFill>
                                          <a:schemeClr val="tx1"/>
                                        </a:solidFill>
                                        <a:latin typeface="Cambria Math" panose="02040503050406030204" pitchFamily="18" charset="0"/>
                                      </a:rPr>
                                      <m:t>2</m:t>
                                    </m:r>
                                  </m:sub>
                                </m:sSub>
                              </m:e>
                            </m:mr>
                            <m:mr>
                              <m:e>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𝐼</m:t>
                                    </m:r>
                                  </m:e>
                                  <m:sub>
                                    <m:r>
                                      <a:rPr lang="en-US" sz="1600" i="0">
                                        <a:solidFill>
                                          <a:schemeClr val="tx1"/>
                                        </a:solidFill>
                                        <a:latin typeface="Cambria Math" panose="02040503050406030204" pitchFamily="18" charset="0"/>
                                      </a:rPr>
                                      <m:t>3</m:t>
                                    </m:r>
                                  </m:sub>
                                </m:sSub>
                              </m:e>
                            </m:mr>
                            <m:mr>
                              <m:e>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𝐼</m:t>
                                    </m:r>
                                  </m:e>
                                  <m:sub>
                                    <m:r>
                                      <a:rPr lang="en-US" sz="1600" i="0">
                                        <a:solidFill>
                                          <a:schemeClr val="tx1"/>
                                        </a:solidFill>
                                        <a:latin typeface="Cambria Math" panose="02040503050406030204" pitchFamily="18" charset="0"/>
                                      </a:rPr>
                                      <m:t>4</m:t>
                                    </m:r>
                                  </m:sub>
                                </m:sSub>
                              </m:e>
                            </m:mr>
                          </m:m>
                        </m:e>
                      </m:d>
                      <m:r>
                        <a:rPr lang="en-US" sz="1600" i="0">
                          <a:solidFill>
                            <a:schemeClr val="tx1"/>
                          </a:solidFill>
                          <a:latin typeface="Cambria Math" panose="02040503050406030204" pitchFamily="18" charset="0"/>
                        </a:rPr>
                        <m:t>=</m:t>
                      </m:r>
                      <m:d>
                        <m:dPr>
                          <m:begChr m:val="["/>
                          <m:endChr m:val="]"/>
                          <m:ctrlPr>
                            <a:rPr lang="en-US" sz="1600" i="1">
                              <a:solidFill>
                                <a:schemeClr val="tx1"/>
                              </a:solidFill>
                              <a:latin typeface="Cambria Math" panose="02040503050406030204" pitchFamily="18" charset="0"/>
                            </a:rPr>
                          </m:ctrlPr>
                        </m:dPr>
                        <m:e>
                          <m:m>
                            <m:mPr>
                              <m:plcHide m:val="on"/>
                              <m:mcs>
                                <m:mc>
                                  <m:mcPr>
                                    <m:count m:val="4"/>
                                    <m:mcJc m:val="center"/>
                                  </m:mcPr>
                                </m:mc>
                              </m:mcs>
                              <m:ctrlPr>
                                <a:rPr lang="en-US" sz="1600" i="1">
                                  <a:solidFill>
                                    <a:schemeClr val="tx1"/>
                                  </a:solidFill>
                                  <a:latin typeface="Cambria Math" panose="02040503050406030204" pitchFamily="18" charset="0"/>
                                </a:rPr>
                              </m:ctrlPr>
                            </m:mPr>
                            <m:mr>
                              <m:e>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𝑦</m:t>
                                    </m:r>
                                  </m:e>
                                  <m:sub>
                                    <m:r>
                                      <a:rPr lang="en-US" sz="1600" i="0">
                                        <a:solidFill>
                                          <a:schemeClr val="tx1"/>
                                        </a:solidFill>
                                        <a:latin typeface="Cambria Math" panose="02040503050406030204" pitchFamily="18" charset="0"/>
                                      </a:rPr>
                                      <m:t>1</m:t>
                                    </m:r>
                                  </m:sub>
                                </m:sSub>
                                <m:r>
                                  <a:rPr lang="en-US" sz="1600" i="0">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𝑦</m:t>
                                    </m:r>
                                  </m:e>
                                  <m:sub>
                                    <m:r>
                                      <a:rPr lang="en-US" sz="1600" i="0">
                                        <a:solidFill>
                                          <a:schemeClr val="tx1"/>
                                        </a:solidFill>
                                        <a:latin typeface="Cambria Math" panose="02040503050406030204" pitchFamily="18" charset="0"/>
                                      </a:rPr>
                                      <m:t>12</m:t>
                                    </m:r>
                                  </m:sub>
                                </m:sSub>
                                <m:r>
                                  <a:rPr lang="en-US" sz="1600" i="0">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𝑦</m:t>
                                    </m:r>
                                  </m:e>
                                  <m:sub>
                                    <m:r>
                                      <a:rPr lang="en-US" sz="1600" i="0">
                                        <a:solidFill>
                                          <a:schemeClr val="tx1"/>
                                        </a:solidFill>
                                        <a:latin typeface="Cambria Math" panose="02040503050406030204" pitchFamily="18" charset="0"/>
                                      </a:rPr>
                                      <m:t>13</m:t>
                                    </m:r>
                                  </m:sub>
                                </m:sSub>
                                <m:r>
                                  <a:rPr lang="en-US" sz="1600" i="0">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𝑦</m:t>
                                    </m:r>
                                  </m:e>
                                  <m:sub>
                                    <m:r>
                                      <a:rPr lang="en-US" sz="1600" i="0">
                                        <a:solidFill>
                                          <a:schemeClr val="tx1"/>
                                        </a:solidFill>
                                        <a:latin typeface="Cambria Math" panose="02040503050406030204" pitchFamily="18" charset="0"/>
                                      </a:rPr>
                                      <m:t>14</m:t>
                                    </m:r>
                                  </m:sub>
                                </m:sSub>
                              </m:e>
                              <m:e>
                                <m:r>
                                  <a:rPr lang="en-US" sz="1600" i="0">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𝑦</m:t>
                                    </m:r>
                                  </m:e>
                                  <m:sub>
                                    <m:r>
                                      <a:rPr lang="en-US" sz="1600" i="0">
                                        <a:solidFill>
                                          <a:schemeClr val="tx1"/>
                                        </a:solidFill>
                                        <a:latin typeface="Cambria Math" panose="02040503050406030204" pitchFamily="18" charset="0"/>
                                      </a:rPr>
                                      <m:t>12</m:t>
                                    </m:r>
                                  </m:sub>
                                </m:sSub>
                              </m:e>
                              <m:e>
                                <m:r>
                                  <a:rPr lang="en-US" sz="1600" i="0">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𝑦</m:t>
                                    </m:r>
                                  </m:e>
                                  <m:sub>
                                    <m:r>
                                      <a:rPr lang="en-US" sz="1600" i="0">
                                        <a:solidFill>
                                          <a:schemeClr val="tx1"/>
                                        </a:solidFill>
                                        <a:latin typeface="Cambria Math" panose="02040503050406030204" pitchFamily="18" charset="0"/>
                                      </a:rPr>
                                      <m:t>13</m:t>
                                    </m:r>
                                  </m:sub>
                                </m:sSub>
                              </m:e>
                              <m:e>
                                <m:r>
                                  <a:rPr lang="en-US" sz="1600" i="0">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𝑦</m:t>
                                    </m:r>
                                  </m:e>
                                  <m:sub>
                                    <m:r>
                                      <a:rPr lang="en-US" sz="1600" i="0">
                                        <a:solidFill>
                                          <a:schemeClr val="tx1"/>
                                        </a:solidFill>
                                        <a:latin typeface="Cambria Math" panose="02040503050406030204" pitchFamily="18" charset="0"/>
                                      </a:rPr>
                                      <m:t>14</m:t>
                                    </m:r>
                                  </m:sub>
                                </m:sSub>
                              </m:e>
                            </m:mr>
                            <m:mr>
                              <m:e>
                                <m:r>
                                  <a:rPr lang="en-US" sz="1600" i="0">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𝑦</m:t>
                                    </m:r>
                                  </m:e>
                                  <m:sub>
                                    <m:r>
                                      <a:rPr lang="en-US" sz="1600" i="0">
                                        <a:solidFill>
                                          <a:schemeClr val="tx1"/>
                                        </a:solidFill>
                                        <a:latin typeface="Cambria Math" panose="02040503050406030204" pitchFamily="18" charset="0"/>
                                      </a:rPr>
                                      <m:t>21</m:t>
                                    </m:r>
                                  </m:sub>
                                </m:sSub>
                              </m:e>
                              <m:e>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𝑦</m:t>
                                    </m:r>
                                  </m:e>
                                  <m:sub>
                                    <m:r>
                                      <a:rPr lang="en-US" sz="1600" i="0">
                                        <a:solidFill>
                                          <a:schemeClr val="tx1"/>
                                        </a:solidFill>
                                        <a:latin typeface="Cambria Math" panose="02040503050406030204" pitchFamily="18" charset="0"/>
                                      </a:rPr>
                                      <m:t>2</m:t>
                                    </m:r>
                                  </m:sub>
                                </m:sSub>
                                <m:r>
                                  <a:rPr lang="en-US" sz="1600" i="0">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𝑦</m:t>
                                    </m:r>
                                  </m:e>
                                  <m:sub>
                                    <m:r>
                                      <a:rPr lang="en-US" sz="1600" i="0">
                                        <a:solidFill>
                                          <a:schemeClr val="tx1"/>
                                        </a:solidFill>
                                        <a:latin typeface="Cambria Math" panose="02040503050406030204" pitchFamily="18" charset="0"/>
                                      </a:rPr>
                                      <m:t>21</m:t>
                                    </m:r>
                                  </m:sub>
                                </m:sSub>
                                <m:r>
                                  <a:rPr lang="en-US" sz="1600" i="0">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𝑦</m:t>
                                    </m:r>
                                  </m:e>
                                  <m:sub>
                                    <m:r>
                                      <a:rPr lang="en-US" sz="1600" i="0">
                                        <a:solidFill>
                                          <a:schemeClr val="tx1"/>
                                        </a:solidFill>
                                        <a:latin typeface="Cambria Math" panose="02040503050406030204" pitchFamily="18" charset="0"/>
                                      </a:rPr>
                                      <m:t>23</m:t>
                                    </m:r>
                                  </m:sub>
                                </m:sSub>
                                <m:r>
                                  <a:rPr lang="en-US" sz="1600" i="0">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𝑦</m:t>
                                    </m:r>
                                  </m:e>
                                  <m:sub>
                                    <m:r>
                                      <a:rPr lang="en-US" sz="1600" i="0">
                                        <a:solidFill>
                                          <a:schemeClr val="tx1"/>
                                        </a:solidFill>
                                        <a:latin typeface="Cambria Math" panose="02040503050406030204" pitchFamily="18" charset="0"/>
                                      </a:rPr>
                                      <m:t>24</m:t>
                                    </m:r>
                                  </m:sub>
                                </m:sSub>
                              </m:e>
                              <m:e>
                                <m:r>
                                  <a:rPr lang="en-US" sz="1600" i="0">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𝑦</m:t>
                                    </m:r>
                                  </m:e>
                                  <m:sub>
                                    <m:r>
                                      <a:rPr lang="en-US" sz="1600" i="0">
                                        <a:solidFill>
                                          <a:schemeClr val="tx1"/>
                                        </a:solidFill>
                                        <a:latin typeface="Cambria Math" panose="02040503050406030204" pitchFamily="18" charset="0"/>
                                      </a:rPr>
                                      <m:t>23</m:t>
                                    </m:r>
                                  </m:sub>
                                </m:sSub>
                              </m:e>
                              <m:e>
                                <m:r>
                                  <a:rPr lang="en-US" sz="1600" i="0">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𝑦</m:t>
                                    </m:r>
                                  </m:e>
                                  <m:sub>
                                    <m:r>
                                      <a:rPr lang="en-US" sz="1600" i="0">
                                        <a:solidFill>
                                          <a:schemeClr val="tx1"/>
                                        </a:solidFill>
                                        <a:latin typeface="Cambria Math" panose="02040503050406030204" pitchFamily="18" charset="0"/>
                                      </a:rPr>
                                      <m:t>24</m:t>
                                    </m:r>
                                  </m:sub>
                                </m:sSub>
                              </m:e>
                            </m:mr>
                            <m:mr>
                              <m:e>
                                <m:r>
                                  <a:rPr lang="en-US" sz="1600" i="0">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𝑦</m:t>
                                    </m:r>
                                  </m:e>
                                  <m:sub>
                                    <m:r>
                                      <a:rPr lang="en-US" sz="1600" i="0">
                                        <a:solidFill>
                                          <a:schemeClr val="tx1"/>
                                        </a:solidFill>
                                        <a:latin typeface="Cambria Math" panose="02040503050406030204" pitchFamily="18" charset="0"/>
                                      </a:rPr>
                                      <m:t>31</m:t>
                                    </m:r>
                                  </m:sub>
                                </m:sSub>
                              </m:e>
                              <m:e>
                                <m:r>
                                  <a:rPr lang="en-US" sz="1600" i="0">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𝑦</m:t>
                                    </m:r>
                                  </m:e>
                                  <m:sub>
                                    <m:r>
                                      <a:rPr lang="en-US" sz="1600" i="0">
                                        <a:solidFill>
                                          <a:schemeClr val="tx1"/>
                                        </a:solidFill>
                                        <a:latin typeface="Cambria Math" panose="02040503050406030204" pitchFamily="18" charset="0"/>
                                      </a:rPr>
                                      <m:t>32</m:t>
                                    </m:r>
                                  </m:sub>
                                </m:sSub>
                              </m:e>
                              <m:e>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𝑦</m:t>
                                    </m:r>
                                  </m:e>
                                  <m:sub>
                                    <m:r>
                                      <a:rPr lang="en-US" sz="1600" i="0">
                                        <a:solidFill>
                                          <a:schemeClr val="tx1"/>
                                        </a:solidFill>
                                        <a:latin typeface="Cambria Math" panose="02040503050406030204" pitchFamily="18" charset="0"/>
                                      </a:rPr>
                                      <m:t>3</m:t>
                                    </m:r>
                                  </m:sub>
                                </m:sSub>
                                <m:r>
                                  <a:rPr lang="en-US" sz="1600" i="0">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𝑦</m:t>
                                    </m:r>
                                  </m:e>
                                  <m:sub>
                                    <m:r>
                                      <a:rPr lang="en-US" sz="1600" i="0">
                                        <a:solidFill>
                                          <a:schemeClr val="tx1"/>
                                        </a:solidFill>
                                        <a:latin typeface="Cambria Math" panose="02040503050406030204" pitchFamily="18" charset="0"/>
                                      </a:rPr>
                                      <m:t>31</m:t>
                                    </m:r>
                                  </m:sub>
                                </m:sSub>
                                <m:r>
                                  <a:rPr lang="en-US" sz="1600" i="0">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𝑦</m:t>
                                    </m:r>
                                  </m:e>
                                  <m:sub>
                                    <m:r>
                                      <a:rPr lang="en-US" sz="1600" b="0" i="0" smtClean="0">
                                        <a:solidFill>
                                          <a:schemeClr val="tx1"/>
                                        </a:solidFill>
                                        <a:latin typeface="Cambria Math" panose="02040503050406030204" pitchFamily="18" charset="0"/>
                                      </a:rPr>
                                      <m:t>3</m:t>
                                    </m:r>
                                    <m:r>
                                      <a:rPr lang="en-US" sz="1600" i="0">
                                        <a:solidFill>
                                          <a:schemeClr val="tx1"/>
                                        </a:solidFill>
                                        <a:latin typeface="Cambria Math" panose="02040503050406030204" pitchFamily="18" charset="0"/>
                                      </a:rPr>
                                      <m:t>2</m:t>
                                    </m:r>
                                  </m:sub>
                                </m:sSub>
                                <m:r>
                                  <a:rPr lang="en-US" sz="1600" i="0">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𝑦</m:t>
                                    </m:r>
                                  </m:e>
                                  <m:sub>
                                    <m:r>
                                      <a:rPr lang="en-US" sz="1600" i="0">
                                        <a:solidFill>
                                          <a:schemeClr val="tx1"/>
                                        </a:solidFill>
                                        <a:latin typeface="Cambria Math" panose="02040503050406030204" pitchFamily="18" charset="0"/>
                                      </a:rPr>
                                      <m:t>34</m:t>
                                    </m:r>
                                  </m:sub>
                                </m:sSub>
                              </m:e>
                              <m:e>
                                <m:r>
                                  <a:rPr lang="en-US" sz="1600" i="0">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𝑦</m:t>
                                    </m:r>
                                  </m:e>
                                  <m:sub>
                                    <m:r>
                                      <a:rPr lang="en-US" sz="1600" i="0">
                                        <a:solidFill>
                                          <a:schemeClr val="tx1"/>
                                        </a:solidFill>
                                        <a:latin typeface="Cambria Math" panose="02040503050406030204" pitchFamily="18" charset="0"/>
                                      </a:rPr>
                                      <m:t>34</m:t>
                                    </m:r>
                                  </m:sub>
                                </m:sSub>
                              </m:e>
                            </m:mr>
                            <m:mr>
                              <m:e>
                                <m:r>
                                  <a:rPr lang="en-US" sz="1600" i="0">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𝑦</m:t>
                                    </m:r>
                                  </m:e>
                                  <m:sub>
                                    <m:r>
                                      <a:rPr lang="en-US" sz="1600" i="0">
                                        <a:solidFill>
                                          <a:schemeClr val="tx1"/>
                                        </a:solidFill>
                                        <a:latin typeface="Cambria Math" panose="02040503050406030204" pitchFamily="18" charset="0"/>
                                      </a:rPr>
                                      <m:t>41</m:t>
                                    </m:r>
                                  </m:sub>
                                </m:sSub>
                              </m:e>
                              <m:e>
                                <m:r>
                                  <a:rPr lang="en-US" sz="1600" i="0">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𝑦</m:t>
                                    </m:r>
                                  </m:e>
                                  <m:sub>
                                    <m:r>
                                      <a:rPr lang="en-US" sz="1600" i="0">
                                        <a:solidFill>
                                          <a:schemeClr val="tx1"/>
                                        </a:solidFill>
                                        <a:latin typeface="Cambria Math" panose="02040503050406030204" pitchFamily="18" charset="0"/>
                                      </a:rPr>
                                      <m:t>42</m:t>
                                    </m:r>
                                  </m:sub>
                                </m:sSub>
                              </m:e>
                              <m:e>
                                <m:r>
                                  <a:rPr lang="en-US" sz="1600" i="0">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𝑦</m:t>
                                    </m:r>
                                  </m:e>
                                  <m:sub>
                                    <m:r>
                                      <a:rPr lang="en-US" sz="1600" i="0">
                                        <a:solidFill>
                                          <a:schemeClr val="tx1"/>
                                        </a:solidFill>
                                        <a:latin typeface="Cambria Math" panose="02040503050406030204" pitchFamily="18" charset="0"/>
                                      </a:rPr>
                                      <m:t>43</m:t>
                                    </m:r>
                                  </m:sub>
                                </m:sSub>
                              </m:e>
                              <m:e>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𝑦</m:t>
                                    </m:r>
                                  </m:e>
                                  <m:sub>
                                    <m:r>
                                      <a:rPr lang="en-US" sz="1600" i="0">
                                        <a:solidFill>
                                          <a:schemeClr val="tx1"/>
                                        </a:solidFill>
                                        <a:latin typeface="Cambria Math" panose="02040503050406030204" pitchFamily="18" charset="0"/>
                                      </a:rPr>
                                      <m:t>4</m:t>
                                    </m:r>
                                  </m:sub>
                                </m:sSub>
                                <m:r>
                                  <a:rPr lang="en-US" sz="1600" i="0">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𝑦</m:t>
                                    </m:r>
                                  </m:e>
                                  <m:sub>
                                    <m:r>
                                      <a:rPr lang="en-US" sz="1600" i="0">
                                        <a:solidFill>
                                          <a:schemeClr val="tx1"/>
                                        </a:solidFill>
                                        <a:latin typeface="Cambria Math" panose="02040503050406030204" pitchFamily="18" charset="0"/>
                                      </a:rPr>
                                      <m:t>4</m:t>
                                    </m:r>
                                    <m:r>
                                      <a:rPr lang="en-US" sz="1600" b="0" i="1" smtClean="0">
                                        <a:solidFill>
                                          <a:schemeClr val="tx1"/>
                                        </a:solidFill>
                                        <a:latin typeface="Cambria Math" panose="02040503050406030204" pitchFamily="18" charset="0"/>
                                      </a:rPr>
                                      <m:t>1</m:t>
                                    </m:r>
                                  </m:sub>
                                </m:sSub>
                                <m:r>
                                  <a:rPr lang="en-US" sz="1600" i="0">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𝑦</m:t>
                                    </m:r>
                                  </m:e>
                                  <m:sub>
                                    <m:r>
                                      <a:rPr lang="en-US" sz="1600" i="0">
                                        <a:solidFill>
                                          <a:schemeClr val="tx1"/>
                                        </a:solidFill>
                                        <a:latin typeface="Cambria Math" panose="02040503050406030204" pitchFamily="18" charset="0"/>
                                      </a:rPr>
                                      <m:t>42</m:t>
                                    </m:r>
                                  </m:sub>
                                </m:sSub>
                                <m:r>
                                  <a:rPr lang="en-US" sz="1600" i="0">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𝑦</m:t>
                                    </m:r>
                                  </m:e>
                                  <m:sub>
                                    <m:r>
                                      <a:rPr lang="en-US" sz="1600" i="0">
                                        <a:solidFill>
                                          <a:schemeClr val="tx1"/>
                                        </a:solidFill>
                                        <a:latin typeface="Cambria Math" panose="02040503050406030204" pitchFamily="18" charset="0"/>
                                      </a:rPr>
                                      <m:t>43</m:t>
                                    </m:r>
                                  </m:sub>
                                </m:sSub>
                              </m:e>
                            </m:mr>
                          </m:m>
                        </m:e>
                      </m:d>
                      <m:d>
                        <m:dPr>
                          <m:begChr m:val="["/>
                          <m:endChr m:val="]"/>
                          <m:ctrlPr>
                            <a:rPr lang="en-US" sz="1600" i="1" smtClean="0">
                              <a:solidFill>
                                <a:schemeClr val="tx1"/>
                              </a:solidFill>
                              <a:latin typeface="Cambria Math" panose="02040503050406030204" pitchFamily="18" charset="0"/>
                            </a:rPr>
                          </m:ctrlPr>
                        </m:dPr>
                        <m:e>
                          <m:m>
                            <m:mPr>
                              <m:plcHide m:val="on"/>
                              <m:mcs>
                                <m:mc>
                                  <m:mcPr>
                                    <m:count m:val="1"/>
                                    <m:mcJc m:val="center"/>
                                  </m:mcPr>
                                </m:mc>
                              </m:mcs>
                              <m:ctrlPr>
                                <a:rPr lang="en-US" i="1">
                                  <a:latin typeface="Cambria Math" panose="02040503050406030204" pitchFamily="18" charset="0"/>
                                </a:rPr>
                              </m:ctrlPr>
                            </m:mPr>
                            <m:mr>
                              <m:e>
                                <m:sSub>
                                  <m:sSubPr>
                                    <m:ctrlPr>
                                      <a:rPr lang="en-US" i="1">
                                        <a:latin typeface="Cambria Math" panose="02040503050406030204" pitchFamily="18" charset="0"/>
                                      </a:rPr>
                                    </m:ctrlPr>
                                  </m:sSubPr>
                                  <m:e>
                                    <m:r>
                                      <a:rPr lang="en-US" i="1">
                                        <a:latin typeface="Cambria Math" panose="02040503050406030204" pitchFamily="18" charset="0"/>
                                      </a:rPr>
                                      <m:t>𝑣</m:t>
                                    </m:r>
                                  </m:e>
                                  <m:sub>
                                    <m:r>
                                      <a:rPr lang="en-US">
                                        <a:latin typeface="Cambria Math" panose="02040503050406030204" pitchFamily="18" charset="0"/>
                                      </a:rPr>
                                      <m:t>1</m:t>
                                    </m:r>
                                  </m:sub>
                                </m:sSub>
                              </m:e>
                            </m:mr>
                            <m:mr>
                              <m:e>
                                <m:sSub>
                                  <m:sSubPr>
                                    <m:ctrlPr>
                                      <a:rPr lang="en-US" i="1">
                                        <a:latin typeface="Cambria Math" panose="02040503050406030204" pitchFamily="18" charset="0"/>
                                      </a:rPr>
                                    </m:ctrlPr>
                                  </m:sSubPr>
                                  <m:e>
                                    <m:r>
                                      <a:rPr lang="en-US" i="1">
                                        <a:latin typeface="Cambria Math" panose="02040503050406030204" pitchFamily="18" charset="0"/>
                                      </a:rPr>
                                      <m:t>𝑣</m:t>
                                    </m:r>
                                  </m:e>
                                  <m:sub>
                                    <m:r>
                                      <a:rPr lang="en-US">
                                        <a:latin typeface="Cambria Math" panose="02040503050406030204" pitchFamily="18" charset="0"/>
                                      </a:rPr>
                                      <m:t>2</m:t>
                                    </m:r>
                                  </m:sub>
                                </m:sSub>
                              </m:e>
                            </m:mr>
                            <m:mr>
                              <m:e>
                                <m:sSub>
                                  <m:sSubPr>
                                    <m:ctrlPr>
                                      <a:rPr lang="en-US" i="1">
                                        <a:latin typeface="Cambria Math" panose="02040503050406030204" pitchFamily="18" charset="0"/>
                                      </a:rPr>
                                    </m:ctrlPr>
                                  </m:sSubPr>
                                  <m:e>
                                    <m:r>
                                      <a:rPr lang="en-US" i="1">
                                        <a:latin typeface="Cambria Math" panose="02040503050406030204" pitchFamily="18" charset="0"/>
                                      </a:rPr>
                                      <m:t>𝑣</m:t>
                                    </m:r>
                                  </m:e>
                                  <m:sub>
                                    <m:r>
                                      <a:rPr lang="en-US">
                                        <a:latin typeface="Cambria Math" panose="02040503050406030204" pitchFamily="18" charset="0"/>
                                      </a:rPr>
                                      <m:t>3</m:t>
                                    </m:r>
                                  </m:sub>
                                </m:sSub>
                              </m:e>
                            </m:mr>
                            <m:mr>
                              <m:e>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a:latin typeface="Cambria Math" panose="02040503050406030204" pitchFamily="18" charset="0"/>
                                      </a:rPr>
                                      <m:t>4</m:t>
                                    </m:r>
                                  </m:sub>
                                </m:sSub>
                              </m:e>
                            </m:mr>
                          </m:m>
                        </m:e>
                      </m:d>
                    </m:oMath>
                  </m:oMathPara>
                </a14:m>
                <a:endParaRPr lang="en-US" sz="1600" dirty="0">
                  <a:solidFill>
                    <a:schemeClr val="tx1"/>
                  </a:solidFill>
                </a:endParaRPr>
              </a:p>
            </p:txBody>
          </p:sp>
        </mc:Choice>
        <mc:Fallback xmlns="">
          <p:sp>
            <p:nvSpPr>
              <p:cNvPr id="10" name="TextBox 9">
                <a:extLst>
                  <a:ext uri="{FF2B5EF4-FFF2-40B4-BE49-F238E27FC236}">
                    <a16:creationId xmlns:a16="http://schemas.microsoft.com/office/drawing/2014/main" id="{D5F20773-4EFC-4EEF-859D-2AE1A2379FC9}"/>
                  </a:ext>
                </a:extLst>
              </p:cNvPr>
              <p:cNvSpPr txBox="1">
                <a:spLocks noRot="1" noChangeAspect="1" noMove="1" noResize="1" noEditPoints="1" noAdjustHandles="1" noChangeArrowheads="1" noChangeShapeType="1" noTextEdit="1"/>
              </p:cNvSpPr>
              <p:nvPr/>
            </p:nvSpPr>
            <p:spPr>
              <a:xfrm>
                <a:off x="0" y="1791890"/>
                <a:ext cx="9144000" cy="1034642"/>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A9EF80A6-A68A-474B-A792-213F77AB92E2}"/>
                  </a:ext>
                </a:extLst>
              </p:cNvPr>
              <p:cNvSpPr txBox="1"/>
              <p:nvPr/>
            </p:nvSpPr>
            <p:spPr>
              <a:xfrm>
                <a:off x="112734" y="4786831"/>
                <a:ext cx="1709803" cy="369332"/>
              </a:xfrm>
              <a:prstGeom prst="rect">
                <a:avLst/>
              </a:prstGeom>
              <a:noFill/>
            </p:spPr>
            <p:txBody>
              <a:bodyPr wrap="square">
                <a:spAutoFit/>
              </a:bodyPr>
              <a:lstStyle/>
              <a:p>
                <a:r>
                  <a:rPr lang="en-US" b="1" dirty="0">
                    <a:solidFill>
                      <a:srgbClr val="FF0000"/>
                    </a:solidFill>
                    <a:effectLst/>
                    <a:latin typeface="Times New Roman" panose="02020603050405020304" pitchFamily="18" charset="0"/>
                    <a:cs typeface="Times New Roman" panose="02020603050405020304" pitchFamily="18" charset="0"/>
                  </a:rPr>
                  <a:t>Note: </a:t>
                </a:r>
                <a14:m>
                  <m:oMath xmlns:m="http://schemas.openxmlformats.org/officeDocument/2006/math">
                    <m:sSub>
                      <m:sSubPr>
                        <m:ctrlPr>
                          <a:rPr lang="en-US" i="1" smtClean="0">
                            <a:effectLst/>
                            <a:latin typeface="Cambria Math" panose="020405030504060302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𝑦</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𝑘𝑖</m:t>
                        </m:r>
                      </m:sub>
                    </m:sSub>
                    <m:r>
                      <a:rPr lang="en-US" sz="18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i="1">
                            <a:effectLst/>
                            <a:latin typeface="Cambria Math" panose="020405030504060302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𝑦</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𝑖𝑘</m:t>
                        </m:r>
                      </m:sub>
                    </m:sSub>
                  </m:oMath>
                </a14:m>
                <a:endParaRPr lang="en-US" dirty="0"/>
              </a:p>
            </p:txBody>
          </p:sp>
        </mc:Choice>
        <mc:Fallback xmlns="">
          <p:sp>
            <p:nvSpPr>
              <p:cNvPr id="12" name="TextBox 11">
                <a:extLst>
                  <a:ext uri="{FF2B5EF4-FFF2-40B4-BE49-F238E27FC236}">
                    <a16:creationId xmlns:a16="http://schemas.microsoft.com/office/drawing/2014/main" id="{A9EF80A6-A68A-474B-A792-213F77AB92E2}"/>
                  </a:ext>
                </a:extLst>
              </p:cNvPr>
              <p:cNvSpPr txBox="1">
                <a:spLocks noRot="1" noChangeAspect="1" noMove="1" noResize="1" noEditPoints="1" noAdjustHandles="1" noChangeArrowheads="1" noChangeShapeType="1" noTextEdit="1"/>
              </p:cNvSpPr>
              <p:nvPr/>
            </p:nvSpPr>
            <p:spPr>
              <a:xfrm>
                <a:off x="112734" y="4786831"/>
                <a:ext cx="1709803" cy="369332"/>
              </a:xfrm>
              <a:prstGeom prst="rect">
                <a:avLst/>
              </a:prstGeom>
              <a:blipFill>
                <a:blip r:embed="rId4"/>
                <a:stretch>
                  <a:fillRect l="-2847" t="-9836" b="-2295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33660688-4471-4389-8969-09B9AAF064CC}"/>
                  </a:ext>
                </a:extLst>
              </p:cNvPr>
              <p:cNvSpPr txBox="1"/>
              <p:nvPr/>
            </p:nvSpPr>
            <p:spPr>
              <a:xfrm>
                <a:off x="2641729" y="3594574"/>
                <a:ext cx="5311035" cy="1166730"/>
              </a:xfrm>
              <a:prstGeom prst="rect">
                <a:avLst/>
              </a:prstGeom>
              <a:noFill/>
            </p:spPr>
            <p:txBody>
              <a:bodyPr wrap="square">
                <a:spAutoFit/>
              </a:bodyPr>
              <a:lstStyle/>
              <a:p>
                <a14:m>
                  <m:oMath xmlns:m="http://schemas.openxmlformats.org/officeDocument/2006/math">
                    <m:r>
                      <a:rPr lang="en-US" i="1" smtClean="0">
                        <a:solidFill>
                          <a:schemeClr val="tx1"/>
                        </a:solidFill>
                        <a:latin typeface="Cambria Math" panose="02040503050406030204" pitchFamily="18" charset="0"/>
                      </a:rPr>
                      <m:t>𝑌</m:t>
                    </m:r>
                    <m:r>
                      <a:rPr lang="en-US" i="0">
                        <a:solidFill>
                          <a:schemeClr val="tx1"/>
                        </a:solidFill>
                        <a:latin typeface="Cambria Math" panose="02040503050406030204" pitchFamily="18" charset="0"/>
                      </a:rPr>
                      <m:t>=</m:t>
                    </m:r>
                    <m:d>
                      <m:dPr>
                        <m:begChr m:val="["/>
                        <m:endChr m:val="]"/>
                        <m:ctrlPr>
                          <a:rPr lang="en-US" i="1">
                            <a:solidFill>
                              <a:schemeClr val="tx1"/>
                            </a:solidFill>
                            <a:latin typeface="Cambria Math" panose="02040503050406030204" pitchFamily="18" charset="0"/>
                          </a:rPr>
                        </m:ctrlPr>
                      </m:dPr>
                      <m:e>
                        <m:m>
                          <m:mPr>
                            <m:plcHide m:val="on"/>
                            <m:mcs>
                              <m:mc>
                                <m:mcPr>
                                  <m:count m:val="4"/>
                                  <m:mcJc m:val="center"/>
                                </m:mcPr>
                              </m:mc>
                            </m:mcs>
                            <m:ctrlPr>
                              <a:rPr lang="en-US" i="1">
                                <a:solidFill>
                                  <a:schemeClr val="tx1"/>
                                </a:solidFill>
                                <a:latin typeface="Cambria Math" panose="02040503050406030204" pitchFamily="18" charset="0"/>
                              </a:rPr>
                            </m:ctrlPr>
                          </m:mPr>
                          <m:mr>
                            <m:e>
                              <m:sSub>
                                <m:sSubPr>
                                  <m:ctrlPr>
                                    <a:rPr lang="en-US" i="1">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𝑌</m:t>
                                  </m:r>
                                </m:e>
                                <m:sub>
                                  <m:r>
                                    <a:rPr lang="en-US" i="0">
                                      <a:solidFill>
                                        <a:schemeClr val="tx1"/>
                                      </a:solidFill>
                                      <a:latin typeface="Cambria Math" panose="02040503050406030204" pitchFamily="18" charset="0"/>
                                    </a:rPr>
                                    <m:t>11</m:t>
                                  </m:r>
                                </m:sub>
                              </m:sSub>
                            </m:e>
                            <m:e>
                              <m:sSub>
                                <m:sSubPr>
                                  <m:ctrlPr>
                                    <a:rPr lang="en-US" i="1">
                                      <a:solidFill>
                                        <a:schemeClr val="tx1"/>
                                      </a:solidFill>
                                      <a:latin typeface="Cambria Math" panose="02040503050406030204" pitchFamily="18" charset="0"/>
                                    </a:rPr>
                                  </m:ctrlPr>
                                </m:sSubPr>
                                <m:e>
                                  <m:r>
                                    <a:rPr lang="en-US" i="1">
                                      <a:latin typeface="Cambria Math" panose="02040503050406030204" pitchFamily="18" charset="0"/>
                                    </a:rPr>
                                    <m:t>𝑌</m:t>
                                  </m:r>
                                </m:e>
                                <m:sub>
                                  <m:r>
                                    <a:rPr lang="en-US" i="0">
                                      <a:solidFill>
                                        <a:schemeClr val="tx1"/>
                                      </a:solidFill>
                                      <a:latin typeface="Cambria Math" panose="02040503050406030204" pitchFamily="18" charset="0"/>
                                    </a:rPr>
                                    <m:t>12</m:t>
                                  </m:r>
                                </m:sub>
                              </m:sSub>
                            </m:e>
                            <m:e>
                              <m:sSub>
                                <m:sSubPr>
                                  <m:ctrlPr>
                                    <a:rPr lang="en-US" i="1">
                                      <a:solidFill>
                                        <a:schemeClr val="tx1"/>
                                      </a:solidFill>
                                      <a:latin typeface="Cambria Math" panose="02040503050406030204" pitchFamily="18" charset="0"/>
                                    </a:rPr>
                                  </m:ctrlPr>
                                </m:sSubPr>
                                <m:e>
                                  <m:r>
                                    <a:rPr lang="en-US" i="1">
                                      <a:latin typeface="Cambria Math" panose="02040503050406030204" pitchFamily="18" charset="0"/>
                                    </a:rPr>
                                    <m:t>𝑌</m:t>
                                  </m:r>
                                </m:e>
                                <m:sub>
                                  <m:r>
                                    <a:rPr lang="en-US" i="0">
                                      <a:solidFill>
                                        <a:schemeClr val="tx1"/>
                                      </a:solidFill>
                                      <a:latin typeface="Cambria Math" panose="02040503050406030204" pitchFamily="18" charset="0"/>
                                    </a:rPr>
                                    <m:t>13</m:t>
                                  </m:r>
                                </m:sub>
                              </m:sSub>
                            </m:e>
                            <m:e>
                              <m:sSub>
                                <m:sSubPr>
                                  <m:ctrlPr>
                                    <a:rPr lang="en-US" i="1">
                                      <a:solidFill>
                                        <a:schemeClr val="tx1"/>
                                      </a:solidFill>
                                      <a:latin typeface="Cambria Math" panose="02040503050406030204" pitchFamily="18" charset="0"/>
                                    </a:rPr>
                                  </m:ctrlPr>
                                </m:sSubPr>
                                <m:e>
                                  <m:r>
                                    <a:rPr lang="en-US" i="1">
                                      <a:latin typeface="Cambria Math" panose="02040503050406030204" pitchFamily="18" charset="0"/>
                                    </a:rPr>
                                    <m:t>𝑌</m:t>
                                  </m:r>
                                </m:e>
                                <m:sub>
                                  <m:r>
                                    <a:rPr lang="en-US" i="0">
                                      <a:solidFill>
                                        <a:schemeClr val="tx1"/>
                                      </a:solidFill>
                                      <a:latin typeface="Cambria Math" panose="02040503050406030204" pitchFamily="18" charset="0"/>
                                    </a:rPr>
                                    <m:t>14</m:t>
                                  </m:r>
                                </m:sub>
                              </m:sSub>
                            </m:e>
                          </m:mr>
                          <m:mr>
                            <m:e>
                              <m:sSub>
                                <m:sSubPr>
                                  <m:ctrlPr>
                                    <a:rPr lang="en-US" i="1">
                                      <a:solidFill>
                                        <a:schemeClr val="tx1"/>
                                      </a:solidFill>
                                      <a:latin typeface="Cambria Math" panose="02040503050406030204" pitchFamily="18" charset="0"/>
                                    </a:rPr>
                                  </m:ctrlPr>
                                </m:sSubPr>
                                <m:e>
                                  <m:r>
                                    <a:rPr lang="en-US" i="1">
                                      <a:latin typeface="Cambria Math" panose="02040503050406030204" pitchFamily="18" charset="0"/>
                                    </a:rPr>
                                    <m:t>𝑌</m:t>
                                  </m:r>
                                </m:e>
                                <m:sub>
                                  <m:r>
                                    <a:rPr lang="en-US" i="0">
                                      <a:solidFill>
                                        <a:schemeClr val="tx1"/>
                                      </a:solidFill>
                                      <a:latin typeface="Cambria Math" panose="02040503050406030204" pitchFamily="18" charset="0"/>
                                    </a:rPr>
                                    <m:t>21</m:t>
                                  </m:r>
                                </m:sub>
                              </m:sSub>
                            </m:e>
                            <m:e>
                              <m:sSub>
                                <m:sSubPr>
                                  <m:ctrlPr>
                                    <a:rPr lang="en-US" i="1">
                                      <a:solidFill>
                                        <a:schemeClr val="tx1"/>
                                      </a:solidFill>
                                      <a:latin typeface="Cambria Math" panose="02040503050406030204" pitchFamily="18" charset="0"/>
                                    </a:rPr>
                                  </m:ctrlPr>
                                </m:sSubPr>
                                <m:e>
                                  <m:r>
                                    <a:rPr lang="en-US" i="1">
                                      <a:latin typeface="Cambria Math" panose="02040503050406030204" pitchFamily="18" charset="0"/>
                                    </a:rPr>
                                    <m:t>𝑌</m:t>
                                  </m:r>
                                </m:e>
                                <m:sub>
                                  <m:r>
                                    <a:rPr lang="en-US" i="0">
                                      <a:solidFill>
                                        <a:schemeClr val="tx1"/>
                                      </a:solidFill>
                                      <a:latin typeface="Cambria Math" panose="02040503050406030204" pitchFamily="18" charset="0"/>
                                    </a:rPr>
                                    <m:t>22</m:t>
                                  </m:r>
                                </m:sub>
                              </m:sSub>
                            </m:e>
                            <m:e>
                              <m:sSub>
                                <m:sSubPr>
                                  <m:ctrlPr>
                                    <a:rPr lang="en-US" i="1">
                                      <a:solidFill>
                                        <a:schemeClr val="tx1"/>
                                      </a:solidFill>
                                      <a:latin typeface="Cambria Math" panose="02040503050406030204" pitchFamily="18" charset="0"/>
                                    </a:rPr>
                                  </m:ctrlPr>
                                </m:sSubPr>
                                <m:e>
                                  <m:r>
                                    <a:rPr lang="en-US" i="1">
                                      <a:latin typeface="Cambria Math" panose="02040503050406030204" pitchFamily="18" charset="0"/>
                                    </a:rPr>
                                    <m:t>𝑌</m:t>
                                  </m:r>
                                </m:e>
                                <m:sub>
                                  <m:r>
                                    <a:rPr lang="en-US" i="0">
                                      <a:solidFill>
                                        <a:schemeClr val="tx1"/>
                                      </a:solidFill>
                                      <a:latin typeface="Cambria Math" panose="02040503050406030204" pitchFamily="18" charset="0"/>
                                    </a:rPr>
                                    <m:t>23</m:t>
                                  </m:r>
                                </m:sub>
                              </m:sSub>
                            </m:e>
                            <m:e>
                              <m:sSub>
                                <m:sSubPr>
                                  <m:ctrlPr>
                                    <a:rPr lang="en-US" i="1">
                                      <a:solidFill>
                                        <a:schemeClr val="tx1"/>
                                      </a:solidFill>
                                      <a:latin typeface="Cambria Math" panose="02040503050406030204" pitchFamily="18" charset="0"/>
                                    </a:rPr>
                                  </m:ctrlPr>
                                </m:sSubPr>
                                <m:e>
                                  <m:r>
                                    <a:rPr lang="en-US" i="1">
                                      <a:latin typeface="Cambria Math" panose="02040503050406030204" pitchFamily="18" charset="0"/>
                                    </a:rPr>
                                    <m:t>𝑌</m:t>
                                  </m:r>
                                </m:e>
                                <m:sub>
                                  <m:r>
                                    <a:rPr lang="en-US" i="0">
                                      <a:solidFill>
                                        <a:schemeClr val="tx1"/>
                                      </a:solidFill>
                                      <a:latin typeface="Cambria Math" panose="02040503050406030204" pitchFamily="18" charset="0"/>
                                    </a:rPr>
                                    <m:t>24</m:t>
                                  </m:r>
                                </m:sub>
                              </m:sSub>
                            </m:e>
                          </m:mr>
                          <m:mr>
                            <m:e>
                              <m:sSub>
                                <m:sSubPr>
                                  <m:ctrlPr>
                                    <a:rPr lang="en-US" i="1">
                                      <a:solidFill>
                                        <a:schemeClr val="tx1"/>
                                      </a:solidFill>
                                      <a:latin typeface="Cambria Math" panose="02040503050406030204" pitchFamily="18" charset="0"/>
                                    </a:rPr>
                                  </m:ctrlPr>
                                </m:sSubPr>
                                <m:e>
                                  <m:r>
                                    <a:rPr lang="en-US" i="1">
                                      <a:latin typeface="Cambria Math" panose="02040503050406030204" pitchFamily="18" charset="0"/>
                                    </a:rPr>
                                    <m:t>𝑌</m:t>
                                  </m:r>
                                </m:e>
                                <m:sub>
                                  <m:r>
                                    <a:rPr lang="en-US" i="0">
                                      <a:solidFill>
                                        <a:schemeClr val="tx1"/>
                                      </a:solidFill>
                                      <a:latin typeface="Cambria Math" panose="02040503050406030204" pitchFamily="18" charset="0"/>
                                    </a:rPr>
                                    <m:t>31</m:t>
                                  </m:r>
                                </m:sub>
                              </m:sSub>
                            </m:e>
                            <m:e>
                              <m:sSub>
                                <m:sSubPr>
                                  <m:ctrlPr>
                                    <a:rPr lang="en-US" i="1">
                                      <a:solidFill>
                                        <a:schemeClr val="tx1"/>
                                      </a:solidFill>
                                      <a:latin typeface="Cambria Math" panose="02040503050406030204" pitchFamily="18" charset="0"/>
                                    </a:rPr>
                                  </m:ctrlPr>
                                </m:sSubPr>
                                <m:e>
                                  <m:r>
                                    <a:rPr lang="en-US" i="1">
                                      <a:latin typeface="Cambria Math" panose="02040503050406030204" pitchFamily="18" charset="0"/>
                                    </a:rPr>
                                    <m:t>𝑌</m:t>
                                  </m:r>
                                </m:e>
                                <m:sub>
                                  <m:r>
                                    <a:rPr lang="en-US" i="0">
                                      <a:solidFill>
                                        <a:schemeClr val="tx1"/>
                                      </a:solidFill>
                                      <a:latin typeface="Cambria Math" panose="02040503050406030204" pitchFamily="18" charset="0"/>
                                    </a:rPr>
                                    <m:t>32</m:t>
                                  </m:r>
                                </m:sub>
                              </m:sSub>
                            </m:e>
                            <m:e>
                              <m:sSub>
                                <m:sSubPr>
                                  <m:ctrlPr>
                                    <a:rPr lang="en-US" i="1">
                                      <a:solidFill>
                                        <a:schemeClr val="tx1"/>
                                      </a:solidFill>
                                      <a:latin typeface="Cambria Math" panose="02040503050406030204" pitchFamily="18" charset="0"/>
                                    </a:rPr>
                                  </m:ctrlPr>
                                </m:sSubPr>
                                <m:e>
                                  <m:r>
                                    <a:rPr lang="en-US" i="1">
                                      <a:latin typeface="Cambria Math" panose="02040503050406030204" pitchFamily="18" charset="0"/>
                                    </a:rPr>
                                    <m:t>𝑌</m:t>
                                  </m:r>
                                </m:e>
                                <m:sub>
                                  <m:r>
                                    <a:rPr lang="en-US" i="0">
                                      <a:solidFill>
                                        <a:schemeClr val="tx1"/>
                                      </a:solidFill>
                                      <a:latin typeface="Cambria Math" panose="02040503050406030204" pitchFamily="18" charset="0"/>
                                    </a:rPr>
                                    <m:t>33</m:t>
                                  </m:r>
                                </m:sub>
                              </m:sSub>
                            </m:e>
                            <m:e>
                              <m:sSub>
                                <m:sSubPr>
                                  <m:ctrlPr>
                                    <a:rPr lang="en-US" i="1">
                                      <a:solidFill>
                                        <a:schemeClr val="tx1"/>
                                      </a:solidFill>
                                      <a:latin typeface="Cambria Math" panose="02040503050406030204" pitchFamily="18" charset="0"/>
                                    </a:rPr>
                                  </m:ctrlPr>
                                </m:sSubPr>
                                <m:e>
                                  <m:r>
                                    <a:rPr lang="en-US" i="1">
                                      <a:latin typeface="Cambria Math" panose="02040503050406030204" pitchFamily="18" charset="0"/>
                                    </a:rPr>
                                    <m:t>𝑌</m:t>
                                  </m:r>
                                </m:e>
                                <m:sub>
                                  <m:r>
                                    <a:rPr lang="en-US" i="0">
                                      <a:solidFill>
                                        <a:schemeClr val="tx1"/>
                                      </a:solidFill>
                                      <a:latin typeface="Cambria Math" panose="02040503050406030204" pitchFamily="18" charset="0"/>
                                    </a:rPr>
                                    <m:t>34</m:t>
                                  </m:r>
                                </m:sub>
                              </m:sSub>
                            </m:e>
                          </m:mr>
                          <m:mr>
                            <m:e>
                              <m:sSub>
                                <m:sSubPr>
                                  <m:ctrlPr>
                                    <a:rPr lang="en-US" i="1">
                                      <a:solidFill>
                                        <a:schemeClr val="tx1"/>
                                      </a:solidFill>
                                      <a:latin typeface="Cambria Math" panose="02040503050406030204" pitchFamily="18" charset="0"/>
                                    </a:rPr>
                                  </m:ctrlPr>
                                </m:sSubPr>
                                <m:e>
                                  <m:r>
                                    <a:rPr lang="en-US" i="1">
                                      <a:latin typeface="Cambria Math" panose="02040503050406030204" pitchFamily="18" charset="0"/>
                                    </a:rPr>
                                    <m:t>𝑌</m:t>
                                  </m:r>
                                </m:e>
                                <m:sub>
                                  <m:r>
                                    <a:rPr lang="en-US" i="0">
                                      <a:solidFill>
                                        <a:schemeClr val="tx1"/>
                                      </a:solidFill>
                                      <a:latin typeface="Cambria Math" panose="02040503050406030204" pitchFamily="18" charset="0"/>
                                    </a:rPr>
                                    <m:t>41</m:t>
                                  </m:r>
                                </m:sub>
                              </m:sSub>
                            </m:e>
                            <m:e>
                              <m:sSub>
                                <m:sSubPr>
                                  <m:ctrlPr>
                                    <a:rPr lang="en-US" i="1">
                                      <a:solidFill>
                                        <a:schemeClr val="tx1"/>
                                      </a:solidFill>
                                      <a:latin typeface="Cambria Math" panose="02040503050406030204" pitchFamily="18" charset="0"/>
                                    </a:rPr>
                                  </m:ctrlPr>
                                </m:sSubPr>
                                <m:e>
                                  <m:r>
                                    <a:rPr lang="en-US" i="1">
                                      <a:latin typeface="Cambria Math" panose="02040503050406030204" pitchFamily="18" charset="0"/>
                                    </a:rPr>
                                    <m:t>𝑌</m:t>
                                  </m:r>
                                </m:e>
                                <m:sub>
                                  <m:r>
                                    <a:rPr lang="en-US" i="0">
                                      <a:solidFill>
                                        <a:schemeClr val="tx1"/>
                                      </a:solidFill>
                                      <a:latin typeface="Cambria Math" panose="02040503050406030204" pitchFamily="18" charset="0"/>
                                    </a:rPr>
                                    <m:t>42</m:t>
                                  </m:r>
                                </m:sub>
                              </m:sSub>
                            </m:e>
                            <m:e>
                              <m:sSub>
                                <m:sSubPr>
                                  <m:ctrlPr>
                                    <a:rPr lang="en-US" i="1">
                                      <a:solidFill>
                                        <a:schemeClr val="tx1"/>
                                      </a:solidFill>
                                      <a:latin typeface="Cambria Math" panose="02040503050406030204" pitchFamily="18" charset="0"/>
                                    </a:rPr>
                                  </m:ctrlPr>
                                </m:sSubPr>
                                <m:e>
                                  <m:r>
                                    <a:rPr lang="en-US" i="1">
                                      <a:latin typeface="Cambria Math" panose="02040503050406030204" pitchFamily="18" charset="0"/>
                                    </a:rPr>
                                    <m:t>𝑌</m:t>
                                  </m:r>
                                </m:e>
                                <m:sub>
                                  <m:r>
                                    <a:rPr lang="en-US" i="0">
                                      <a:solidFill>
                                        <a:schemeClr val="tx1"/>
                                      </a:solidFill>
                                      <a:latin typeface="Cambria Math" panose="02040503050406030204" pitchFamily="18" charset="0"/>
                                    </a:rPr>
                                    <m:t>43</m:t>
                                  </m:r>
                                </m:sub>
                              </m:sSub>
                            </m:e>
                            <m:e>
                              <m:sSub>
                                <m:sSubPr>
                                  <m:ctrlPr>
                                    <a:rPr lang="en-US" i="1">
                                      <a:solidFill>
                                        <a:schemeClr val="tx1"/>
                                      </a:solidFill>
                                      <a:latin typeface="Cambria Math" panose="02040503050406030204" pitchFamily="18" charset="0"/>
                                    </a:rPr>
                                  </m:ctrlPr>
                                </m:sSubPr>
                                <m:e>
                                  <m:r>
                                    <a:rPr lang="en-US" i="1">
                                      <a:latin typeface="Cambria Math" panose="02040503050406030204" pitchFamily="18" charset="0"/>
                                    </a:rPr>
                                    <m:t>𝑌</m:t>
                                  </m:r>
                                </m:e>
                                <m:sub>
                                  <m:r>
                                    <a:rPr lang="en-US" i="0">
                                      <a:solidFill>
                                        <a:schemeClr val="tx1"/>
                                      </a:solidFill>
                                      <a:latin typeface="Cambria Math" panose="02040503050406030204" pitchFamily="18" charset="0"/>
                                    </a:rPr>
                                    <m:t>44</m:t>
                                  </m:r>
                                </m:sub>
                              </m:sSub>
                            </m:e>
                          </m:mr>
                        </m:m>
                      </m:e>
                    </m:d>
                  </m:oMath>
                </a14:m>
                <a:r>
                  <a:rPr lang="en-US" dirty="0">
                    <a:solidFill>
                      <a:schemeClr val="tx1"/>
                    </a:solidFill>
                    <a:latin typeface="Times New Roman" panose="02020603050405020304" pitchFamily="18" charset="0"/>
                    <a:cs typeface="Times New Roman" panose="02020603050405020304" pitchFamily="18" charset="0"/>
                  </a:rPr>
                  <a:t> , is an admittance matrix.</a:t>
                </a:r>
              </a:p>
            </p:txBody>
          </p:sp>
        </mc:Choice>
        <mc:Fallback xmlns="">
          <p:sp>
            <p:nvSpPr>
              <p:cNvPr id="14" name="TextBox 13">
                <a:extLst>
                  <a:ext uri="{FF2B5EF4-FFF2-40B4-BE49-F238E27FC236}">
                    <a16:creationId xmlns:a16="http://schemas.microsoft.com/office/drawing/2014/main" id="{33660688-4471-4389-8969-09B9AAF064CC}"/>
                  </a:ext>
                </a:extLst>
              </p:cNvPr>
              <p:cNvSpPr txBox="1">
                <a:spLocks noRot="1" noChangeAspect="1" noMove="1" noResize="1" noEditPoints="1" noAdjustHandles="1" noChangeArrowheads="1" noChangeShapeType="1" noTextEdit="1"/>
              </p:cNvSpPr>
              <p:nvPr/>
            </p:nvSpPr>
            <p:spPr>
              <a:xfrm>
                <a:off x="2641729" y="3594574"/>
                <a:ext cx="5311035" cy="1166730"/>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74AE01F7-3704-4E56-BD0A-E61F5C7E5FD2}"/>
                  </a:ext>
                </a:extLst>
              </p:cNvPr>
              <p:cNvSpPr txBox="1"/>
              <p:nvPr/>
            </p:nvSpPr>
            <p:spPr>
              <a:xfrm>
                <a:off x="7742777" y="3359599"/>
                <a:ext cx="1438599" cy="369332"/>
              </a:xfrm>
              <a:prstGeom prst="rect">
                <a:avLst/>
              </a:prstGeom>
              <a:noFill/>
            </p:spPr>
            <p:txBody>
              <a:bodyPr wrap="square">
                <a:spAutoFit/>
              </a:bodyPr>
              <a:lstStyle/>
              <a:p>
                <a14:m>
                  <m:oMath xmlns:m="http://schemas.openxmlformats.org/officeDocument/2006/math">
                    <m:r>
                      <a:rPr lang="en-US" b="0" i="1" smtClean="0">
                        <a:latin typeface="Cambria Math" panose="02040503050406030204" pitchFamily="18" charset="0"/>
                        <a:ea typeface="Cambria Math" panose="02040503050406030204" pitchFamily="18" charset="0"/>
                      </a:rPr>
                      <m:t>(</m:t>
                    </m:r>
                    <m:r>
                      <a:rPr lang="en-US" i="1" smtClean="0">
                        <a:latin typeface="Cambria Math" panose="02040503050406030204" pitchFamily="18" charset="0"/>
                        <a:ea typeface="Cambria Math" panose="02040503050406030204" pitchFamily="18" charset="0"/>
                      </a:rPr>
                      <m:t>∵</m:t>
                    </m:r>
                    <m:r>
                      <a:rPr lang="en-US" i="1" smtClean="0">
                        <a:latin typeface="Cambria Math" panose="02040503050406030204" pitchFamily="18" charset="0"/>
                      </a:rPr>
                      <m:t>𝐼</m:t>
                    </m:r>
                    <m:r>
                      <a:rPr lang="en-US" i="0">
                        <a:latin typeface="Cambria Math" panose="02040503050406030204" pitchFamily="18" charset="0"/>
                      </a:rPr>
                      <m:t>=</m:t>
                    </m:r>
                    <m:r>
                      <m:rPr>
                        <m:sty m:val="p"/>
                      </m:rPr>
                      <a:rPr lang="en-US" b="0" i="0" smtClean="0">
                        <a:latin typeface="Cambria Math" panose="02040503050406030204" pitchFamily="18" charset="0"/>
                      </a:rPr>
                      <m:t>Y</m:t>
                    </m:r>
                    <m:r>
                      <a:rPr lang="en-US" i="0">
                        <a:latin typeface="Cambria Math" panose="02040503050406030204" pitchFamily="18" charset="0"/>
                      </a:rPr>
                      <m:t>⋅</m:t>
                    </m:r>
                    <m:r>
                      <m:rPr>
                        <m:sty m:val="p"/>
                      </m:rPr>
                      <a:rPr lang="en-US" b="0" i="0" smtClean="0">
                        <a:latin typeface="Cambria Math" panose="02040503050406030204" pitchFamily="18" charset="0"/>
                      </a:rPr>
                      <m:t>V</m:t>
                    </m:r>
                  </m:oMath>
                </a14:m>
                <a:r>
                  <a:rPr lang="en-US" dirty="0"/>
                  <a:t>)</a:t>
                </a:r>
              </a:p>
            </p:txBody>
          </p:sp>
        </mc:Choice>
        <mc:Fallback xmlns="">
          <p:sp>
            <p:nvSpPr>
              <p:cNvPr id="16" name="TextBox 15">
                <a:extLst>
                  <a:ext uri="{FF2B5EF4-FFF2-40B4-BE49-F238E27FC236}">
                    <a16:creationId xmlns:a16="http://schemas.microsoft.com/office/drawing/2014/main" id="{74AE01F7-3704-4E56-BD0A-E61F5C7E5FD2}"/>
                  </a:ext>
                </a:extLst>
              </p:cNvPr>
              <p:cNvSpPr txBox="1">
                <a:spLocks noRot="1" noChangeAspect="1" noMove="1" noResize="1" noEditPoints="1" noAdjustHandles="1" noChangeArrowheads="1" noChangeShapeType="1" noTextEdit="1"/>
              </p:cNvSpPr>
              <p:nvPr/>
            </p:nvSpPr>
            <p:spPr>
              <a:xfrm>
                <a:off x="7742777" y="3359599"/>
                <a:ext cx="1438599" cy="369332"/>
              </a:xfrm>
              <a:prstGeom prst="rect">
                <a:avLst/>
              </a:prstGeom>
              <a:blipFill>
                <a:blip r:embed="rId6"/>
                <a:stretch>
                  <a:fillRect l="-1271" t="-8197" b="-24590"/>
                </a:stretch>
              </a:blipFill>
            </p:spPr>
            <p:txBody>
              <a:bodyPr/>
              <a:lstStyle/>
              <a:p>
                <a:r>
                  <a:rPr lang="en-US">
                    <a:noFill/>
                  </a:rPr>
                  <a:t> </a:t>
                </a:r>
              </a:p>
            </p:txBody>
          </p:sp>
        </mc:Fallback>
      </mc:AlternateContent>
      <p:sp>
        <p:nvSpPr>
          <p:cNvPr id="17" name="Left Brace 16">
            <a:extLst>
              <a:ext uri="{FF2B5EF4-FFF2-40B4-BE49-F238E27FC236}">
                <a16:creationId xmlns:a16="http://schemas.microsoft.com/office/drawing/2014/main" id="{44FE35A1-8F21-468D-9DD8-944A0E59FDB2}"/>
              </a:ext>
            </a:extLst>
          </p:cNvPr>
          <p:cNvSpPr/>
          <p:nvPr/>
        </p:nvSpPr>
        <p:spPr bwMode="auto">
          <a:xfrm rot="16200000">
            <a:off x="4206543" y="-814899"/>
            <a:ext cx="881229" cy="7937716"/>
          </a:xfrm>
          <a:prstGeom prst="leftBrace">
            <a:avLst>
              <a:gd name="adj1" fmla="val 8333"/>
              <a:gd name="adj2" fmla="val 49684"/>
            </a:avLst>
          </a:prstGeom>
          <a:ln w="1905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Tree>
    <p:extLst>
      <p:ext uri="{BB962C8B-B14F-4D97-AF65-F5344CB8AC3E}">
        <p14:creationId xmlns:p14="http://schemas.microsoft.com/office/powerpoint/2010/main" val="1267099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191C-D501-4F81-8E4B-9D44B8EDC0C6}"/>
              </a:ext>
            </a:extLst>
          </p:cNvPr>
          <p:cNvSpPr>
            <a:spLocks noGrp="1"/>
          </p:cNvSpPr>
          <p:nvPr>
            <p:ph type="title"/>
          </p:nvPr>
        </p:nvSpPr>
        <p:spPr>
          <a:xfrm>
            <a:off x="457200" y="152400"/>
            <a:ext cx="8083658" cy="707756"/>
          </a:xfrm>
        </p:spPr>
        <p:txBody>
          <a:bodyPr/>
          <a:lstStyle/>
          <a:p>
            <a:r>
              <a:rPr lang="en-US" dirty="0" err="1"/>
              <a:t>Contd</a:t>
            </a:r>
            <a:r>
              <a:rPr lang="en-US" dirty="0"/>
              <a:t>…</a:t>
            </a:r>
          </a:p>
        </p:txBody>
      </p:sp>
      <p:sp>
        <p:nvSpPr>
          <p:cNvPr id="5" name="Slide Number Placeholder 4">
            <a:extLst>
              <a:ext uri="{FF2B5EF4-FFF2-40B4-BE49-F238E27FC236}">
                <a16:creationId xmlns:a16="http://schemas.microsoft.com/office/drawing/2014/main" id="{510A510D-11C3-4509-A972-43A23A8748CF}"/>
              </a:ext>
            </a:extLst>
          </p:cNvPr>
          <p:cNvSpPr>
            <a:spLocks noGrp="1"/>
          </p:cNvSpPr>
          <p:nvPr>
            <p:ph type="sldNum" sz="quarter" idx="4"/>
          </p:nvPr>
        </p:nvSpPr>
        <p:spPr/>
        <p:txBody>
          <a:bodyPr/>
          <a:lstStyle/>
          <a:p>
            <a:fld id="{7CECD839-9EAD-418B-9826-1243089AB703}" type="slidenum">
              <a:rPr lang="en-US" smtClean="0"/>
              <a:t>13</a:t>
            </a:fld>
            <a:endParaRPr lang="en-US"/>
          </a:p>
        </p:txBody>
      </p:sp>
      <p:sp>
        <p:nvSpPr>
          <p:cNvPr id="7" name="Footer Placeholder 5">
            <a:extLst>
              <a:ext uri="{FF2B5EF4-FFF2-40B4-BE49-F238E27FC236}">
                <a16:creationId xmlns:a16="http://schemas.microsoft.com/office/drawing/2014/main" id="{A14C8A68-AC23-4AC9-8A19-8108B2C013A0}"/>
              </a:ext>
            </a:extLst>
          </p:cNvPr>
          <p:cNvSpPr txBox="1">
            <a:spLocks/>
          </p:cNvSpPr>
          <p:nvPr/>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ECpE</a:t>
            </a:r>
            <a:r>
              <a:rPr lang="en-US" dirty="0"/>
              <a:t> Department</a:t>
            </a:r>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BC9153FC-CA69-4FEC-BE59-AB0A4DC8D0EB}"/>
                  </a:ext>
                </a:extLst>
              </p:cNvPr>
              <p:cNvSpPr txBox="1"/>
              <p:nvPr/>
            </p:nvSpPr>
            <p:spPr>
              <a:xfrm>
                <a:off x="457200" y="1361197"/>
                <a:ext cx="8229600" cy="2260619"/>
              </a:xfrm>
              <a:prstGeom prst="rect">
                <a:avLst/>
              </a:prstGeom>
              <a:noFill/>
            </p:spPr>
            <p:txBody>
              <a:bodyPr wrap="square">
                <a:spAutoFit/>
              </a:bodyPr>
              <a:lstStyle/>
              <a:p>
                <a:pPr marL="0" marR="0" algn="just">
                  <a:spcBef>
                    <a:spcPts val="0"/>
                  </a:spcBef>
                  <a:spcAft>
                    <a:spcPts val="1200"/>
                  </a:spcAft>
                </a:pPr>
                <a:r>
                  <a:rPr lang="en-US" sz="1800" b="1" u="sng"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Observations:</a:t>
                </a:r>
              </a:p>
              <a:p>
                <a:pPr marL="342900" marR="0" indent="-342900" algn="just">
                  <a:spcBef>
                    <a:spcPts val="0"/>
                  </a:spcBef>
                  <a:spcAft>
                    <a:spcPts val="1200"/>
                  </a:spcAft>
                  <a:buFont typeface="+mj-lt"/>
                  <a:buAutoNum type="arabicPeriod"/>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Y matrix is symmetric, i.e., </a:t>
                </a:r>
                <a14:m>
                  <m:oMath xmlns:m="http://schemas.openxmlformats.org/officeDocument/2006/math">
                    <m:sSub>
                      <m:sSubPr>
                        <m:ctrlPr>
                          <a:rPr lang="en-US"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𝑌</m:t>
                        </m:r>
                      </m:e>
                      <m:sub>
                        <m:r>
                          <a:rPr lang="en-US"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𝑖𝑗</m:t>
                        </m:r>
                      </m:sub>
                    </m:sSub>
                    <m: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𝑌</m:t>
                        </m:r>
                      </m:e>
                      <m:sub>
                        <m:r>
                          <a:rPr lang="en-US"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𝑗𝑖</m:t>
                        </m:r>
                      </m:sub>
                    </m:sSub>
                  </m:oMath>
                </a14:m>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342900" marR="0" indent="-342900" algn="just">
                  <a:spcBef>
                    <a:spcPts val="0"/>
                  </a:spcBef>
                  <a:spcAft>
                    <a:spcPts val="1200"/>
                  </a:spcAft>
                  <a:buFont typeface="+mj-lt"/>
                  <a:buAutoNum type="arabicPeriod"/>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off-diagonal elements are the negative of the admittance connecting bus </a:t>
                </a:r>
                <a14:m>
                  <m:oMath xmlns:m="http://schemas.openxmlformats.org/officeDocument/2006/math">
                    <m:r>
                      <a:rPr lang="en-US"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𝑖</m:t>
                    </m:r>
                    <m:r>
                      <a:rPr lang="en-US" sz="18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&amp;</m:t>
                    </m:r>
                  </m:oMath>
                </a14:m>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bus </a:t>
                </a:r>
                <a14:m>
                  <m:oMath xmlns:m="http://schemas.openxmlformats.org/officeDocument/2006/math">
                    <m:r>
                      <a:rPr lang="en-US"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𝑗</m:t>
                    </m:r>
                  </m:oMath>
                </a14:m>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a:t>
                </a:r>
                <a:r>
                  <a:rPr lang="en-US" dirty="0">
                    <a:latin typeface="Times New Roman" panose="02020603050405020304" pitchFamily="18" charset="0"/>
                    <a:ea typeface="Calibri" panose="020F0502020204030204" pitchFamily="34" charset="0"/>
                    <a:cs typeface="Times New Roman" panose="02020603050405020304" pitchFamily="18" charset="0"/>
                  </a:rPr>
                  <a:t>.e. </a:t>
                </a:r>
                <a14:m>
                  <m:oMath xmlns:m="http://schemas.openxmlformats.org/officeDocument/2006/math">
                    <m:box>
                      <m:boxPr>
                        <m:ctrlPr>
                          <a:rPr lang="en-US"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boxPr>
                      <m:e>
                        <m: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 </m:t>
                        </m:r>
                      </m:e>
                    </m:box>
                    <m:sSub>
                      <m:sSubPr>
                        <m:ctrlPr>
                          <a:rPr lang="en-US"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𝑦</m:t>
                        </m:r>
                      </m:e>
                      <m:sub>
                        <m:r>
                          <a:rPr lang="en-US"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𝑖𝑗</m:t>
                        </m:r>
                      </m:sub>
                    </m:sSub>
                    <m: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𝑦</m:t>
                        </m:r>
                      </m:e>
                      <m:sub>
                        <m:r>
                          <a:rPr lang="en-US"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𝑗𝑖</m:t>
                        </m:r>
                      </m:sub>
                    </m:sSub>
                  </m:oMath>
                </a14:m>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lgn="just">
                  <a:spcBef>
                    <a:spcPts val="0"/>
                  </a:spcBef>
                  <a:spcAft>
                    <a:spcPts val="1200"/>
                  </a:spcAft>
                  <a:buFont typeface="+mj-lt"/>
                  <a:buAutoNum type="arabicPeriod"/>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diagonal elements are the sum of the admittances connecting to bus </a:t>
                </a:r>
                <a14:m>
                  <m:oMath xmlns:m="http://schemas.openxmlformats.org/officeDocument/2006/math">
                    <m:r>
                      <a:rPr lang="en-US" b="0" i="1" smtClean="0">
                        <a:latin typeface="Cambria Math" panose="02040503050406030204" pitchFamily="18" charset="0"/>
                        <a:ea typeface="Calibri" panose="020F0502020204030204" pitchFamily="34" charset="0"/>
                        <a:cs typeface="Times New Roman" panose="02020603050405020304" pitchFamily="18" charset="0"/>
                      </a:rPr>
                      <m:t>𝑖</m:t>
                    </m:r>
                  </m:oMath>
                </a14:m>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plus the self-admittance of bus </a:t>
                </a:r>
                <a14:m>
                  <m:oMath xmlns:m="http://schemas.openxmlformats.org/officeDocument/2006/math">
                    <m:r>
                      <a:rPr lang="en-US"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𝑖</m:t>
                    </m:r>
                  </m:oMath>
                </a14:m>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p>
            </p:txBody>
          </p:sp>
        </mc:Choice>
        <mc:Fallback xmlns="">
          <p:sp>
            <p:nvSpPr>
              <p:cNvPr id="11" name="TextBox 10">
                <a:extLst>
                  <a:ext uri="{FF2B5EF4-FFF2-40B4-BE49-F238E27FC236}">
                    <a16:creationId xmlns:a16="http://schemas.microsoft.com/office/drawing/2014/main" id="{BC9153FC-CA69-4FEC-BE59-AB0A4DC8D0EB}"/>
                  </a:ext>
                </a:extLst>
              </p:cNvPr>
              <p:cNvSpPr txBox="1">
                <a:spLocks noRot="1" noChangeAspect="1" noMove="1" noResize="1" noEditPoints="1" noAdjustHandles="1" noChangeArrowheads="1" noChangeShapeType="1" noTextEdit="1"/>
              </p:cNvSpPr>
              <p:nvPr/>
            </p:nvSpPr>
            <p:spPr>
              <a:xfrm>
                <a:off x="457200" y="1361197"/>
                <a:ext cx="8229600" cy="2260619"/>
              </a:xfrm>
              <a:prstGeom prst="rect">
                <a:avLst/>
              </a:prstGeom>
              <a:blipFill>
                <a:blip r:embed="rId2"/>
                <a:stretch>
                  <a:fillRect l="-593" t="-1348" r="-593" b="-3235"/>
                </a:stretch>
              </a:blipFill>
            </p:spPr>
            <p:txBody>
              <a:bodyPr/>
              <a:lstStyle/>
              <a:p>
                <a:r>
                  <a:rPr lang="en-US">
                    <a:noFill/>
                  </a:rPr>
                  <a:t> </a:t>
                </a:r>
              </a:p>
            </p:txBody>
          </p:sp>
        </mc:Fallback>
      </mc:AlternateContent>
    </p:spTree>
    <p:extLst>
      <p:ext uri="{BB962C8B-B14F-4D97-AF65-F5344CB8AC3E}">
        <p14:creationId xmlns:p14="http://schemas.microsoft.com/office/powerpoint/2010/main" val="3614943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191C-D501-4F81-8E4B-9D44B8EDC0C6}"/>
              </a:ext>
            </a:extLst>
          </p:cNvPr>
          <p:cNvSpPr>
            <a:spLocks noGrp="1"/>
          </p:cNvSpPr>
          <p:nvPr>
            <p:ph type="title"/>
          </p:nvPr>
        </p:nvSpPr>
        <p:spPr>
          <a:xfrm>
            <a:off x="457200" y="152400"/>
            <a:ext cx="8083658" cy="707756"/>
          </a:xfrm>
        </p:spPr>
        <p:txBody>
          <a:bodyPr/>
          <a:lstStyle/>
          <a:p>
            <a:r>
              <a:rPr lang="en-US" dirty="0"/>
              <a:t>Example: Find Admittance Matrix.</a:t>
            </a:r>
          </a:p>
        </p:txBody>
      </p:sp>
      <p:sp>
        <p:nvSpPr>
          <p:cNvPr id="5" name="Slide Number Placeholder 4">
            <a:extLst>
              <a:ext uri="{FF2B5EF4-FFF2-40B4-BE49-F238E27FC236}">
                <a16:creationId xmlns:a16="http://schemas.microsoft.com/office/drawing/2014/main" id="{510A510D-11C3-4509-A972-43A23A8748CF}"/>
              </a:ext>
            </a:extLst>
          </p:cNvPr>
          <p:cNvSpPr>
            <a:spLocks noGrp="1"/>
          </p:cNvSpPr>
          <p:nvPr>
            <p:ph type="sldNum" sz="quarter" idx="4"/>
          </p:nvPr>
        </p:nvSpPr>
        <p:spPr/>
        <p:txBody>
          <a:bodyPr/>
          <a:lstStyle/>
          <a:p>
            <a:fld id="{7CECD839-9EAD-418B-9826-1243089AB703}" type="slidenum">
              <a:rPr lang="en-US" smtClean="0"/>
              <a:t>14</a:t>
            </a:fld>
            <a:endParaRPr lang="en-US"/>
          </a:p>
        </p:txBody>
      </p:sp>
      <p:sp>
        <p:nvSpPr>
          <p:cNvPr id="7" name="Footer Placeholder 5">
            <a:extLst>
              <a:ext uri="{FF2B5EF4-FFF2-40B4-BE49-F238E27FC236}">
                <a16:creationId xmlns:a16="http://schemas.microsoft.com/office/drawing/2014/main" id="{A14C8A68-AC23-4AC9-8A19-8108B2C013A0}"/>
              </a:ext>
            </a:extLst>
          </p:cNvPr>
          <p:cNvSpPr txBox="1">
            <a:spLocks/>
          </p:cNvSpPr>
          <p:nvPr/>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ECpE</a:t>
            </a:r>
            <a:r>
              <a:rPr lang="en-US" dirty="0"/>
              <a:t> Department</a:t>
            </a:r>
          </a:p>
        </p:txBody>
      </p:sp>
      <p:pic>
        <p:nvPicPr>
          <p:cNvPr id="4" name="Picture 3">
            <a:extLst>
              <a:ext uri="{FF2B5EF4-FFF2-40B4-BE49-F238E27FC236}">
                <a16:creationId xmlns:a16="http://schemas.microsoft.com/office/drawing/2014/main" id="{5F56476C-F04C-4F70-8368-A1938AE08324}"/>
              </a:ext>
            </a:extLst>
          </p:cNvPr>
          <p:cNvPicPr>
            <a:picLocks noChangeAspect="1"/>
          </p:cNvPicPr>
          <p:nvPr/>
        </p:nvPicPr>
        <p:blipFill>
          <a:blip r:embed="rId2"/>
          <a:stretch>
            <a:fillRect/>
          </a:stretch>
        </p:blipFill>
        <p:spPr>
          <a:xfrm>
            <a:off x="1644151" y="777869"/>
            <a:ext cx="5508212" cy="2053013"/>
          </a:xfrm>
          <a:prstGeom prst="rect">
            <a:avLst/>
          </a:prstGeom>
        </p:spPr>
      </p:pic>
      <p:sp>
        <p:nvSpPr>
          <p:cNvPr id="6" name="TextBox 5">
            <a:extLst>
              <a:ext uri="{FF2B5EF4-FFF2-40B4-BE49-F238E27FC236}">
                <a16:creationId xmlns:a16="http://schemas.microsoft.com/office/drawing/2014/main" id="{B935E06D-F37E-4690-BF34-4F24F0082D4E}"/>
              </a:ext>
            </a:extLst>
          </p:cNvPr>
          <p:cNvSpPr txBox="1"/>
          <p:nvPr/>
        </p:nvSpPr>
        <p:spPr>
          <a:xfrm>
            <a:off x="457200" y="3059668"/>
            <a:ext cx="2616229" cy="369332"/>
          </a:xfrm>
          <a:prstGeom prst="rect">
            <a:avLst/>
          </a:prstGeom>
          <a:noFill/>
        </p:spPr>
        <p:txBody>
          <a:bodyPr wrap="none" rtlCol="0">
            <a:spAutoFit/>
          </a:bodyPr>
          <a:lstStyle/>
          <a:p>
            <a:r>
              <a:rPr lang="en-US" dirty="0"/>
              <a:t>The admittance matrix is:</a:t>
            </a: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DC221F21-115D-4AEC-8414-6D800D555248}"/>
                  </a:ext>
                </a:extLst>
              </p:cNvPr>
              <p:cNvSpPr txBox="1"/>
              <p:nvPr/>
            </p:nvSpPr>
            <p:spPr>
              <a:xfrm>
                <a:off x="457200" y="3867485"/>
                <a:ext cx="8229600" cy="1182183"/>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𝑌</m:t>
                      </m:r>
                      <m:r>
                        <a:rPr lang="en-US">
                          <a:latin typeface="Cambria Math" panose="02040503050406030204" pitchFamily="18" charset="0"/>
                        </a:rPr>
                        <m:t>=</m:t>
                      </m:r>
                      <m:d>
                        <m:dPr>
                          <m:begChr m:val="["/>
                          <m:endChr m:val="]"/>
                          <m:ctrlPr>
                            <a:rPr lang="en-US" i="1">
                              <a:latin typeface="Cambria Math" panose="02040503050406030204" pitchFamily="18" charset="0"/>
                            </a:rPr>
                          </m:ctrlPr>
                        </m:dPr>
                        <m:e>
                          <m:m>
                            <m:mPr>
                              <m:plcHide m:val="on"/>
                              <m:mcs>
                                <m:mc>
                                  <m:mcPr>
                                    <m:count m:val="4"/>
                                    <m:mcJc m:val="center"/>
                                  </m:mcPr>
                                </m:mc>
                              </m:mcs>
                              <m:ctrlPr>
                                <a:rPr lang="en-US" i="1">
                                  <a:latin typeface="Cambria Math" panose="02040503050406030204" pitchFamily="18" charset="0"/>
                                </a:rPr>
                              </m:ctrlPr>
                            </m:mPr>
                            <m:mr>
                              <m:e>
                                <m:sSub>
                                  <m:sSubPr>
                                    <m:ctrlPr>
                                      <a:rPr lang="en-US" i="1">
                                        <a:latin typeface="Cambria Math" panose="02040503050406030204" pitchFamily="18" charset="0"/>
                                      </a:rPr>
                                    </m:ctrlPr>
                                  </m:sSubPr>
                                  <m:e>
                                    <m:r>
                                      <a:rPr lang="en-US" i="1">
                                        <a:latin typeface="Cambria Math" panose="02040503050406030204" pitchFamily="18" charset="0"/>
                                      </a:rPr>
                                      <m:t>𝑌</m:t>
                                    </m:r>
                                  </m:e>
                                  <m:sub>
                                    <m:r>
                                      <a:rPr lang="en-US">
                                        <a:latin typeface="Cambria Math" panose="02040503050406030204" pitchFamily="18" charset="0"/>
                                      </a:rPr>
                                      <m:t>11</m:t>
                                    </m:r>
                                  </m:sub>
                                </m:sSub>
                              </m:e>
                              <m:e>
                                <m:sSub>
                                  <m:sSubPr>
                                    <m:ctrlPr>
                                      <a:rPr lang="en-US" i="1">
                                        <a:latin typeface="Cambria Math" panose="02040503050406030204" pitchFamily="18" charset="0"/>
                                      </a:rPr>
                                    </m:ctrlPr>
                                  </m:sSubPr>
                                  <m:e>
                                    <m:r>
                                      <a:rPr lang="en-US" i="1">
                                        <a:latin typeface="Cambria Math" panose="02040503050406030204" pitchFamily="18" charset="0"/>
                                      </a:rPr>
                                      <m:t>𝑌</m:t>
                                    </m:r>
                                  </m:e>
                                  <m:sub>
                                    <m:r>
                                      <a:rPr lang="en-US">
                                        <a:latin typeface="Cambria Math" panose="02040503050406030204" pitchFamily="18" charset="0"/>
                                      </a:rPr>
                                      <m:t>12</m:t>
                                    </m:r>
                                  </m:sub>
                                </m:sSub>
                              </m:e>
                              <m:e>
                                <m:sSub>
                                  <m:sSubPr>
                                    <m:ctrlPr>
                                      <a:rPr lang="en-US" i="1">
                                        <a:latin typeface="Cambria Math" panose="02040503050406030204" pitchFamily="18" charset="0"/>
                                      </a:rPr>
                                    </m:ctrlPr>
                                  </m:sSubPr>
                                  <m:e>
                                    <m:r>
                                      <a:rPr lang="en-US" i="1">
                                        <a:latin typeface="Cambria Math" panose="02040503050406030204" pitchFamily="18" charset="0"/>
                                      </a:rPr>
                                      <m:t>𝑌</m:t>
                                    </m:r>
                                  </m:e>
                                  <m:sub>
                                    <m:r>
                                      <a:rPr lang="en-US">
                                        <a:latin typeface="Cambria Math" panose="02040503050406030204" pitchFamily="18" charset="0"/>
                                      </a:rPr>
                                      <m:t>13</m:t>
                                    </m:r>
                                  </m:sub>
                                </m:sSub>
                              </m:e>
                              <m:e>
                                <m:sSub>
                                  <m:sSubPr>
                                    <m:ctrlPr>
                                      <a:rPr lang="en-US" i="1">
                                        <a:latin typeface="Cambria Math" panose="02040503050406030204" pitchFamily="18" charset="0"/>
                                      </a:rPr>
                                    </m:ctrlPr>
                                  </m:sSubPr>
                                  <m:e>
                                    <m:r>
                                      <a:rPr lang="en-US" i="1">
                                        <a:latin typeface="Cambria Math" panose="02040503050406030204" pitchFamily="18" charset="0"/>
                                      </a:rPr>
                                      <m:t>𝑌</m:t>
                                    </m:r>
                                  </m:e>
                                  <m:sub>
                                    <m:r>
                                      <a:rPr lang="en-US">
                                        <a:latin typeface="Cambria Math" panose="02040503050406030204" pitchFamily="18" charset="0"/>
                                      </a:rPr>
                                      <m:t>14</m:t>
                                    </m:r>
                                  </m:sub>
                                </m:sSub>
                              </m:e>
                            </m:mr>
                            <m:mr>
                              <m:e>
                                <m:sSub>
                                  <m:sSubPr>
                                    <m:ctrlPr>
                                      <a:rPr lang="en-US" i="1">
                                        <a:latin typeface="Cambria Math" panose="02040503050406030204" pitchFamily="18" charset="0"/>
                                      </a:rPr>
                                    </m:ctrlPr>
                                  </m:sSubPr>
                                  <m:e>
                                    <m:r>
                                      <a:rPr lang="en-US" i="1">
                                        <a:latin typeface="Cambria Math" panose="02040503050406030204" pitchFamily="18" charset="0"/>
                                      </a:rPr>
                                      <m:t>𝑌</m:t>
                                    </m:r>
                                  </m:e>
                                  <m:sub>
                                    <m:r>
                                      <a:rPr lang="en-US">
                                        <a:latin typeface="Cambria Math" panose="02040503050406030204" pitchFamily="18" charset="0"/>
                                      </a:rPr>
                                      <m:t>21</m:t>
                                    </m:r>
                                  </m:sub>
                                </m:sSub>
                              </m:e>
                              <m:e>
                                <m:sSub>
                                  <m:sSubPr>
                                    <m:ctrlPr>
                                      <a:rPr lang="en-US" i="1">
                                        <a:latin typeface="Cambria Math" panose="02040503050406030204" pitchFamily="18" charset="0"/>
                                      </a:rPr>
                                    </m:ctrlPr>
                                  </m:sSubPr>
                                  <m:e>
                                    <m:r>
                                      <a:rPr lang="en-US" i="1">
                                        <a:latin typeface="Cambria Math" panose="02040503050406030204" pitchFamily="18" charset="0"/>
                                      </a:rPr>
                                      <m:t>𝑌</m:t>
                                    </m:r>
                                  </m:e>
                                  <m:sub>
                                    <m:r>
                                      <a:rPr lang="en-US">
                                        <a:latin typeface="Cambria Math" panose="02040503050406030204" pitchFamily="18" charset="0"/>
                                      </a:rPr>
                                      <m:t>22</m:t>
                                    </m:r>
                                  </m:sub>
                                </m:sSub>
                              </m:e>
                              <m:e>
                                <m:sSub>
                                  <m:sSubPr>
                                    <m:ctrlPr>
                                      <a:rPr lang="en-US" i="1">
                                        <a:latin typeface="Cambria Math" panose="02040503050406030204" pitchFamily="18" charset="0"/>
                                      </a:rPr>
                                    </m:ctrlPr>
                                  </m:sSubPr>
                                  <m:e>
                                    <m:r>
                                      <a:rPr lang="en-US" i="1">
                                        <a:latin typeface="Cambria Math" panose="02040503050406030204" pitchFamily="18" charset="0"/>
                                      </a:rPr>
                                      <m:t>𝑌</m:t>
                                    </m:r>
                                  </m:e>
                                  <m:sub>
                                    <m:r>
                                      <a:rPr lang="en-US">
                                        <a:latin typeface="Cambria Math" panose="02040503050406030204" pitchFamily="18" charset="0"/>
                                      </a:rPr>
                                      <m:t>23</m:t>
                                    </m:r>
                                  </m:sub>
                                </m:sSub>
                              </m:e>
                              <m:e>
                                <m:sSub>
                                  <m:sSubPr>
                                    <m:ctrlPr>
                                      <a:rPr lang="en-US" i="1">
                                        <a:latin typeface="Cambria Math" panose="02040503050406030204" pitchFamily="18" charset="0"/>
                                      </a:rPr>
                                    </m:ctrlPr>
                                  </m:sSubPr>
                                  <m:e>
                                    <m:r>
                                      <a:rPr lang="en-US" i="1">
                                        <a:latin typeface="Cambria Math" panose="02040503050406030204" pitchFamily="18" charset="0"/>
                                      </a:rPr>
                                      <m:t>𝑌</m:t>
                                    </m:r>
                                  </m:e>
                                  <m:sub>
                                    <m:r>
                                      <a:rPr lang="en-US">
                                        <a:latin typeface="Cambria Math" panose="02040503050406030204" pitchFamily="18" charset="0"/>
                                      </a:rPr>
                                      <m:t>24</m:t>
                                    </m:r>
                                  </m:sub>
                                </m:sSub>
                              </m:e>
                            </m:mr>
                            <m:mr>
                              <m:e>
                                <m:sSub>
                                  <m:sSubPr>
                                    <m:ctrlPr>
                                      <a:rPr lang="en-US" i="1">
                                        <a:latin typeface="Cambria Math" panose="02040503050406030204" pitchFamily="18" charset="0"/>
                                      </a:rPr>
                                    </m:ctrlPr>
                                  </m:sSubPr>
                                  <m:e>
                                    <m:r>
                                      <a:rPr lang="en-US" i="1">
                                        <a:latin typeface="Cambria Math" panose="02040503050406030204" pitchFamily="18" charset="0"/>
                                      </a:rPr>
                                      <m:t>𝑌</m:t>
                                    </m:r>
                                  </m:e>
                                  <m:sub>
                                    <m:r>
                                      <a:rPr lang="en-US">
                                        <a:latin typeface="Cambria Math" panose="02040503050406030204" pitchFamily="18" charset="0"/>
                                      </a:rPr>
                                      <m:t>31</m:t>
                                    </m:r>
                                  </m:sub>
                                </m:sSub>
                              </m:e>
                              <m:e>
                                <m:sSub>
                                  <m:sSubPr>
                                    <m:ctrlPr>
                                      <a:rPr lang="en-US" i="1">
                                        <a:latin typeface="Cambria Math" panose="02040503050406030204" pitchFamily="18" charset="0"/>
                                      </a:rPr>
                                    </m:ctrlPr>
                                  </m:sSubPr>
                                  <m:e>
                                    <m:r>
                                      <a:rPr lang="en-US" i="1">
                                        <a:latin typeface="Cambria Math" panose="02040503050406030204" pitchFamily="18" charset="0"/>
                                      </a:rPr>
                                      <m:t>𝑌</m:t>
                                    </m:r>
                                  </m:e>
                                  <m:sub>
                                    <m:r>
                                      <a:rPr lang="en-US">
                                        <a:latin typeface="Cambria Math" panose="02040503050406030204" pitchFamily="18" charset="0"/>
                                      </a:rPr>
                                      <m:t>32</m:t>
                                    </m:r>
                                  </m:sub>
                                </m:sSub>
                              </m:e>
                              <m:e>
                                <m:sSub>
                                  <m:sSubPr>
                                    <m:ctrlPr>
                                      <a:rPr lang="en-US" i="1">
                                        <a:latin typeface="Cambria Math" panose="02040503050406030204" pitchFamily="18" charset="0"/>
                                      </a:rPr>
                                    </m:ctrlPr>
                                  </m:sSubPr>
                                  <m:e>
                                    <m:r>
                                      <a:rPr lang="en-US" i="1">
                                        <a:latin typeface="Cambria Math" panose="02040503050406030204" pitchFamily="18" charset="0"/>
                                      </a:rPr>
                                      <m:t>𝑌</m:t>
                                    </m:r>
                                  </m:e>
                                  <m:sub>
                                    <m:r>
                                      <a:rPr lang="en-US">
                                        <a:latin typeface="Cambria Math" panose="02040503050406030204" pitchFamily="18" charset="0"/>
                                      </a:rPr>
                                      <m:t>33</m:t>
                                    </m:r>
                                  </m:sub>
                                </m:sSub>
                              </m:e>
                              <m:e>
                                <m:sSub>
                                  <m:sSubPr>
                                    <m:ctrlPr>
                                      <a:rPr lang="en-US" i="1">
                                        <a:latin typeface="Cambria Math" panose="02040503050406030204" pitchFamily="18" charset="0"/>
                                      </a:rPr>
                                    </m:ctrlPr>
                                  </m:sSubPr>
                                  <m:e>
                                    <m:r>
                                      <a:rPr lang="en-US" i="1">
                                        <a:latin typeface="Cambria Math" panose="02040503050406030204" pitchFamily="18" charset="0"/>
                                      </a:rPr>
                                      <m:t>𝑌</m:t>
                                    </m:r>
                                  </m:e>
                                  <m:sub>
                                    <m:r>
                                      <a:rPr lang="en-US">
                                        <a:latin typeface="Cambria Math" panose="02040503050406030204" pitchFamily="18" charset="0"/>
                                      </a:rPr>
                                      <m:t>34</m:t>
                                    </m:r>
                                  </m:sub>
                                </m:sSub>
                              </m:e>
                            </m:mr>
                            <m:mr>
                              <m:e>
                                <m:sSub>
                                  <m:sSubPr>
                                    <m:ctrlPr>
                                      <a:rPr lang="en-US" i="1">
                                        <a:latin typeface="Cambria Math" panose="02040503050406030204" pitchFamily="18" charset="0"/>
                                      </a:rPr>
                                    </m:ctrlPr>
                                  </m:sSubPr>
                                  <m:e>
                                    <m:r>
                                      <a:rPr lang="en-US" i="1">
                                        <a:latin typeface="Cambria Math" panose="02040503050406030204" pitchFamily="18" charset="0"/>
                                      </a:rPr>
                                      <m:t>𝑌</m:t>
                                    </m:r>
                                  </m:e>
                                  <m:sub>
                                    <m:r>
                                      <a:rPr lang="en-US">
                                        <a:latin typeface="Cambria Math" panose="02040503050406030204" pitchFamily="18" charset="0"/>
                                      </a:rPr>
                                      <m:t>41</m:t>
                                    </m:r>
                                  </m:sub>
                                </m:sSub>
                              </m:e>
                              <m:e>
                                <m:sSub>
                                  <m:sSubPr>
                                    <m:ctrlPr>
                                      <a:rPr lang="en-US" i="1">
                                        <a:latin typeface="Cambria Math" panose="02040503050406030204" pitchFamily="18" charset="0"/>
                                      </a:rPr>
                                    </m:ctrlPr>
                                  </m:sSubPr>
                                  <m:e>
                                    <m:r>
                                      <a:rPr lang="en-US" i="1">
                                        <a:latin typeface="Cambria Math" panose="02040503050406030204" pitchFamily="18" charset="0"/>
                                      </a:rPr>
                                      <m:t>𝑌</m:t>
                                    </m:r>
                                  </m:e>
                                  <m:sub>
                                    <m:r>
                                      <a:rPr lang="en-US">
                                        <a:latin typeface="Cambria Math" panose="02040503050406030204" pitchFamily="18" charset="0"/>
                                      </a:rPr>
                                      <m:t>42</m:t>
                                    </m:r>
                                  </m:sub>
                                </m:sSub>
                              </m:e>
                              <m:e>
                                <m:sSub>
                                  <m:sSubPr>
                                    <m:ctrlPr>
                                      <a:rPr lang="en-US" i="1">
                                        <a:latin typeface="Cambria Math" panose="02040503050406030204" pitchFamily="18" charset="0"/>
                                      </a:rPr>
                                    </m:ctrlPr>
                                  </m:sSubPr>
                                  <m:e>
                                    <m:r>
                                      <a:rPr lang="en-US" i="1">
                                        <a:latin typeface="Cambria Math" panose="02040503050406030204" pitchFamily="18" charset="0"/>
                                      </a:rPr>
                                      <m:t>𝑌</m:t>
                                    </m:r>
                                  </m:e>
                                  <m:sub>
                                    <m:r>
                                      <a:rPr lang="en-US">
                                        <a:latin typeface="Cambria Math" panose="02040503050406030204" pitchFamily="18" charset="0"/>
                                      </a:rPr>
                                      <m:t>43</m:t>
                                    </m:r>
                                  </m:sub>
                                </m:sSub>
                              </m:e>
                              <m:e>
                                <m:sSub>
                                  <m:sSubPr>
                                    <m:ctrlPr>
                                      <a:rPr lang="en-US" i="1">
                                        <a:latin typeface="Cambria Math" panose="02040503050406030204" pitchFamily="18" charset="0"/>
                                      </a:rPr>
                                    </m:ctrlPr>
                                  </m:sSubPr>
                                  <m:e>
                                    <m:r>
                                      <a:rPr lang="en-US" i="1">
                                        <a:latin typeface="Cambria Math" panose="02040503050406030204" pitchFamily="18" charset="0"/>
                                      </a:rPr>
                                      <m:t>𝑌</m:t>
                                    </m:r>
                                  </m:e>
                                  <m:sub>
                                    <m:r>
                                      <a:rPr lang="en-US">
                                        <a:latin typeface="Cambria Math" panose="02040503050406030204" pitchFamily="18" charset="0"/>
                                      </a:rPr>
                                      <m:t>44</m:t>
                                    </m:r>
                                  </m:sub>
                                </m:sSub>
                              </m:e>
                            </m:mr>
                          </m:m>
                        </m:e>
                      </m:d>
                      <m:r>
                        <a:rPr lang="en-US" b="0" i="1" smtClean="0">
                          <a:solidFill>
                            <a:schemeClr val="tx1"/>
                          </a:solidFill>
                          <a:latin typeface="Cambria Math" panose="02040503050406030204" pitchFamily="18" charset="0"/>
                        </a:rPr>
                        <m:t>=</m:t>
                      </m:r>
                      <m:d>
                        <m:dPr>
                          <m:begChr m:val="["/>
                          <m:endChr m:val="]"/>
                          <m:ctrlPr>
                            <a:rPr lang="en-US" i="1">
                              <a:latin typeface="Cambria Math" panose="02040503050406030204" pitchFamily="18" charset="0"/>
                            </a:rPr>
                          </m:ctrlPr>
                        </m:dPr>
                        <m:e>
                          <m:m>
                            <m:mPr>
                              <m:plcHide m:val="on"/>
                              <m:mcs>
                                <m:mc>
                                  <m:mcPr>
                                    <m:count m:val="4"/>
                                    <m:mcJc m:val="center"/>
                                  </m:mcPr>
                                </m:mc>
                              </m:mcs>
                              <m:ctrlPr>
                                <a:rPr lang="en-US" i="1">
                                  <a:latin typeface="Cambria Math" panose="02040503050406030204" pitchFamily="18" charset="0"/>
                                </a:rPr>
                              </m:ctrlPr>
                            </m:mPr>
                            <m:mr>
                              <m:e>
                                <m:r>
                                  <a:rPr lang="en-US" b="0" i="0" smtClean="0">
                                    <a:latin typeface="Cambria Math" panose="02040503050406030204" pitchFamily="18" charset="0"/>
                                  </a:rPr>
                                  <m:t>3</m:t>
                                </m:r>
                                <m:r>
                                  <a:rPr lang="en-US" i="1">
                                    <a:latin typeface="Cambria Math" panose="02040503050406030204" pitchFamily="18" charset="0"/>
                                  </a:rPr>
                                  <m:t>−</m:t>
                                </m:r>
                                <m:r>
                                  <a:rPr lang="en-US" i="1">
                                    <a:latin typeface="Cambria Math" panose="02040503050406030204" pitchFamily="18" charset="0"/>
                                  </a:rPr>
                                  <m:t>𝑗</m:t>
                                </m:r>
                                <m:r>
                                  <a:rPr lang="en-US">
                                    <a:latin typeface="Cambria Math" panose="02040503050406030204" pitchFamily="18" charset="0"/>
                                  </a:rPr>
                                  <m:t>7.9</m:t>
                                </m:r>
                              </m:e>
                              <m:e>
                                <m:r>
                                  <a:rPr lang="en-US" i="1">
                                    <a:latin typeface="Cambria Math" panose="02040503050406030204" pitchFamily="18" charset="0"/>
                                  </a:rPr>
                                  <m:t>−</m:t>
                                </m:r>
                                <m:r>
                                  <a:rPr lang="en-US">
                                    <a:latin typeface="Cambria Math" panose="02040503050406030204" pitchFamily="18" charset="0"/>
                                  </a:rPr>
                                  <m:t>2+</m:t>
                                </m:r>
                                <m:r>
                                  <a:rPr lang="en-US" i="1">
                                    <a:latin typeface="Cambria Math" panose="02040503050406030204" pitchFamily="18" charset="0"/>
                                  </a:rPr>
                                  <m:t>𝑗</m:t>
                                </m:r>
                                <m:r>
                                  <a:rPr lang="en-US">
                                    <a:latin typeface="Cambria Math" panose="02040503050406030204" pitchFamily="18" charset="0"/>
                                  </a:rPr>
                                  <m:t>4</m:t>
                                </m:r>
                              </m:e>
                              <m:e>
                                <m:r>
                                  <a:rPr lang="en-US" i="1">
                                    <a:latin typeface="Cambria Math" panose="02040503050406030204" pitchFamily="18" charset="0"/>
                                  </a:rPr>
                                  <m:t>−</m:t>
                                </m:r>
                                <m:r>
                                  <a:rPr lang="en-US">
                                    <a:latin typeface="Cambria Math" panose="02040503050406030204" pitchFamily="18" charset="0"/>
                                  </a:rPr>
                                  <m:t>1+</m:t>
                                </m:r>
                                <m:r>
                                  <a:rPr lang="en-US" i="1">
                                    <a:latin typeface="Cambria Math" panose="02040503050406030204" pitchFamily="18" charset="0"/>
                                  </a:rPr>
                                  <m:t>𝑗</m:t>
                                </m:r>
                                <m:r>
                                  <a:rPr lang="en-US">
                                    <a:latin typeface="Cambria Math" panose="02040503050406030204" pitchFamily="18" charset="0"/>
                                  </a:rPr>
                                  <m:t>4</m:t>
                                </m:r>
                              </m:e>
                              <m:e>
                                <m:r>
                                  <a:rPr lang="en-US">
                                    <a:latin typeface="Cambria Math" panose="02040503050406030204" pitchFamily="18" charset="0"/>
                                  </a:rPr>
                                  <m:t>0</m:t>
                                </m:r>
                              </m:e>
                            </m:mr>
                            <m:mr>
                              <m:e>
                                <m:r>
                                  <a:rPr lang="en-US" i="1">
                                    <a:latin typeface="Cambria Math" panose="02040503050406030204" pitchFamily="18" charset="0"/>
                                  </a:rPr>
                                  <m:t>−</m:t>
                                </m:r>
                                <m:r>
                                  <a:rPr lang="en-US">
                                    <a:latin typeface="Cambria Math" panose="02040503050406030204" pitchFamily="18" charset="0"/>
                                  </a:rPr>
                                  <m:t>2+</m:t>
                                </m:r>
                                <m:r>
                                  <a:rPr lang="en-US" i="1">
                                    <a:latin typeface="Cambria Math" panose="02040503050406030204" pitchFamily="18" charset="0"/>
                                  </a:rPr>
                                  <m:t>𝑗</m:t>
                                </m:r>
                                <m:r>
                                  <a:rPr lang="en-US">
                                    <a:latin typeface="Cambria Math" panose="02040503050406030204" pitchFamily="18" charset="0"/>
                                  </a:rPr>
                                  <m:t>4</m:t>
                                </m:r>
                              </m:e>
                              <m:e>
                                <m:r>
                                  <a:rPr lang="en-US">
                                    <a:latin typeface="Cambria Math" panose="02040503050406030204" pitchFamily="18" charset="0"/>
                                  </a:rPr>
                                  <m:t>4</m:t>
                                </m:r>
                                <m:r>
                                  <a:rPr lang="en-US" i="1">
                                    <a:latin typeface="Cambria Math" panose="02040503050406030204" pitchFamily="18" charset="0"/>
                                  </a:rPr>
                                  <m:t>−</m:t>
                                </m:r>
                                <m:r>
                                  <a:rPr lang="en-US" i="1">
                                    <a:latin typeface="Cambria Math" panose="02040503050406030204" pitchFamily="18" charset="0"/>
                                  </a:rPr>
                                  <m:t>𝑗</m:t>
                                </m:r>
                                <m:r>
                                  <a:rPr lang="en-US">
                                    <a:latin typeface="Cambria Math" panose="02040503050406030204" pitchFamily="18" charset="0"/>
                                  </a:rPr>
                                  <m:t>8.8</m:t>
                                </m:r>
                              </m:e>
                              <m:e>
                                <m:r>
                                  <a:rPr lang="en-US" i="1">
                                    <a:latin typeface="Cambria Math" panose="02040503050406030204" pitchFamily="18" charset="0"/>
                                  </a:rPr>
                                  <m:t>−</m:t>
                                </m:r>
                                <m:r>
                                  <a:rPr lang="en-US">
                                    <a:latin typeface="Cambria Math" panose="02040503050406030204" pitchFamily="18" charset="0"/>
                                  </a:rPr>
                                  <m:t>2+</m:t>
                                </m:r>
                                <m:r>
                                  <a:rPr lang="en-US" i="1">
                                    <a:latin typeface="Cambria Math" panose="02040503050406030204" pitchFamily="18" charset="0"/>
                                  </a:rPr>
                                  <m:t>𝑗</m:t>
                                </m:r>
                                <m:r>
                                  <a:rPr lang="en-US">
                                    <a:latin typeface="Cambria Math" panose="02040503050406030204" pitchFamily="18" charset="0"/>
                                  </a:rPr>
                                  <m:t>5</m:t>
                                </m:r>
                              </m:e>
                              <m:e>
                                <m:r>
                                  <a:rPr lang="en-US">
                                    <a:latin typeface="Cambria Math" panose="02040503050406030204" pitchFamily="18" charset="0"/>
                                  </a:rPr>
                                  <m:t>0</m:t>
                                </m:r>
                              </m:e>
                            </m:mr>
                            <m:mr>
                              <m:e>
                                <m:r>
                                  <a:rPr lang="en-US" i="1">
                                    <a:latin typeface="Cambria Math" panose="02040503050406030204" pitchFamily="18" charset="0"/>
                                  </a:rPr>
                                  <m:t>−</m:t>
                                </m:r>
                                <m:r>
                                  <a:rPr lang="en-US">
                                    <a:latin typeface="Cambria Math" panose="02040503050406030204" pitchFamily="18" charset="0"/>
                                  </a:rPr>
                                  <m:t>1+</m:t>
                                </m:r>
                                <m:r>
                                  <a:rPr lang="en-US" i="1">
                                    <a:latin typeface="Cambria Math" panose="02040503050406030204" pitchFamily="18" charset="0"/>
                                  </a:rPr>
                                  <m:t>𝑗</m:t>
                                </m:r>
                                <m:r>
                                  <a:rPr lang="en-US">
                                    <a:latin typeface="Cambria Math" panose="02040503050406030204" pitchFamily="18" charset="0"/>
                                  </a:rPr>
                                  <m:t>4</m:t>
                                </m:r>
                              </m:e>
                              <m:e>
                                <m:r>
                                  <a:rPr lang="en-US" i="1">
                                    <a:latin typeface="Cambria Math" panose="02040503050406030204" pitchFamily="18" charset="0"/>
                                  </a:rPr>
                                  <m:t>−</m:t>
                                </m:r>
                                <m:r>
                                  <a:rPr lang="en-US">
                                    <a:latin typeface="Cambria Math" panose="02040503050406030204" pitchFamily="18" charset="0"/>
                                  </a:rPr>
                                  <m:t>2+</m:t>
                                </m:r>
                                <m:r>
                                  <a:rPr lang="en-US" i="1">
                                    <a:latin typeface="Cambria Math" panose="02040503050406030204" pitchFamily="18" charset="0"/>
                                  </a:rPr>
                                  <m:t>𝑗</m:t>
                                </m:r>
                                <m:r>
                                  <a:rPr lang="en-US">
                                    <a:latin typeface="Cambria Math" panose="02040503050406030204" pitchFamily="18" charset="0"/>
                                  </a:rPr>
                                  <m:t>5</m:t>
                                </m:r>
                              </m:e>
                              <m:e>
                                <m:r>
                                  <a:rPr lang="en-US">
                                    <a:latin typeface="Cambria Math" panose="02040503050406030204" pitchFamily="18" charset="0"/>
                                  </a:rPr>
                                  <m:t>5</m:t>
                                </m:r>
                                <m:r>
                                  <a:rPr lang="en-US" i="1">
                                    <a:latin typeface="Cambria Math" panose="02040503050406030204" pitchFamily="18" charset="0"/>
                                  </a:rPr>
                                  <m:t>−</m:t>
                                </m:r>
                                <m:r>
                                  <a:rPr lang="en-US" i="1">
                                    <a:latin typeface="Cambria Math" panose="02040503050406030204" pitchFamily="18" charset="0"/>
                                  </a:rPr>
                                  <m:t>𝑗</m:t>
                                </m:r>
                                <m:r>
                                  <a:rPr lang="en-US">
                                    <a:latin typeface="Cambria Math" panose="02040503050406030204" pitchFamily="18" charset="0"/>
                                  </a:rPr>
                                  <m:t>11.7</m:t>
                                </m:r>
                              </m:e>
                              <m:e>
                                <m:r>
                                  <a:rPr lang="en-US" i="1">
                                    <a:latin typeface="Cambria Math" panose="02040503050406030204" pitchFamily="18" charset="0"/>
                                  </a:rPr>
                                  <m:t>−</m:t>
                                </m:r>
                                <m:r>
                                  <a:rPr lang="en-US">
                                    <a:latin typeface="Cambria Math" panose="02040503050406030204" pitchFamily="18" charset="0"/>
                                  </a:rPr>
                                  <m:t>2+</m:t>
                                </m:r>
                                <m:r>
                                  <a:rPr lang="en-US" i="1">
                                    <a:latin typeface="Cambria Math" panose="02040503050406030204" pitchFamily="18" charset="0"/>
                                  </a:rPr>
                                  <m:t>𝑗</m:t>
                                </m:r>
                                <m:r>
                                  <a:rPr lang="en-US">
                                    <a:latin typeface="Cambria Math" panose="02040503050406030204" pitchFamily="18" charset="0"/>
                                  </a:rPr>
                                  <m:t>3</m:t>
                                </m:r>
                              </m:e>
                            </m:mr>
                            <m:mr>
                              <m:e>
                                <m:r>
                                  <a:rPr lang="en-US">
                                    <a:latin typeface="Cambria Math" panose="02040503050406030204" pitchFamily="18" charset="0"/>
                                  </a:rPr>
                                  <m:t>0</m:t>
                                </m:r>
                              </m:e>
                              <m:e>
                                <m:r>
                                  <a:rPr lang="en-US">
                                    <a:latin typeface="Cambria Math" panose="02040503050406030204" pitchFamily="18" charset="0"/>
                                  </a:rPr>
                                  <m:t>0</m:t>
                                </m:r>
                              </m:e>
                              <m:e>
                                <m:r>
                                  <a:rPr lang="en-US" i="1">
                                    <a:latin typeface="Cambria Math" panose="02040503050406030204" pitchFamily="18" charset="0"/>
                                  </a:rPr>
                                  <m:t>−</m:t>
                                </m:r>
                                <m:r>
                                  <a:rPr lang="en-US">
                                    <a:latin typeface="Cambria Math" panose="02040503050406030204" pitchFamily="18" charset="0"/>
                                  </a:rPr>
                                  <m:t>2+</m:t>
                                </m:r>
                                <m:r>
                                  <a:rPr lang="en-US" i="1">
                                    <a:latin typeface="Cambria Math" panose="02040503050406030204" pitchFamily="18" charset="0"/>
                                  </a:rPr>
                                  <m:t>𝑗</m:t>
                                </m:r>
                                <m:r>
                                  <a:rPr lang="en-US">
                                    <a:latin typeface="Cambria Math" panose="02040503050406030204" pitchFamily="18" charset="0"/>
                                  </a:rPr>
                                  <m:t>3</m:t>
                                </m:r>
                              </m:e>
                              <m:e>
                                <m:r>
                                  <a:rPr lang="en-US">
                                    <a:latin typeface="Cambria Math" panose="02040503050406030204" pitchFamily="18" charset="0"/>
                                  </a:rPr>
                                  <m:t>2</m:t>
                                </m:r>
                                <m:r>
                                  <a:rPr lang="en-US" i="1">
                                    <a:latin typeface="Cambria Math" panose="02040503050406030204" pitchFamily="18" charset="0"/>
                                  </a:rPr>
                                  <m:t>−</m:t>
                                </m:r>
                                <m:r>
                                  <a:rPr lang="en-US" i="1">
                                    <a:latin typeface="Cambria Math" panose="02040503050406030204" pitchFamily="18" charset="0"/>
                                  </a:rPr>
                                  <m:t>𝑗</m:t>
                                </m:r>
                                <m:r>
                                  <a:rPr lang="en-US">
                                    <a:latin typeface="Cambria Math" panose="02040503050406030204" pitchFamily="18" charset="0"/>
                                  </a:rPr>
                                  <m:t>2.6</m:t>
                                </m:r>
                              </m:e>
                            </m:mr>
                          </m:m>
                        </m:e>
                      </m:d>
                    </m:oMath>
                  </m:oMathPara>
                </a14:m>
                <a:endParaRPr lang="en-US" dirty="0"/>
              </a:p>
            </p:txBody>
          </p:sp>
        </mc:Choice>
        <mc:Fallback xmlns="">
          <p:sp>
            <p:nvSpPr>
              <p:cNvPr id="12" name="TextBox 11">
                <a:extLst>
                  <a:ext uri="{FF2B5EF4-FFF2-40B4-BE49-F238E27FC236}">
                    <a16:creationId xmlns:a16="http://schemas.microsoft.com/office/drawing/2014/main" id="{DC221F21-115D-4AEC-8414-6D800D555248}"/>
                  </a:ext>
                </a:extLst>
              </p:cNvPr>
              <p:cNvSpPr txBox="1">
                <a:spLocks noRot="1" noChangeAspect="1" noMove="1" noResize="1" noEditPoints="1" noAdjustHandles="1" noChangeArrowheads="1" noChangeShapeType="1" noTextEdit="1"/>
              </p:cNvSpPr>
              <p:nvPr/>
            </p:nvSpPr>
            <p:spPr>
              <a:xfrm>
                <a:off x="457200" y="3867485"/>
                <a:ext cx="8229600" cy="1182183"/>
              </a:xfrm>
              <a:prstGeom prst="rect">
                <a:avLst/>
              </a:prstGeom>
              <a:blipFill>
                <a:blip r:embed="rId3"/>
                <a:stretch>
                  <a:fillRect/>
                </a:stretch>
              </a:blipFill>
            </p:spPr>
            <p:txBody>
              <a:bodyPr/>
              <a:lstStyle/>
              <a:p>
                <a:r>
                  <a:rPr lang="en-US">
                    <a:noFill/>
                  </a:rPr>
                  <a:t> </a:t>
                </a:r>
              </a:p>
            </p:txBody>
          </p:sp>
        </mc:Fallback>
      </mc:AlternateContent>
      <p:sp>
        <p:nvSpPr>
          <p:cNvPr id="10" name="Oval 9">
            <a:extLst>
              <a:ext uri="{FF2B5EF4-FFF2-40B4-BE49-F238E27FC236}">
                <a16:creationId xmlns:a16="http://schemas.microsoft.com/office/drawing/2014/main" id="{7CD36992-6D4F-4D92-9B39-C514C247C237}"/>
              </a:ext>
            </a:extLst>
          </p:cNvPr>
          <p:cNvSpPr/>
          <p:nvPr/>
        </p:nvSpPr>
        <p:spPr bwMode="auto">
          <a:xfrm>
            <a:off x="3983277" y="3867485"/>
            <a:ext cx="914400" cy="369332"/>
          </a:xfrm>
          <a:prstGeom prst="ellipse">
            <a:avLst/>
          </a:prstGeom>
          <a:solidFill>
            <a:schemeClr val="accent1">
              <a:alpha val="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cxnSp>
        <p:nvCxnSpPr>
          <p:cNvPr id="13" name="Connector: Elbow 12">
            <a:extLst>
              <a:ext uri="{FF2B5EF4-FFF2-40B4-BE49-F238E27FC236}">
                <a16:creationId xmlns:a16="http://schemas.microsoft.com/office/drawing/2014/main" id="{621837E9-4AA7-43F7-B41A-6F7BD71A5921}"/>
              </a:ext>
            </a:extLst>
          </p:cNvPr>
          <p:cNvCxnSpPr>
            <a:stCxn id="10" idx="0"/>
          </p:cNvCxnSpPr>
          <p:nvPr/>
        </p:nvCxnSpPr>
        <p:spPr bwMode="auto">
          <a:xfrm rot="5400000" flipH="1" flipV="1">
            <a:off x="5277596" y="2591882"/>
            <a:ext cx="438485" cy="2112723"/>
          </a:xfrm>
          <a:prstGeom prst="bentConnector2">
            <a:avLst/>
          </a:prstGeom>
          <a:solidFill>
            <a:schemeClr val="accent1"/>
          </a:solidFill>
          <a:ln w="9525" cap="flat" cmpd="sng" algn="ctr">
            <a:solidFill>
              <a:srgbClr val="FF0000"/>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5A6ABB45-DF09-4A9F-9734-F424E7BF24AF}"/>
                  </a:ext>
                </a:extLst>
              </p:cNvPr>
              <p:cNvSpPr txBox="1"/>
              <p:nvPr/>
            </p:nvSpPr>
            <p:spPr>
              <a:xfrm>
                <a:off x="6553200" y="3237307"/>
                <a:ext cx="2423786" cy="369332"/>
              </a:xfrm>
              <a:prstGeom prst="rect">
                <a:avLst/>
              </a:prstGeom>
              <a:noFill/>
              <a:ln>
                <a:solidFill>
                  <a:srgbClr val="FF0000"/>
                </a:solidFill>
              </a:ln>
            </p:spPr>
            <p:txBody>
              <a:bodyPr wrap="squar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𝑗</m:t>
                      </m:r>
                      <m:r>
                        <a:rPr lang="en-US" b="0" i="1" smtClean="0">
                          <a:latin typeface="Cambria Math" panose="02040503050406030204" pitchFamily="18" charset="0"/>
                        </a:rPr>
                        <m:t>0.1+1−</m:t>
                      </m:r>
                      <m:r>
                        <a:rPr lang="en-US" b="0" i="1" smtClean="0">
                          <a:latin typeface="Cambria Math" panose="02040503050406030204" pitchFamily="18" charset="0"/>
                        </a:rPr>
                        <m:t>𝑗</m:t>
                      </m:r>
                      <m:r>
                        <a:rPr lang="en-US" b="0" i="1" smtClean="0">
                          <a:latin typeface="Cambria Math" panose="02040503050406030204" pitchFamily="18" charset="0"/>
                        </a:rPr>
                        <m:t>4+2−</m:t>
                      </m:r>
                      <m:r>
                        <a:rPr lang="en-US" b="0" i="1" smtClean="0">
                          <a:latin typeface="Cambria Math" panose="02040503050406030204" pitchFamily="18" charset="0"/>
                        </a:rPr>
                        <m:t>𝑗</m:t>
                      </m:r>
                      <m:r>
                        <a:rPr lang="en-US" b="0" i="1" smtClean="0">
                          <a:latin typeface="Cambria Math" panose="02040503050406030204" pitchFamily="18" charset="0"/>
                        </a:rPr>
                        <m:t>4</m:t>
                      </m:r>
                    </m:oMath>
                  </m:oMathPara>
                </a14:m>
                <a:endParaRPr lang="en-US" dirty="0"/>
              </a:p>
            </p:txBody>
          </p:sp>
        </mc:Choice>
        <mc:Fallback xmlns="">
          <p:sp>
            <p:nvSpPr>
              <p:cNvPr id="17" name="TextBox 16">
                <a:extLst>
                  <a:ext uri="{FF2B5EF4-FFF2-40B4-BE49-F238E27FC236}">
                    <a16:creationId xmlns:a16="http://schemas.microsoft.com/office/drawing/2014/main" id="{5A6ABB45-DF09-4A9F-9734-F424E7BF24AF}"/>
                  </a:ext>
                </a:extLst>
              </p:cNvPr>
              <p:cNvSpPr txBox="1">
                <a:spLocks noRot="1" noChangeAspect="1" noMove="1" noResize="1" noEditPoints="1" noAdjustHandles="1" noChangeArrowheads="1" noChangeShapeType="1" noTextEdit="1"/>
              </p:cNvSpPr>
              <p:nvPr/>
            </p:nvSpPr>
            <p:spPr>
              <a:xfrm>
                <a:off x="6553200" y="3237307"/>
                <a:ext cx="2423786" cy="369332"/>
              </a:xfrm>
              <a:prstGeom prst="rect">
                <a:avLst/>
              </a:prstGeom>
              <a:blipFill>
                <a:blip r:embed="rId4"/>
                <a:stretch>
                  <a:fillRect b="-11111"/>
                </a:stretch>
              </a:blipFill>
              <a:ln>
                <a:solidFill>
                  <a:srgbClr val="FF0000"/>
                </a:solidFill>
              </a:ln>
            </p:spPr>
            <p:txBody>
              <a:bodyPr/>
              <a:lstStyle/>
              <a:p>
                <a:r>
                  <a:rPr lang="en-US">
                    <a:noFill/>
                  </a:rPr>
                  <a:t> </a:t>
                </a:r>
              </a:p>
            </p:txBody>
          </p:sp>
        </mc:Fallback>
      </mc:AlternateContent>
    </p:spTree>
    <p:extLst>
      <p:ext uri="{BB962C8B-B14F-4D97-AF65-F5344CB8AC3E}">
        <p14:creationId xmlns:p14="http://schemas.microsoft.com/office/powerpoint/2010/main" val="2163306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191C-D501-4F81-8E4B-9D44B8EDC0C6}"/>
              </a:ext>
            </a:extLst>
          </p:cNvPr>
          <p:cNvSpPr>
            <a:spLocks noGrp="1"/>
          </p:cNvSpPr>
          <p:nvPr>
            <p:ph type="title"/>
          </p:nvPr>
        </p:nvSpPr>
        <p:spPr>
          <a:xfrm>
            <a:off x="457200" y="152400"/>
            <a:ext cx="8083658" cy="707756"/>
          </a:xfrm>
        </p:spPr>
        <p:txBody>
          <a:bodyPr/>
          <a:lstStyle/>
          <a:p>
            <a:r>
              <a:rPr lang="en-US" dirty="0"/>
              <a:t>Power Flow Equations</a:t>
            </a:r>
          </a:p>
        </p:txBody>
      </p:sp>
      <p:sp>
        <p:nvSpPr>
          <p:cNvPr id="5" name="Slide Number Placeholder 4">
            <a:extLst>
              <a:ext uri="{FF2B5EF4-FFF2-40B4-BE49-F238E27FC236}">
                <a16:creationId xmlns:a16="http://schemas.microsoft.com/office/drawing/2014/main" id="{510A510D-11C3-4509-A972-43A23A8748CF}"/>
              </a:ext>
            </a:extLst>
          </p:cNvPr>
          <p:cNvSpPr>
            <a:spLocks noGrp="1"/>
          </p:cNvSpPr>
          <p:nvPr>
            <p:ph type="sldNum" sz="quarter" idx="4"/>
          </p:nvPr>
        </p:nvSpPr>
        <p:spPr/>
        <p:txBody>
          <a:bodyPr/>
          <a:lstStyle/>
          <a:p>
            <a:fld id="{7CECD839-9EAD-418B-9826-1243089AB703}" type="slidenum">
              <a:rPr lang="en-US" smtClean="0"/>
              <a:t>15</a:t>
            </a:fld>
            <a:endParaRPr lang="en-US"/>
          </a:p>
        </p:txBody>
      </p:sp>
      <p:sp>
        <p:nvSpPr>
          <p:cNvPr id="7" name="Footer Placeholder 5">
            <a:extLst>
              <a:ext uri="{FF2B5EF4-FFF2-40B4-BE49-F238E27FC236}">
                <a16:creationId xmlns:a16="http://schemas.microsoft.com/office/drawing/2014/main" id="{A14C8A68-AC23-4AC9-8A19-8108B2C013A0}"/>
              </a:ext>
            </a:extLst>
          </p:cNvPr>
          <p:cNvSpPr txBox="1">
            <a:spLocks/>
          </p:cNvSpPr>
          <p:nvPr/>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ECpE</a:t>
            </a:r>
            <a:r>
              <a:rPr lang="en-US" dirty="0"/>
              <a:t> Department</a:t>
            </a:r>
          </a:p>
        </p:txBody>
      </p:sp>
      <p:grpSp>
        <p:nvGrpSpPr>
          <p:cNvPr id="42" name="Group 41">
            <a:extLst>
              <a:ext uri="{FF2B5EF4-FFF2-40B4-BE49-F238E27FC236}">
                <a16:creationId xmlns:a16="http://schemas.microsoft.com/office/drawing/2014/main" id="{30FBA622-784E-4F1F-8194-41DF5053CC02}"/>
              </a:ext>
            </a:extLst>
          </p:cNvPr>
          <p:cNvGrpSpPr/>
          <p:nvPr/>
        </p:nvGrpSpPr>
        <p:grpSpPr>
          <a:xfrm>
            <a:off x="3152775" y="1067157"/>
            <a:ext cx="1889020" cy="1668184"/>
            <a:chOff x="2590800" y="1495782"/>
            <a:chExt cx="1889020" cy="1668184"/>
          </a:xfrm>
        </p:grpSpPr>
        <p:cxnSp>
          <p:nvCxnSpPr>
            <p:cNvPr id="25" name="Straight Connector 24">
              <a:extLst>
                <a:ext uri="{FF2B5EF4-FFF2-40B4-BE49-F238E27FC236}">
                  <a16:creationId xmlns:a16="http://schemas.microsoft.com/office/drawing/2014/main" id="{3D5ED806-A7C8-4A3D-A806-927FD825B6B5}"/>
                </a:ext>
              </a:extLst>
            </p:cNvPr>
            <p:cNvCxnSpPr/>
            <p:nvPr/>
          </p:nvCxnSpPr>
          <p:spPr bwMode="auto">
            <a:xfrm>
              <a:off x="3832860" y="1851660"/>
              <a:ext cx="0" cy="792480"/>
            </a:xfrm>
            <a:prstGeom prst="line">
              <a:avLst/>
            </a:prstGeom>
            <a:ln w="1905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a16="http://schemas.microsoft.com/office/drawing/2014/main" id="{B7336BCB-06C0-4CC3-AAEE-B43B46C2E84E}"/>
                </a:ext>
              </a:extLst>
            </p:cNvPr>
            <p:cNvCxnSpPr/>
            <p:nvPr/>
          </p:nvCxnSpPr>
          <p:spPr bwMode="auto">
            <a:xfrm>
              <a:off x="2590800" y="2247900"/>
              <a:ext cx="1242060" cy="0"/>
            </a:xfrm>
            <a:prstGeom prst="line">
              <a:avLst/>
            </a:prstGeom>
            <a:ln w="9525">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a16="http://schemas.microsoft.com/office/drawing/2014/main" id="{2D9220AC-A1EF-41E4-889E-50E7C8643CD8}"/>
                </a:ext>
              </a:extLst>
            </p:cNvPr>
            <p:cNvCxnSpPr/>
            <p:nvPr/>
          </p:nvCxnSpPr>
          <p:spPr bwMode="auto">
            <a:xfrm>
              <a:off x="3832860" y="2377440"/>
              <a:ext cx="38862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 name="Straight Arrow Connector 30">
              <a:extLst>
                <a:ext uri="{FF2B5EF4-FFF2-40B4-BE49-F238E27FC236}">
                  <a16:creationId xmlns:a16="http://schemas.microsoft.com/office/drawing/2014/main" id="{7BAAC6B2-EB7F-4F28-B567-7D5A7133AA16}"/>
                </a:ext>
              </a:extLst>
            </p:cNvPr>
            <p:cNvCxnSpPr/>
            <p:nvPr/>
          </p:nvCxnSpPr>
          <p:spPr bwMode="auto">
            <a:xfrm>
              <a:off x="4221480" y="2377440"/>
              <a:ext cx="0" cy="4191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32" name="Oval 31">
              <a:extLst>
                <a:ext uri="{FF2B5EF4-FFF2-40B4-BE49-F238E27FC236}">
                  <a16:creationId xmlns:a16="http://schemas.microsoft.com/office/drawing/2014/main" id="{5FD10639-8405-467C-8249-18CE0BAC61DD}"/>
                </a:ext>
              </a:extLst>
            </p:cNvPr>
            <p:cNvSpPr/>
            <p:nvPr/>
          </p:nvSpPr>
          <p:spPr bwMode="auto">
            <a:xfrm>
              <a:off x="3131820" y="2087880"/>
              <a:ext cx="312416" cy="350520"/>
            </a:xfrm>
            <a:prstGeom prst="ellipse">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cxnSp>
          <p:nvCxnSpPr>
            <p:cNvPr id="34" name="Straight Connector 33">
              <a:extLst>
                <a:ext uri="{FF2B5EF4-FFF2-40B4-BE49-F238E27FC236}">
                  <a16:creationId xmlns:a16="http://schemas.microsoft.com/office/drawing/2014/main" id="{1F0F8B26-EAE4-4BFD-8B6F-5CF6F984449F}"/>
                </a:ext>
              </a:extLst>
            </p:cNvPr>
            <p:cNvCxnSpPr>
              <a:cxnSpLocks/>
              <a:stCxn id="32" idx="3"/>
            </p:cNvCxnSpPr>
            <p:nvPr/>
          </p:nvCxnSpPr>
          <p:spPr bwMode="auto">
            <a:xfrm flipV="1">
              <a:off x="3177572" y="2247899"/>
              <a:ext cx="127603" cy="13916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 name="Straight Connector 36">
              <a:extLst>
                <a:ext uri="{FF2B5EF4-FFF2-40B4-BE49-F238E27FC236}">
                  <a16:creationId xmlns:a16="http://schemas.microsoft.com/office/drawing/2014/main" id="{50E68CD5-8D44-4256-BEEB-7DE024C32CD6}"/>
                </a:ext>
              </a:extLst>
            </p:cNvPr>
            <p:cNvCxnSpPr>
              <a:endCxn id="32" idx="1"/>
            </p:cNvCxnSpPr>
            <p:nvPr/>
          </p:nvCxnSpPr>
          <p:spPr bwMode="auto">
            <a:xfrm flipH="1" flipV="1">
              <a:off x="3177572" y="2139212"/>
              <a:ext cx="127603" cy="108686"/>
            </a:xfrm>
            <a:prstGeom prst="line">
              <a:avLst/>
            </a:prstGeom>
            <a:solidFill>
              <a:schemeClr val="accent1"/>
            </a:solidFill>
            <a:ln w="9525" cap="flat" cmpd="sng" algn="ctr">
              <a:solidFill>
                <a:schemeClr val="tx1"/>
              </a:solidFill>
              <a:prstDash val="solid"/>
              <a:round/>
              <a:headEnd type="none" w="med" len="med"/>
              <a:tailEnd type="none" w="med" len="med"/>
            </a:ln>
            <a:effectLst/>
          </p:spPr>
        </p:cxnSp>
        <mc:AlternateContent xmlns:mc="http://schemas.openxmlformats.org/markup-compatibility/2006" xmlns:a14="http://schemas.microsoft.com/office/drawing/2010/main">
          <mc:Choice Requires="a14">
            <p:sp>
              <p:nvSpPr>
                <p:cNvPr id="38" name="TextBox 37">
                  <a:extLst>
                    <a:ext uri="{FF2B5EF4-FFF2-40B4-BE49-F238E27FC236}">
                      <a16:creationId xmlns:a16="http://schemas.microsoft.com/office/drawing/2014/main" id="{C3AE3F8C-A25B-4035-B39C-114BFDF4B779}"/>
                    </a:ext>
                  </a:extLst>
                </p:cNvPr>
                <p:cNvSpPr txBox="1"/>
                <p:nvPr/>
              </p:nvSpPr>
              <p:spPr>
                <a:xfrm>
                  <a:off x="3039306" y="2451853"/>
                  <a:ext cx="4974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𝐼</m:t>
                            </m:r>
                          </m:e>
                          <m:sub>
                            <m:r>
                              <a:rPr lang="en-US" b="0" i="1" smtClean="0">
                                <a:latin typeface="Cambria Math" panose="02040503050406030204" pitchFamily="18" charset="0"/>
                              </a:rPr>
                              <m:t>𝐺𝑖</m:t>
                            </m:r>
                          </m:sub>
                        </m:sSub>
                      </m:oMath>
                    </m:oMathPara>
                  </a14:m>
                  <a:endParaRPr lang="en-US" dirty="0"/>
                </a:p>
              </p:txBody>
            </p:sp>
          </mc:Choice>
          <mc:Fallback xmlns="">
            <p:sp>
              <p:nvSpPr>
                <p:cNvPr id="38" name="TextBox 37">
                  <a:extLst>
                    <a:ext uri="{FF2B5EF4-FFF2-40B4-BE49-F238E27FC236}">
                      <a16:creationId xmlns:a16="http://schemas.microsoft.com/office/drawing/2014/main" id="{C3AE3F8C-A25B-4035-B39C-114BFDF4B779}"/>
                    </a:ext>
                  </a:extLst>
                </p:cNvPr>
                <p:cNvSpPr txBox="1">
                  <a:spLocks noRot="1" noChangeAspect="1" noMove="1" noResize="1" noEditPoints="1" noAdjustHandles="1" noChangeArrowheads="1" noChangeShapeType="1" noTextEdit="1"/>
                </p:cNvSpPr>
                <p:nvPr/>
              </p:nvSpPr>
              <p:spPr>
                <a:xfrm>
                  <a:off x="3039306" y="2451853"/>
                  <a:ext cx="497444" cy="369332"/>
                </a:xfrm>
                <a:prstGeom prst="rect">
                  <a:avLst/>
                </a:prstGeom>
                <a:blipFill>
                  <a:blip r:embed="rId2"/>
                  <a:stretch>
                    <a:fillRect b="-1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9" name="TextBox 38">
                  <a:extLst>
                    <a:ext uri="{FF2B5EF4-FFF2-40B4-BE49-F238E27FC236}">
                      <a16:creationId xmlns:a16="http://schemas.microsoft.com/office/drawing/2014/main" id="{6337201D-3305-4B1D-AE8F-A465904F1350}"/>
                    </a:ext>
                  </a:extLst>
                </p:cNvPr>
                <p:cNvSpPr txBox="1"/>
                <p:nvPr/>
              </p:nvSpPr>
              <p:spPr>
                <a:xfrm>
                  <a:off x="3972758" y="2794634"/>
                  <a:ext cx="50706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𝐼</m:t>
                            </m:r>
                          </m:e>
                          <m:sub>
                            <m:r>
                              <a:rPr lang="en-US" b="0" i="1" smtClean="0">
                                <a:latin typeface="Cambria Math" panose="02040503050406030204" pitchFamily="18" charset="0"/>
                              </a:rPr>
                              <m:t>𝐷𝑖</m:t>
                            </m:r>
                          </m:sub>
                        </m:sSub>
                      </m:oMath>
                    </m:oMathPara>
                  </a14:m>
                  <a:endParaRPr lang="en-US" dirty="0"/>
                </a:p>
              </p:txBody>
            </p:sp>
          </mc:Choice>
          <mc:Fallback xmlns="">
            <p:sp>
              <p:nvSpPr>
                <p:cNvPr id="39" name="TextBox 38">
                  <a:extLst>
                    <a:ext uri="{FF2B5EF4-FFF2-40B4-BE49-F238E27FC236}">
                      <a16:creationId xmlns:a16="http://schemas.microsoft.com/office/drawing/2014/main" id="{6337201D-3305-4B1D-AE8F-A465904F1350}"/>
                    </a:ext>
                  </a:extLst>
                </p:cNvPr>
                <p:cNvSpPr txBox="1">
                  <a:spLocks noRot="1" noChangeAspect="1" noMove="1" noResize="1" noEditPoints="1" noAdjustHandles="1" noChangeArrowheads="1" noChangeShapeType="1" noTextEdit="1"/>
                </p:cNvSpPr>
                <p:nvPr/>
              </p:nvSpPr>
              <p:spPr>
                <a:xfrm>
                  <a:off x="3972758" y="2794634"/>
                  <a:ext cx="507062" cy="369332"/>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1" name="TextBox 40">
                  <a:extLst>
                    <a:ext uri="{FF2B5EF4-FFF2-40B4-BE49-F238E27FC236}">
                      <a16:creationId xmlns:a16="http://schemas.microsoft.com/office/drawing/2014/main" id="{F42FE8EA-0451-4CEB-AEDA-D744988B28B0}"/>
                    </a:ext>
                  </a:extLst>
                </p:cNvPr>
                <p:cNvSpPr txBox="1"/>
                <p:nvPr/>
              </p:nvSpPr>
              <p:spPr>
                <a:xfrm>
                  <a:off x="3536750" y="1495782"/>
                  <a:ext cx="753306" cy="369332"/>
                </a:xfrm>
                <a:prstGeom prst="rect">
                  <a:avLst/>
                </a:prstGeom>
                <a:noFill/>
              </p:spPr>
              <p:txBody>
                <a:bodyPr wrap="square">
                  <a:spAutoFit/>
                </a:bodyPr>
                <a:lstStyle/>
                <a:p>
                  <a:r>
                    <a:rPr lang="en-US" dirty="0"/>
                    <a:t>b</a:t>
                  </a:r>
                  <a:r>
                    <a:rPr lang="en-US" b="0" dirty="0"/>
                    <a:t>us</a:t>
                  </a:r>
                  <a14:m>
                    <m:oMath xmlns:m="http://schemas.openxmlformats.org/officeDocument/2006/math">
                      <m:r>
                        <a:rPr lang="en-US" b="0" i="1" smtClean="0">
                          <a:latin typeface="Cambria Math" panose="02040503050406030204" pitchFamily="18" charset="0"/>
                        </a:rPr>
                        <m:t> </m:t>
                      </m:r>
                      <m:r>
                        <a:rPr lang="en-US" b="0" i="1" smtClean="0">
                          <a:latin typeface="Cambria Math" panose="02040503050406030204" pitchFamily="18" charset="0"/>
                        </a:rPr>
                        <m:t>𝑖</m:t>
                      </m:r>
                    </m:oMath>
                  </a14:m>
                  <a:endParaRPr lang="en-US" dirty="0"/>
                </a:p>
              </p:txBody>
            </p:sp>
          </mc:Choice>
          <mc:Fallback xmlns="">
            <p:sp>
              <p:nvSpPr>
                <p:cNvPr id="41" name="TextBox 40">
                  <a:extLst>
                    <a:ext uri="{FF2B5EF4-FFF2-40B4-BE49-F238E27FC236}">
                      <a16:creationId xmlns:a16="http://schemas.microsoft.com/office/drawing/2014/main" id="{F42FE8EA-0451-4CEB-AEDA-D744988B28B0}"/>
                    </a:ext>
                  </a:extLst>
                </p:cNvPr>
                <p:cNvSpPr txBox="1">
                  <a:spLocks noRot="1" noChangeAspect="1" noMove="1" noResize="1" noEditPoints="1" noAdjustHandles="1" noChangeArrowheads="1" noChangeShapeType="1" noTextEdit="1"/>
                </p:cNvSpPr>
                <p:nvPr/>
              </p:nvSpPr>
              <p:spPr>
                <a:xfrm>
                  <a:off x="3536750" y="1495782"/>
                  <a:ext cx="753306" cy="369332"/>
                </a:xfrm>
                <a:prstGeom prst="rect">
                  <a:avLst/>
                </a:prstGeom>
                <a:blipFill>
                  <a:blip r:embed="rId4"/>
                  <a:stretch>
                    <a:fillRect l="-6452" t="-8197" b="-24590"/>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id="{5DA0C45F-71BB-4158-B160-A0075206F4EC}"/>
                  </a:ext>
                </a:extLst>
              </p:cNvPr>
              <p:cNvSpPr txBox="1"/>
              <p:nvPr/>
            </p:nvSpPr>
            <p:spPr>
              <a:xfrm>
                <a:off x="852616" y="2918249"/>
                <a:ext cx="3926972"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Using KCL,  the net injection at bus </a:t>
                </a:r>
                <a14:m>
                  <m:oMath xmlns:m="http://schemas.openxmlformats.org/officeDocument/2006/math">
                    <m:r>
                      <a:rPr lang="en-US" b="0" i="1" smtClean="0">
                        <a:latin typeface="Cambria Math" panose="02040503050406030204" pitchFamily="18" charset="0"/>
                      </a:rPr>
                      <m:t>𝑖</m:t>
                    </m:r>
                  </m:oMath>
                </a14:m>
                <a:r>
                  <a:rPr lang="en-US" dirty="0">
                    <a:latin typeface="Times New Roman" panose="02020603050405020304" pitchFamily="18" charset="0"/>
                    <a:cs typeface="Times New Roman" panose="02020603050405020304" pitchFamily="18" charset="0"/>
                  </a:rPr>
                  <a:t> is,</a:t>
                </a:r>
              </a:p>
            </p:txBody>
          </p:sp>
        </mc:Choice>
        <mc:Fallback xmlns="">
          <p:sp>
            <p:nvSpPr>
              <p:cNvPr id="43" name="TextBox 42">
                <a:extLst>
                  <a:ext uri="{FF2B5EF4-FFF2-40B4-BE49-F238E27FC236}">
                    <a16:creationId xmlns:a16="http://schemas.microsoft.com/office/drawing/2014/main" id="{5DA0C45F-71BB-4158-B160-A0075206F4EC}"/>
                  </a:ext>
                </a:extLst>
              </p:cNvPr>
              <p:cNvSpPr txBox="1">
                <a:spLocks noRot="1" noChangeAspect="1" noMove="1" noResize="1" noEditPoints="1" noAdjustHandles="1" noChangeArrowheads="1" noChangeShapeType="1" noTextEdit="1"/>
              </p:cNvSpPr>
              <p:nvPr/>
            </p:nvSpPr>
            <p:spPr>
              <a:xfrm>
                <a:off x="852616" y="2918249"/>
                <a:ext cx="3926972" cy="369332"/>
              </a:xfrm>
              <a:prstGeom prst="rect">
                <a:avLst/>
              </a:prstGeom>
              <a:blipFill>
                <a:blip r:embed="rId5"/>
                <a:stretch>
                  <a:fillRect l="-1398" t="-10000" r="-621" b="-2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5" name="TextBox 44">
                <a:extLst>
                  <a:ext uri="{FF2B5EF4-FFF2-40B4-BE49-F238E27FC236}">
                    <a16:creationId xmlns:a16="http://schemas.microsoft.com/office/drawing/2014/main" id="{B60BE16F-0155-4C30-AE89-DEC58E07C4F0}"/>
                  </a:ext>
                </a:extLst>
              </p:cNvPr>
              <p:cNvSpPr txBox="1"/>
              <p:nvPr/>
            </p:nvSpPr>
            <p:spPr>
              <a:xfrm>
                <a:off x="963827" y="3336431"/>
                <a:ext cx="4572000" cy="84850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836967"/>
                              </a:solidFill>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𝑖</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b="0" i="1" smtClean="0">
                              <a:latin typeface="Cambria Math" panose="02040503050406030204" pitchFamily="18" charset="0"/>
                            </a:rPr>
                            <m:t>𝐺</m:t>
                          </m:r>
                          <m:r>
                            <a:rPr lang="en-US" i="1">
                              <a:latin typeface="Cambria Math" panose="02040503050406030204" pitchFamily="18" charset="0"/>
                            </a:rPr>
                            <m:t>𝑖</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b="0" i="1" smtClean="0">
                              <a:latin typeface="Cambria Math" panose="02040503050406030204" pitchFamily="18" charset="0"/>
                            </a:rPr>
                            <m:t>𝐷</m:t>
                          </m:r>
                          <m:r>
                            <a:rPr lang="en-US" i="1">
                              <a:latin typeface="Cambria Math" panose="02040503050406030204" pitchFamily="18" charset="0"/>
                            </a:rPr>
                            <m:t>𝑖</m:t>
                          </m:r>
                        </m:sub>
                      </m:sSub>
                      <m:r>
                        <a:rPr lang="en-US" b="0" i="1" smtClean="0">
                          <a:latin typeface="Cambria Math" panose="02040503050406030204" pitchFamily="18" charset="0"/>
                        </a:rPr>
                        <m:t>=</m:t>
                      </m:r>
                      <m:nary>
                        <m:naryPr>
                          <m:chr m:val="∑"/>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𝑘</m:t>
                          </m:r>
                          <m:r>
                            <a:rPr lang="en-US" b="0" i="1" smtClean="0">
                              <a:latin typeface="Cambria Math" panose="02040503050406030204" pitchFamily="18" charset="0"/>
                            </a:rPr>
                            <m:t>=1</m:t>
                          </m:r>
                        </m:sub>
                        <m:sup>
                          <m:r>
                            <a:rPr lang="en-US" b="0" i="1" smtClean="0">
                              <a:latin typeface="Cambria Math" panose="02040503050406030204" pitchFamily="18" charset="0"/>
                            </a:rPr>
                            <m:t>𝑛</m:t>
                          </m:r>
                        </m:sup>
                        <m:e>
                          <m:sSub>
                            <m:sSubPr>
                              <m:ctrlPr>
                                <a:rPr lang="en-US" i="1">
                                  <a:latin typeface="Cambria Math" panose="02040503050406030204" pitchFamily="18" charset="0"/>
                                </a:rPr>
                              </m:ctrlPr>
                            </m:sSubPr>
                            <m:e>
                              <m:r>
                                <a:rPr lang="en-US" b="0" i="1" smtClean="0">
                                  <a:latin typeface="Cambria Math" panose="02040503050406030204" pitchFamily="18" charset="0"/>
                                </a:rPr>
                                <m:t>𝑌</m:t>
                              </m:r>
                            </m:e>
                            <m:sub>
                              <m:r>
                                <a:rPr lang="en-US" i="1">
                                  <a:latin typeface="Cambria Math" panose="02040503050406030204" pitchFamily="18" charset="0"/>
                                </a:rPr>
                                <m:t>𝑖</m:t>
                              </m:r>
                              <m:r>
                                <a:rPr lang="en-US" b="0" i="1" smtClean="0">
                                  <a:latin typeface="Cambria Math" panose="02040503050406030204" pitchFamily="18" charset="0"/>
                                </a:rPr>
                                <m:t>𝑘</m:t>
                              </m:r>
                              <m:r>
                                <a:rPr lang="en-US" b="0" i="1" smtClean="0">
                                  <a:latin typeface="Cambria Math" panose="02040503050406030204" pitchFamily="18" charset="0"/>
                                </a:rPr>
                                <m:t>.</m:t>
                              </m:r>
                            </m:sub>
                          </m:sSub>
                          <m:sSub>
                            <m:sSubPr>
                              <m:ctrlPr>
                                <a:rPr lang="en-US" i="1">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𝑘</m:t>
                              </m:r>
                            </m:sub>
                          </m:sSub>
                        </m:e>
                      </m:nary>
                    </m:oMath>
                  </m:oMathPara>
                </a14:m>
                <a:endParaRPr lang="en-US" dirty="0"/>
              </a:p>
            </p:txBody>
          </p:sp>
        </mc:Choice>
        <mc:Fallback xmlns="">
          <p:sp>
            <p:nvSpPr>
              <p:cNvPr id="45" name="TextBox 44">
                <a:extLst>
                  <a:ext uri="{FF2B5EF4-FFF2-40B4-BE49-F238E27FC236}">
                    <a16:creationId xmlns:a16="http://schemas.microsoft.com/office/drawing/2014/main" id="{B60BE16F-0155-4C30-AE89-DEC58E07C4F0}"/>
                  </a:ext>
                </a:extLst>
              </p:cNvPr>
              <p:cNvSpPr txBox="1">
                <a:spLocks noRot="1" noChangeAspect="1" noMove="1" noResize="1" noEditPoints="1" noAdjustHandles="1" noChangeArrowheads="1" noChangeShapeType="1" noTextEdit="1"/>
              </p:cNvSpPr>
              <p:nvPr/>
            </p:nvSpPr>
            <p:spPr>
              <a:xfrm>
                <a:off x="963827" y="3336431"/>
                <a:ext cx="4572000" cy="848502"/>
              </a:xfrm>
              <a:prstGeom prst="rect">
                <a:avLst/>
              </a:prstGeom>
              <a:blipFill>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988175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191C-D501-4F81-8E4B-9D44B8EDC0C6}"/>
              </a:ext>
            </a:extLst>
          </p:cNvPr>
          <p:cNvSpPr>
            <a:spLocks noGrp="1"/>
          </p:cNvSpPr>
          <p:nvPr>
            <p:ph type="title"/>
          </p:nvPr>
        </p:nvSpPr>
        <p:spPr>
          <a:xfrm>
            <a:off x="457200" y="152400"/>
            <a:ext cx="8083658" cy="707756"/>
          </a:xfrm>
        </p:spPr>
        <p:txBody>
          <a:bodyPr/>
          <a:lstStyle/>
          <a:p>
            <a:r>
              <a:rPr lang="en-US" dirty="0"/>
              <a:t>Power Flow Equations</a:t>
            </a:r>
          </a:p>
        </p:txBody>
      </p:sp>
      <p:sp>
        <p:nvSpPr>
          <p:cNvPr id="5" name="Slide Number Placeholder 4">
            <a:extLst>
              <a:ext uri="{FF2B5EF4-FFF2-40B4-BE49-F238E27FC236}">
                <a16:creationId xmlns:a16="http://schemas.microsoft.com/office/drawing/2014/main" id="{510A510D-11C3-4509-A972-43A23A8748CF}"/>
              </a:ext>
            </a:extLst>
          </p:cNvPr>
          <p:cNvSpPr>
            <a:spLocks noGrp="1"/>
          </p:cNvSpPr>
          <p:nvPr>
            <p:ph type="sldNum" sz="quarter" idx="4"/>
          </p:nvPr>
        </p:nvSpPr>
        <p:spPr/>
        <p:txBody>
          <a:bodyPr/>
          <a:lstStyle/>
          <a:p>
            <a:fld id="{7CECD839-9EAD-418B-9826-1243089AB703}" type="slidenum">
              <a:rPr lang="en-US" smtClean="0"/>
              <a:t>16</a:t>
            </a:fld>
            <a:endParaRPr lang="en-US"/>
          </a:p>
        </p:txBody>
      </p:sp>
      <p:sp>
        <p:nvSpPr>
          <p:cNvPr id="7" name="Footer Placeholder 5">
            <a:extLst>
              <a:ext uri="{FF2B5EF4-FFF2-40B4-BE49-F238E27FC236}">
                <a16:creationId xmlns:a16="http://schemas.microsoft.com/office/drawing/2014/main" id="{A14C8A68-AC23-4AC9-8A19-8108B2C013A0}"/>
              </a:ext>
            </a:extLst>
          </p:cNvPr>
          <p:cNvSpPr txBox="1">
            <a:spLocks/>
          </p:cNvSpPr>
          <p:nvPr/>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ECpE</a:t>
            </a:r>
            <a:r>
              <a:rPr lang="en-US" dirty="0"/>
              <a:t> Department</a:t>
            </a:r>
          </a:p>
        </p:txBody>
      </p: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072B4133-308C-4FF9-9CA7-E1CABFAD1934}"/>
                  </a:ext>
                </a:extLst>
              </p:cNvPr>
              <p:cNvSpPr txBox="1"/>
              <p:nvPr/>
            </p:nvSpPr>
            <p:spPr>
              <a:xfrm>
                <a:off x="2213029" y="989457"/>
                <a:ext cx="4572000" cy="84850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836967"/>
                              </a:solidFill>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𝑖</m:t>
                          </m:r>
                        </m:sub>
                      </m:sSub>
                      <m:r>
                        <a:rPr lang="en-US" i="0">
                          <a:latin typeface="Cambria Math" panose="02040503050406030204" pitchFamily="18" charset="0"/>
                        </a:rPr>
                        <m:t>=</m:t>
                      </m:r>
                      <m:nary>
                        <m:naryPr>
                          <m:chr m:val="∑"/>
                          <m:limLoc m:val="undOvr"/>
                          <m:grow m:val="on"/>
                          <m:ctrlPr>
                            <a:rPr lang="en-US" i="1">
                              <a:latin typeface="Cambria Math" panose="02040503050406030204" pitchFamily="18" charset="0"/>
                            </a:rPr>
                          </m:ctrlPr>
                        </m:naryPr>
                        <m:sub>
                          <m:r>
                            <a:rPr lang="en-US" i="1">
                              <a:latin typeface="Cambria Math" panose="02040503050406030204" pitchFamily="18" charset="0"/>
                            </a:rPr>
                            <m:t>𝑘</m:t>
                          </m:r>
                          <m:r>
                            <a:rPr lang="en-US" i="0">
                              <a:latin typeface="Cambria Math" panose="02040503050406030204" pitchFamily="18" charset="0"/>
                            </a:rPr>
                            <m:t>=1</m:t>
                          </m:r>
                        </m:sub>
                        <m:sup>
                          <m:r>
                            <a:rPr lang="en-US" i="1">
                              <a:latin typeface="Cambria Math" panose="02040503050406030204" pitchFamily="18" charset="0"/>
                            </a:rPr>
                            <m:t>𝑛</m:t>
                          </m:r>
                        </m:sup>
                        <m:e>
                          <m:r>
                            <a:rPr lang="en-US" i="0">
                              <a:latin typeface="Cambria Math" panose="02040503050406030204" pitchFamily="18" charset="0"/>
                            </a:rPr>
                            <m:t> </m:t>
                          </m:r>
                        </m:e>
                      </m:nary>
                      <m:r>
                        <a:rPr lang="en-US" i="0">
                          <a:latin typeface="Cambria Math" panose="02040503050406030204" pitchFamily="18" charset="0"/>
                        </a:rPr>
                        <m:t> </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𝑌</m:t>
                          </m:r>
                        </m:e>
                        <m:sub>
                          <m:r>
                            <a:rPr lang="en-US" i="1">
                              <a:latin typeface="Cambria Math" panose="02040503050406030204" pitchFamily="18" charset="0"/>
                            </a:rPr>
                            <m:t>𝑖𝑘</m:t>
                          </m:r>
                        </m:sub>
                      </m:sSub>
                      <m:r>
                        <a:rPr lang="en-US" i="0">
                          <a:latin typeface="Cambria Math" panose="02040503050406030204" pitchFamily="18" charset="0"/>
                        </a:rPr>
                        <m:t>⋅</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𝑘</m:t>
                          </m:r>
                        </m:sub>
                      </m:sSub>
                    </m:oMath>
                  </m:oMathPara>
                </a14:m>
                <a:endParaRPr lang="en-US" dirty="0"/>
              </a:p>
            </p:txBody>
          </p:sp>
        </mc:Choice>
        <mc:Fallback xmlns="">
          <p:sp>
            <p:nvSpPr>
              <p:cNvPr id="19" name="TextBox 18">
                <a:extLst>
                  <a:ext uri="{FF2B5EF4-FFF2-40B4-BE49-F238E27FC236}">
                    <a16:creationId xmlns:a16="http://schemas.microsoft.com/office/drawing/2014/main" id="{072B4133-308C-4FF9-9CA7-E1CABFAD1934}"/>
                  </a:ext>
                </a:extLst>
              </p:cNvPr>
              <p:cNvSpPr txBox="1">
                <a:spLocks noRot="1" noChangeAspect="1" noMove="1" noResize="1" noEditPoints="1" noAdjustHandles="1" noChangeArrowheads="1" noChangeShapeType="1" noTextEdit="1"/>
              </p:cNvSpPr>
              <p:nvPr/>
            </p:nvSpPr>
            <p:spPr>
              <a:xfrm>
                <a:off x="2213029" y="989457"/>
                <a:ext cx="4572000" cy="848502"/>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F20EDB97-8191-4E8F-9ED1-ADAAB03C12C5}"/>
                  </a:ext>
                </a:extLst>
              </p:cNvPr>
              <p:cNvSpPr txBox="1"/>
              <p:nvPr/>
            </p:nvSpPr>
            <p:spPr>
              <a:xfrm>
                <a:off x="2213029" y="1967260"/>
                <a:ext cx="4572000" cy="87588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i="1" smtClean="0">
                              <a:solidFill>
                                <a:schemeClr val="tx1"/>
                              </a:solidFill>
                              <a:latin typeface="Cambria Math" panose="02040503050406030204" pitchFamily="18" charset="0"/>
                            </a:rPr>
                          </m:ctrlPr>
                        </m:sSubSupPr>
                        <m:e>
                          <m:r>
                            <a:rPr lang="en-US" i="1">
                              <a:solidFill>
                                <a:schemeClr val="tx1"/>
                              </a:solidFill>
                              <a:latin typeface="Cambria Math" panose="02040503050406030204" pitchFamily="18" charset="0"/>
                            </a:rPr>
                            <m:t>𝐼</m:t>
                          </m:r>
                        </m:e>
                        <m:sub>
                          <m:r>
                            <a:rPr lang="en-US" i="0">
                              <a:solidFill>
                                <a:schemeClr val="tx1"/>
                              </a:solidFill>
                              <a:latin typeface="Cambria Math" panose="02040503050406030204" pitchFamily="18" charset="0"/>
                            </a:rPr>
                            <m:t>1</m:t>
                          </m:r>
                        </m:sub>
                        <m:sup>
                          <m:r>
                            <a:rPr lang="en-US" i="0">
                              <a:solidFill>
                                <a:schemeClr val="tx1"/>
                              </a:solidFill>
                              <a:latin typeface="Cambria Math" panose="02040503050406030204" pitchFamily="18" charset="0"/>
                            </a:rPr>
                            <m:t>∗</m:t>
                          </m:r>
                        </m:sup>
                      </m:sSubSup>
                      <m:r>
                        <a:rPr lang="en-US" i="0">
                          <a:solidFill>
                            <a:schemeClr val="tx1"/>
                          </a:solidFill>
                          <a:latin typeface="Cambria Math" panose="02040503050406030204" pitchFamily="18" charset="0"/>
                        </a:rPr>
                        <m:t>=</m:t>
                      </m:r>
                      <m:sSup>
                        <m:sSupPr>
                          <m:ctrlPr>
                            <a:rPr lang="en-US" i="1">
                              <a:solidFill>
                                <a:schemeClr val="tx1"/>
                              </a:solidFill>
                              <a:latin typeface="Cambria Math" panose="02040503050406030204" pitchFamily="18" charset="0"/>
                            </a:rPr>
                          </m:ctrlPr>
                        </m:sSupPr>
                        <m:e>
                          <m:d>
                            <m:dPr>
                              <m:ctrlPr>
                                <a:rPr lang="en-US" i="1">
                                  <a:solidFill>
                                    <a:schemeClr val="tx1"/>
                                  </a:solidFill>
                                  <a:latin typeface="Cambria Math" panose="02040503050406030204" pitchFamily="18" charset="0"/>
                                </a:rPr>
                              </m:ctrlPr>
                            </m:dPr>
                            <m:e>
                              <m:nary>
                                <m:naryPr>
                                  <m:chr m:val="∑"/>
                                  <m:limLoc m:val="undOvr"/>
                                  <m:grow m:val="on"/>
                                  <m:ctrlPr>
                                    <a:rPr lang="en-US" i="1">
                                      <a:solidFill>
                                        <a:schemeClr val="tx1"/>
                                      </a:solidFill>
                                      <a:latin typeface="Cambria Math" panose="02040503050406030204" pitchFamily="18" charset="0"/>
                                    </a:rPr>
                                  </m:ctrlPr>
                                </m:naryPr>
                                <m:sub>
                                  <m:r>
                                    <a:rPr lang="en-US" i="1">
                                      <a:solidFill>
                                        <a:schemeClr val="tx1"/>
                                      </a:solidFill>
                                      <a:latin typeface="Cambria Math" panose="02040503050406030204" pitchFamily="18" charset="0"/>
                                    </a:rPr>
                                    <m:t>𝑘</m:t>
                                  </m:r>
                                  <m:r>
                                    <a:rPr lang="en-US" i="0">
                                      <a:solidFill>
                                        <a:schemeClr val="tx1"/>
                                      </a:solidFill>
                                      <a:latin typeface="Cambria Math" panose="02040503050406030204" pitchFamily="18" charset="0"/>
                                    </a:rPr>
                                    <m:t>=1</m:t>
                                  </m:r>
                                </m:sub>
                                <m:sup>
                                  <m:r>
                                    <a:rPr lang="en-US" i="1">
                                      <a:solidFill>
                                        <a:schemeClr val="tx1"/>
                                      </a:solidFill>
                                      <a:latin typeface="Cambria Math" panose="02040503050406030204" pitchFamily="18" charset="0"/>
                                    </a:rPr>
                                    <m:t>𝑛</m:t>
                                  </m:r>
                                </m:sup>
                                <m:e>
                                  <m:r>
                                    <a:rPr lang="en-US" i="0">
                                      <a:solidFill>
                                        <a:schemeClr val="tx1"/>
                                      </a:solidFill>
                                      <a:latin typeface="Cambria Math" panose="02040503050406030204" pitchFamily="18" charset="0"/>
                                    </a:rPr>
                                    <m:t> </m:t>
                                  </m:r>
                                </m:e>
                              </m:nary>
                              <m:r>
                                <a:rPr lang="en-US" i="0">
                                  <a:solidFill>
                                    <a:schemeClr val="tx1"/>
                                  </a:solidFill>
                                  <a:latin typeface="Cambria Math" panose="02040503050406030204" pitchFamily="18" charset="0"/>
                                </a:rPr>
                                <m:t> </m:t>
                              </m:r>
                              <m:sSub>
                                <m:sSubPr>
                                  <m:ctrlPr>
                                    <a:rPr lang="en-US" i="1">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𝑌</m:t>
                                  </m:r>
                                </m:e>
                                <m:sub>
                                  <m:r>
                                    <a:rPr lang="en-US" i="1">
                                      <a:solidFill>
                                        <a:schemeClr val="tx1"/>
                                      </a:solidFill>
                                      <a:latin typeface="Cambria Math" panose="02040503050406030204" pitchFamily="18" charset="0"/>
                                    </a:rPr>
                                    <m:t>𝑖𝑘</m:t>
                                  </m:r>
                                </m:sub>
                              </m:sSub>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1">
                                      <a:solidFill>
                                        <a:schemeClr val="tx1"/>
                                      </a:solidFill>
                                      <a:latin typeface="Cambria Math" panose="02040503050406030204" pitchFamily="18" charset="0"/>
                                    </a:rPr>
                                    <m:t>𝑘</m:t>
                                  </m:r>
                                </m:sub>
                              </m:sSub>
                            </m:e>
                          </m:d>
                        </m:e>
                        <m:sup>
                          <m:r>
                            <a:rPr lang="en-US" i="0">
                              <a:solidFill>
                                <a:schemeClr val="tx1"/>
                              </a:solidFill>
                              <a:latin typeface="Cambria Math" panose="02040503050406030204" pitchFamily="18" charset="0"/>
                            </a:rPr>
                            <m:t>∗</m:t>
                          </m:r>
                        </m:sup>
                      </m:sSup>
                    </m:oMath>
                  </m:oMathPara>
                </a14:m>
                <a:endParaRPr lang="en-US" dirty="0">
                  <a:solidFill>
                    <a:schemeClr val="tx1"/>
                  </a:solidFill>
                </a:endParaRPr>
              </a:p>
            </p:txBody>
          </p:sp>
        </mc:Choice>
        <mc:Fallback xmlns="">
          <p:sp>
            <p:nvSpPr>
              <p:cNvPr id="21" name="TextBox 20">
                <a:extLst>
                  <a:ext uri="{FF2B5EF4-FFF2-40B4-BE49-F238E27FC236}">
                    <a16:creationId xmlns:a16="http://schemas.microsoft.com/office/drawing/2014/main" id="{F20EDB97-8191-4E8F-9ED1-ADAAB03C12C5}"/>
                  </a:ext>
                </a:extLst>
              </p:cNvPr>
              <p:cNvSpPr txBox="1">
                <a:spLocks noRot="1" noChangeAspect="1" noMove="1" noResize="1" noEditPoints="1" noAdjustHandles="1" noChangeArrowheads="1" noChangeShapeType="1" noTextEdit="1"/>
              </p:cNvSpPr>
              <p:nvPr/>
            </p:nvSpPr>
            <p:spPr>
              <a:xfrm>
                <a:off x="2213029" y="1967260"/>
                <a:ext cx="4572000" cy="875881"/>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649F3376-6D57-454A-A9B3-367A962592B6}"/>
                  </a:ext>
                </a:extLst>
              </p:cNvPr>
              <p:cNvSpPr txBox="1"/>
              <p:nvPr/>
            </p:nvSpPr>
            <p:spPr>
              <a:xfrm>
                <a:off x="2286000" y="3081226"/>
                <a:ext cx="4572000" cy="87588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1">
                              <a:solidFill>
                                <a:schemeClr val="tx1"/>
                              </a:solidFill>
                              <a:latin typeface="Cambria Math" panose="02040503050406030204" pitchFamily="18" charset="0"/>
                            </a:rPr>
                            <m:t>𝑖</m:t>
                          </m:r>
                        </m:sub>
                      </m:sSub>
                      <m:sSubSup>
                        <m:sSubSupPr>
                          <m:ctrlPr>
                            <a:rPr lang="en-US" i="1">
                              <a:solidFill>
                                <a:schemeClr val="tx1"/>
                              </a:solidFill>
                              <a:latin typeface="Cambria Math" panose="02040503050406030204" pitchFamily="18" charset="0"/>
                            </a:rPr>
                          </m:ctrlPr>
                        </m:sSubSupPr>
                        <m:e>
                          <m:r>
                            <a:rPr lang="en-US" i="1">
                              <a:solidFill>
                                <a:schemeClr val="tx1"/>
                              </a:solidFill>
                              <a:latin typeface="Cambria Math" panose="02040503050406030204" pitchFamily="18" charset="0"/>
                            </a:rPr>
                            <m:t>𝐼</m:t>
                          </m:r>
                        </m:e>
                        <m:sub>
                          <m:r>
                            <a:rPr lang="en-US" i="1">
                              <a:solidFill>
                                <a:schemeClr val="tx1"/>
                              </a:solidFill>
                              <a:latin typeface="Cambria Math" panose="02040503050406030204" pitchFamily="18" charset="0"/>
                            </a:rPr>
                            <m:t>𝑖</m:t>
                          </m:r>
                        </m:sub>
                        <m:sup>
                          <m:r>
                            <a:rPr lang="en-US" i="0">
                              <a:solidFill>
                                <a:schemeClr val="tx1"/>
                              </a:solidFill>
                              <a:latin typeface="Cambria Math" panose="02040503050406030204" pitchFamily="18" charset="0"/>
                            </a:rPr>
                            <m:t>∗</m:t>
                          </m:r>
                        </m:sup>
                      </m:sSubSup>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1">
                              <a:solidFill>
                                <a:schemeClr val="tx1"/>
                              </a:solidFill>
                              <a:latin typeface="Cambria Math" panose="02040503050406030204" pitchFamily="18" charset="0"/>
                            </a:rPr>
                            <m:t>𝑖</m:t>
                          </m:r>
                        </m:sub>
                      </m:sSub>
                      <m:sSup>
                        <m:sSupPr>
                          <m:ctrlPr>
                            <a:rPr lang="en-US" i="1">
                              <a:solidFill>
                                <a:schemeClr val="tx1"/>
                              </a:solidFill>
                              <a:latin typeface="Cambria Math" panose="02040503050406030204" pitchFamily="18" charset="0"/>
                            </a:rPr>
                          </m:ctrlPr>
                        </m:sSupPr>
                        <m:e>
                          <m:d>
                            <m:dPr>
                              <m:ctrlPr>
                                <a:rPr lang="en-US" i="1">
                                  <a:solidFill>
                                    <a:schemeClr val="tx1"/>
                                  </a:solidFill>
                                  <a:latin typeface="Cambria Math" panose="02040503050406030204" pitchFamily="18" charset="0"/>
                                </a:rPr>
                              </m:ctrlPr>
                            </m:dPr>
                            <m:e>
                              <m:nary>
                                <m:naryPr>
                                  <m:chr m:val="∑"/>
                                  <m:limLoc m:val="undOvr"/>
                                  <m:grow m:val="on"/>
                                  <m:ctrlPr>
                                    <a:rPr lang="en-US" i="1">
                                      <a:solidFill>
                                        <a:schemeClr val="tx1"/>
                                      </a:solidFill>
                                      <a:latin typeface="Cambria Math" panose="02040503050406030204" pitchFamily="18" charset="0"/>
                                    </a:rPr>
                                  </m:ctrlPr>
                                </m:naryPr>
                                <m:sub>
                                  <m:r>
                                    <a:rPr lang="en-US" i="1">
                                      <a:solidFill>
                                        <a:schemeClr val="tx1"/>
                                      </a:solidFill>
                                      <a:latin typeface="Cambria Math" panose="02040503050406030204" pitchFamily="18" charset="0"/>
                                    </a:rPr>
                                    <m:t>𝑘</m:t>
                                  </m:r>
                                  <m:r>
                                    <a:rPr lang="en-US" i="0">
                                      <a:solidFill>
                                        <a:schemeClr val="tx1"/>
                                      </a:solidFill>
                                      <a:latin typeface="Cambria Math" panose="02040503050406030204" pitchFamily="18" charset="0"/>
                                    </a:rPr>
                                    <m:t>=1</m:t>
                                  </m:r>
                                </m:sub>
                                <m:sup>
                                  <m:r>
                                    <a:rPr lang="en-US" i="1">
                                      <a:solidFill>
                                        <a:schemeClr val="tx1"/>
                                      </a:solidFill>
                                      <a:latin typeface="Cambria Math" panose="02040503050406030204" pitchFamily="18" charset="0"/>
                                    </a:rPr>
                                    <m:t>𝑛</m:t>
                                  </m:r>
                                </m:sup>
                                <m:e>
                                  <m:r>
                                    <a:rPr lang="en-US" i="0">
                                      <a:solidFill>
                                        <a:schemeClr val="tx1"/>
                                      </a:solidFill>
                                      <a:latin typeface="Cambria Math" panose="02040503050406030204" pitchFamily="18" charset="0"/>
                                    </a:rPr>
                                    <m:t> </m:t>
                                  </m:r>
                                </m:e>
                              </m:nary>
                              <m:r>
                                <a:rPr lang="en-US" i="0">
                                  <a:solidFill>
                                    <a:schemeClr val="tx1"/>
                                  </a:solidFill>
                                  <a:latin typeface="Cambria Math" panose="02040503050406030204" pitchFamily="18" charset="0"/>
                                </a:rPr>
                                <m:t> </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𝑌</m:t>
                                  </m:r>
                                </m:e>
                                <m:sub>
                                  <m:r>
                                    <a:rPr lang="en-US" i="1">
                                      <a:solidFill>
                                        <a:schemeClr val="tx1"/>
                                      </a:solidFill>
                                      <a:latin typeface="Cambria Math" panose="02040503050406030204" pitchFamily="18" charset="0"/>
                                    </a:rPr>
                                    <m:t>𝑖𝑘</m:t>
                                  </m:r>
                                </m:sub>
                              </m:sSub>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1">
                                      <a:solidFill>
                                        <a:schemeClr val="tx1"/>
                                      </a:solidFill>
                                      <a:latin typeface="Cambria Math" panose="02040503050406030204" pitchFamily="18" charset="0"/>
                                    </a:rPr>
                                    <m:t>𝑘</m:t>
                                  </m:r>
                                </m:sub>
                              </m:sSub>
                            </m:e>
                          </m:d>
                        </m:e>
                        <m:sup>
                          <m:r>
                            <a:rPr lang="en-US" i="0">
                              <a:solidFill>
                                <a:schemeClr val="tx1"/>
                              </a:solidFill>
                              <a:latin typeface="Cambria Math" panose="02040503050406030204" pitchFamily="18" charset="0"/>
                            </a:rPr>
                            <m:t>∗</m:t>
                          </m:r>
                        </m:sup>
                      </m:sSup>
                    </m:oMath>
                  </m:oMathPara>
                </a14:m>
                <a:endParaRPr lang="en-US" dirty="0">
                  <a:solidFill>
                    <a:schemeClr val="tx1"/>
                  </a:solidFill>
                </a:endParaRPr>
              </a:p>
            </p:txBody>
          </p:sp>
        </mc:Choice>
        <mc:Fallback xmlns="">
          <p:sp>
            <p:nvSpPr>
              <p:cNvPr id="23" name="TextBox 22">
                <a:extLst>
                  <a:ext uri="{FF2B5EF4-FFF2-40B4-BE49-F238E27FC236}">
                    <a16:creationId xmlns:a16="http://schemas.microsoft.com/office/drawing/2014/main" id="{649F3376-6D57-454A-A9B3-367A962592B6}"/>
                  </a:ext>
                </a:extLst>
              </p:cNvPr>
              <p:cNvSpPr txBox="1">
                <a:spLocks noRot="1" noChangeAspect="1" noMove="1" noResize="1" noEditPoints="1" noAdjustHandles="1" noChangeArrowheads="1" noChangeShapeType="1" noTextEdit="1"/>
              </p:cNvSpPr>
              <p:nvPr/>
            </p:nvSpPr>
            <p:spPr>
              <a:xfrm>
                <a:off x="2286000" y="3081226"/>
                <a:ext cx="4572000" cy="875881"/>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A252AC2E-E920-45D4-ACA3-63697F6800B5}"/>
                  </a:ext>
                </a:extLst>
              </p:cNvPr>
              <p:cNvSpPr txBox="1"/>
              <p:nvPr/>
            </p:nvSpPr>
            <p:spPr>
              <a:xfrm>
                <a:off x="2286000" y="4164942"/>
                <a:ext cx="4572000" cy="84850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𝑆</m:t>
                          </m:r>
                        </m:e>
                        <m:sub>
                          <m:r>
                            <a:rPr lang="en-US" i="1">
                              <a:solidFill>
                                <a:schemeClr val="tx1"/>
                              </a:solidFill>
                              <a:latin typeface="Cambria Math" panose="02040503050406030204" pitchFamily="18" charset="0"/>
                            </a:rPr>
                            <m:t>𝑖</m:t>
                          </m:r>
                        </m:sub>
                      </m:sSub>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𝑉</m:t>
                          </m:r>
                        </m:e>
                        <m:sub>
                          <m:r>
                            <a:rPr lang="en-US" i="1">
                              <a:solidFill>
                                <a:schemeClr val="tx1"/>
                              </a:solidFill>
                              <a:latin typeface="Cambria Math" panose="02040503050406030204" pitchFamily="18" charset="0"/>
                            </a:rPr>
                            <m:t>𝑖</m:t>
                          </m:r>
                        </m:sub>
                      </m:sSub>
                      <m:nary>
                        <m:naryPr>
                          <m:chr m:val="∑"/>
                          <m:limLoc m:val="undOvr"/>
                          <m:grow m:val="on"/>
                          <m:ctrlPr>
                            <a:rPr lang="en-US" i="1">
                              <a:solidFill>
                                <a:schemeClr val="tx1"/>
                              </a:solidFill>
                              <a:latin typeface="Cambria Math" panose="02040503050406030204" pitchFamily="18" charset="0"/>
                            </a:rPr>
                          </m:ctrlPr>
                        </m:naryPr>
                        <m:sub>
                          <m:r>
                            <a:rPr lang="en-US" i="1">
                              <a:solidFill>
                                <a:schemeClr val="tx1"/>
                              </a:solidFill>
                              <a:latin typeface="Cambria Math" panose="02040503050406030204" pitchFamily="18" charset="0"/>
                            </a:rPr>
                            <m:t>𝑘</m:t>
                          </m:r>
                          <m:r>
                            <a:rPr lang="en-US" i="0">
                              <a:solidFill>
                                <a:schemeClr val="tx1"/>
                              </a:solidFill>
                              <a:latin typeface="Cambria Math" panose="02040503050406030204" pitchFamily="18" charset="0"/>
                            </a:rPr>
                            <m:t>=1</m:t>
                          </m:r>
                        </m:sub>
                        <m:sup>
                          <m:r>
                            <a:rPr lang="en-US" i="1">
                              <a:solidFill>
                                <a:schemeClr val="tx1"/>
                              </a:solidFill>
                              <a:latin typeface="Cambria Math" panose="02040503050406030204" pitchFamily="18" charset="0"/>
                            </a:rPr>
                            <m:t>𝑛</m:t>
                          </m:r>
                        </m:sup>
                        <m:e>
                          <m:r>
                            <a:rPr lang="en-US" i="0">
                              <a:solidFill>
                                <a:schemeClr val="tx1"/>
                              </a:solidFill>
                              <a:latin typeface="Cambria Math" panose="02040503050406030204" pitchFamily="18" charset="0"/>
                            </a:rPr>
                            <m:t> </m:t>
                          </m:r>
                        </m:e>
                      </m:nary>
                      <m:r>
                        <a:rPr lang="en-US" i="0">
                          <a:solidFill>
                            <a:schemeClr val="tx1"/>
                          </a:solidFill>
                          <a:latin typeface="Cambria Math" panose="02040503050406030204" pitchFamily="18" charset="0"/>
                        </a:rPr>
                        <m:t> </m:t>
                      </m:r>
                      <m:sSubSup>
                        <m:sSubSupPr>
                          <m:ctrlPr>
                            <a:rPr lang="en-US" i="1">
                              <a:solidFill>
                                <a:schemeClr val="tx1"/>
                              </a:solidFill>
                              <a:latin typeface="Cambria Math" panose="02040503050406030204" pitchFamily="18" charset="0"/>
                            </a:rPr>
                          </m:ctrlPr>
                        </m:sSubSupPr>
                        <m:e>
                          <m:r>
                            <a:rPr lang="en-US" b="0" i="1" smtClean="0">
                              <a:solidFill>
                                <a:schemeClr val="tx1"/>
                              </a:solidFill>
                              <a:latin typeface="Cambria Math" panose="02040503050406030204" pitchFamily="18" charset="0"/>
                            </a:rPr>
                            <m:t>𝑌</m:t>
                          </m:r>
                        </m:e>
                        <m:sub>
                          <m:r>
                            <a:rPr lang="en-US" i="1">
                              <a:solidFill>
                                <a:schemeClr val="tx1"/>
                              </a:solidFill>
                              <a:latin typeface="Cambria Math" panose="02040503050406030204" pitchFamily="18" charset="0"/>
                            </a:rPr>
                            <m:t>𝑖𝑘</m:t>
                          </m:r>
                        </m:sub>
                        <m:sup>
                          <m:r>
                            <a:rPr lang="en-US" i="0">
                              <a:solidFill>
                                <a:schemeClr val="tx1"/>
                              </a:solidFill>
                              <a:latin typeface="Cambria Math" panose="02040503050406030204" pitchFamily="18" charset="0"/>
                            </a:rPr>
                            <m:t>∗</m:t>
                          </m:r>
                        </m:sup>
                      </m:sSubSup>
                      <m:sSubSup>
                        <m:sSubSupPr>
                          <m:ctrlPr>
                            <a:rPr lang="en-US" i="1">
                              <a:solidFill>
                                <a:schemeClr val="tx1"/>
                              </a:solidFill>
                              <a:latin typeface="Cambria Math" panose="02040503050406030204" pitchFamily="18" charset="0"/>
                            </a:rPr>
                          </m:ctrlPr>
                        </m:sSubSupPr>
                        <m:e>
                          <m:r>
                            <a:rPr lang="en-US" b="0" i="1" smtClean="0">
                              <a:solidFill>
                                <a:schemeClr val="tx1"/>
                              </a:solidFill>
                              <a:latin typeface="Cambria Math" panose="02040503050406030204" pitchFamily="18" charset="0"/>
                            </a:rPr>
                            <m:t>𝑉</m:t>
                          </m:r>
                        </m:e>
                        <m:sub>
                          <m:r>
                            <a:rPr lang="en-US" i="1">
                              <a:solidFill>
                                <a:schemeClr val="tx1"/>
                              </a:solidFill>
                              <a:latin typeface="Cambria Math" panose="02040503050406030204" pitchFamily="18" charset="0"/>
                            </a:rPr>
                            <m:t>𝑘</m:t>
                          </m:r>
                        </m:sub>
                        <m:sup>
                          <m:r>
                            <a:rPr lang="en-US" i="0">
                              <a:solidFill>
                                <a:schemeClr val="tx1"/>
                              </a:solidFill>
                              <a:latin typeface="Cambria Math" panose="02040503050406030204" pitchFamily="18" charset="0"/>
                            </a:rPr>
                            <m:t>∗</m:t>
                          </m:r>
                        </m:sup>
                      </m:sSubSup>
                    </m:oMath>
                  </m:oMathPara>
                </a14:m>
                <a:endParaRPr lang="en-US" dirty="0">
                  <a:solidFill>
                    <a:schemeClr val="tx1"/>
                  </a:solidFill>
                </a:endParaRPr>
              </a:p>
            </p:txBody>
          </p:sp>
        </mc:Choice>
        <mc:Fallback xmlns="">
          <p:sp>
            <p:nvSpPr>
              <p:cNvPr id="26" name="TextBox 25">
                <a:extLst>
                  <a:ext uri="{FF2B5EF4-FFF2-40B4-BE49-F238E27FC236}">
                    <a16:creationId xmlns:a16="http://schemas.microsoft.com/office/drawing/2014/main" id="{A252AC2E-E920-45D4-ACA3-63697F6800B5}"/>
                  </a:ext>
                </a:extLst>
              </p:cNvPr>
              <p:cNvSpPr txBox="1">
                <a:spLocks noRot="1" noChangeAspect="1" noMove="1" noResize="1" noEditPoints="1" noAdjustHandles="1" noChangeArrowheads="1" noChangeShapeType="1" noTextEdit="1"/>
              </p:cNvSpPr>
              <p:nvPr/>
            </p:nvSpPr>
            <p:spPr>
              <a:xfrm>
                <a:off x="2286000" y="4164942"/>
                <a:ext cx="4572000" cy="848502"/>
              </a:xfrm>
              <a:prstGeom prst="rect">
                <a:avLst/>
              </a:prstGeom>
              <a:blipFill>
                <a:blip r:embed="rId5"/>
                <a:stretch>
                  <a:fillRect/>
                </a:stretch>
              </a:blipFill>
            </p:spPr>
            <p:txBody>
              <a:bodyPr/>
              <a:lstStyle/>
              <a:p>
                <a:r>
                  <a:rPr lang="en-US">
                    <a:noFill/>
                  </a:rPr>
                  <a:t> </a:t>
                </a:r>
              </a:p>
            </p:txBody>
          </p:sp>
        </mc:Fallback>
      </mc:AlternateContent>
      <p:sp>
        <p:nvSpPr>
          <p:cNvPr id="9" name="Oval 8">
            <a:extLst>
              <a:ext uri="{FF2B5EF4-FFF2-40B4-BE49-F238E27FC236}">
                <a16:creationId xmlns:a16="http://schemas.microsoft.com/office/drawing/2014/main" id="{4F776603-CB66-4FBA-8459-7F2A9D88094E}"/>
              </a:ext>
            </a:extLst>
          </p:cNvPr>
          <p:cNvSpPr/>
          <p:nvPr/>
        </p:nvSpPr>
        <p:spPr bwMode="auto">
          <a:xfrm>
            <a:off x="3620530" y="4312508"/>
            <a:ext cx="358346" cy="568411"/>
          </a:xfrm>
          <a:prstGeom prst="ellipse">
            <a:avLst/>
          </a:prstGeom>
          <a:solidFill>
            <a:schemeClr val="accent1">
              <a:alpha val="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12" name="TextBox 11">
            <a:extLst>
              <a:ext uri="{FF2B5EF4-FFF2-40B4-BE49-F238E27FC236}">
                <a16:creationId xmlns:a16="http://schemas.microsoft.com/office/drawing/2014/main" id="{AA9F0938-EB1C-45B7-BD18-A7BC1BE0E89E}"/>
              </a:ext>
            </a:extLst>
          </p:cNvPr>
          <p:cNvSpPr txBox="1"/>
          <p:nvPr/>
        </p:nvSpPr>
        <p:spPr>
          <a:xfrm>
            <a:off x="1933893" y="5109555"/>
            <a:ext cx="2044983" cy="369332"/>
          </a:xfrm>
          <a:prstGeom prst="rect">
            <a:avLst/>
          </a:prstGeom>
          <a:noFill/>
          <a:ln>
            <a:solidFill>
              <a:srgbClr val="FF0000"/>
            </a:solidFill>
          </a:ln>
        </p:spPr>
        <p:txBody>
          <a:bodyPr wrap="none" rtlCol="0">
            <a:spAutoFit/>
          </a:bodyPr>
          <a:lstStyle/>
          <a:p>
            <a:r>
              <a:rPr lang="en-US" dirty="0">
                <a:solidFill>
                  <a:srgbClr val="FF0000"/>
                </a:solidFill>
                <a:latin typeface="Times New Roman" panose="02020603050405020304" pitchFamily="18" charset="0"/>
                <a:cs typeface="Times New Roman" panose="02020603050405020304" pitchFamily="18" charset="0"/>
              </a:rPr>
              <a:t>Net Power Injection</a:t>
            </a:r>
          </a:p>
        </p:txBody>
      </p:sp>
      <p:cxnSp>
        <p:nvCxnSpPr>
          <p:cNvPr id="11" name="Straight Arrow Connector 10">
            <a:extLst>
              <a:ext uri="{FF2B5EF4-FFF2-40B4-BE49-F238E27FC236}">
                <a16:creationId xmlns:a16="http://schemas.microsoft.com/office/drawing/2014/main" id="{14B99BE5-E949-4250-9519-BECA3F3D432D}"/>
              </a:ext>
            </a:extLst>
          </p:cNvPr>
          <p:cNvCxnSpPr>
            <a:cxnSpLocks/>
          </p:cNvCxnSpPr>
          <p:nvPr/>
        </p:nvCxnSpPr>
        <p:spPr bwMode="auto">
          <a:xfrm flipH="1">
            <a:off x="3225114" y="4621427"/>
            <a:ext cx="395416" cy="488128"/>
          </a:xfrm>
          <a:prstGeom prst="straightConnector1">
            <a:avLst/>
          </a:prstGeom>
          <a:solidFill>
            <a:schemeClr val="accent1"/>
          </a:solidFill>
          <a:ln w="9525"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19293522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191C-D501-4F81-8E4B-9D44B8EDC0C6}"/>
              </a:ext>
            </a:extLst>
          </p:cNvPr>
          <p:cNvSpPr>
            <a:spLocks noGrp="1"/>
          </p:cNvSpPr>
          <p:nvPr>
            <p:ph type="title"/>
          </p:nvPr>
        </p:nvSpPr>
        <p:spPr>
          <a:xfrm>
            <a:off x="457200" y="152400"/>
            <a:ext cx="8083658" cy="707756"/>
          </a:xfrm>
        </p:spPr>
        <p:txBody>
          <a:bodyPr/>
          <a:lstStyle/>
          <a:p>
            <a:r>
              <a:rPr lang="en-US" dirty="0"/>
              <a:t>Power Flow Equations</a:t>
            </a:r>
          </a:p>
        </p:txBody>
      </p:sp>
      <p:sp>
        <p:nvSpPr>
          <p:cNvPr id="5" name="Slide Number Placeholder 4">
            <a:extLst>
              <a:ext uri="{FF2B5EF4-FFF2-40B4-BE49-F238E27FC236}">
                <a16:creationId xmlns:a16="http://schemas.microsoft.com/office/drawing/2014/main" id="{510A510D-11C3-4509-A972-43A23A8748CF}"/>
              </a:ext>
            </a:extLst>
          </p:cNvPr>
          <p:cNvSpPr>
            <a:spLocks noGrp="1"/>
          </p:cNvSpPr>
          <p:nvPr>
            <p:ph type="sldNum" sz="quarter" idx="4"/>
          </p:nvPr>
        </p:nvSpPr>
        <p:spPr/>
        <p:txBody>
          <a:bodyPr/>
          <a:lstStyle/>
          <a:p>
            <a:fld id="{7CECD839-9EAD-418B-9826-1243089AB703}" type="slidenum">
              <a:rPr lang="en-US" smtClean="0"/>
              <a:t>17</a:t>
            </a:fld>
            <a:endParaRPr lang="en-US"/>
          </a:p>
        </p:txBody>
      </p:sp>
      <p:sp>
        <p:nvSpPr>
          <p:cNvPr id="7" name="Footer Placeholder 5">
            <a:extLst>
              <a:ext uri="{FF2B5EF4-FFF2-40B4-BE49-F238E27FC236}">
                <a16:creationId xmlns:a16="http://schemas.microsoft.com/office/drawing/2014/main" id="{A14C8A68-AC23-4AC9-8A19-8108B2C013A0}"/>
              </a:ext>
            </a:extLst>
          </p:cNvPr>
          <p:cNvSpPr txBox="1">
            <a:spLocks/>
          </p:cNvSpPr>
          <p:nvPr/>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ECpE</a:t>
            </a:r>
            <a:r>
              <a:rPr lang="en-US" dirty="0"/>
              <a:t> Department</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57346401-F157-427C-AAAC-AF32A394F5C3}"/>
                  </a:ext>
                </a:extLst>
              </p:cNvPr>
              <p:cNvSpPr txBox="1"/>
              <p:nvPr/>
            </p:nvSpPr>
            <p:spPr>
              <a:xfrm>
                <a:off x="5152767" y="1095131"/>
                <a:ext cx="3173241" cy="1778564"/>
              </a:xfrm>
              <a:prstGeom prst="rect">
                <a:avLst/>
              </a:prstGeom>
              <a:noFill/>
            </p:spPr>
            <p:txBody>
              <a:bodyPr wrap="none" rtlCol="0">
                <a:spAutoFit/>
              </a:bodyPr>
              <a:lstStyle/>
              <a:p>
                <a:r>
                  <a:rPr lang="en-US" b="1" u="sng" dirty="0"/>
                  <a:t>Notes:</a:t>
                </a:r>
              </a:p>
              <a:p>
                <a:endParaRPr lang="en-US" b="1" dirty="0"/>
              </a:p>
              <a:p>
                <a:pPr marL="742950" lvl="1" indent="-285750">
                  <a:buClr>
                    <a:srgbClr val="FF0000"/>
                  </a:buClr>
                  <a:buFont typeface="Arial" panose="020B0604020202020204" pitchFamily="34" charset="0"/>
                  <a:buChar char="•"/>
                </a:pPr>
                <a14:m>
                  <m:oMath xmlns:m="http://schemas.openxmlformats.org/officeDocument/2006/math">
                    <m:sSub>
                      <m:sSubPr>
                        <m:ctrlPr>
                          <a:rPr lang="en-US" i="1" smtClean="0">
                            <a:effectLst/>
                            <a:latin typeface="Cambria Math" panose="020405030504060302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𝑉</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𝑖</m:t>
                        </m:r>
                      </m:sub>
                    </m:sSub>
                    <m:r>
                      <a:rPr lang="en-US">
                        <a:effectLst/>
                        <a:latin typeface="Cambria Math" panose="02040503050406030204" pitchFamily="18" charset="0"/>
                        <a:ea typeface="Calibri" panose="020F0502020204030204" pitchFamily="34" charset="0"/>
                        <a:cs typeface="Times New Roman" panose="02020603050405020304" pitchFamily="18" charset="0"/>
                      </a:rPr>
                      <m:t>=</m:t>
                    </m:r>
                    <m:d>
                      <m:dPr>
                        <m:begChr m:val="|"/>
                        <m:endChr m:val="|"/>
                        <m:ctrlPr>
                          <a:rPr lang="en-US" i="1">
                            <a:effectLst/>
                            <a:latin typeface="Cambria Math" panose="02040503050406030204" pitchFamily="18" charset="0"/>
                          </a:rPr>
                        </m:ctrlPr>
                      </m:dPr>
                      <m:e>
                        <m:sSub>
                          <m:sSubPr>
                            <m:ctrlPr>
                              <a:rPr lang="en-US" i="1">
                                <a:effectLst/>
                                <a:latin typeface="Cambria Math" panose="020405030504060302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𝑉</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𝑖</m:t>
                            </m:r>
                          </m:sub>
                        </m:sSub>
                      </m:e>
                    </m:d>
                    <m:sSup>
                      <m:sSupPr>
                        <m:ctrlPr>
                          <a:rPr lang="en-US" i="1">
                            <a:effectLst/>
                            <a:latin typeface="Cambria Math" panose="02040503050406030204" pitchFamily="18" charset="0"/>
                          </a:rPr>
                        </m:ctrlPr>
                      </m:sSupPr>
                      <m:e>
                        <m:r>
                          <a:rPr lang="en-US" i="1">
                            <a:effectLst/>
                            <a:latin typeface="Cambria Math" panose="02040503050406030204" pitchFamily="18" charset="0"/>
                            <a:ea typeface="Calibri" panose="020F0502020204030204" pitchFamily="34" charset="0"/>
                            <a:cs typeface="Times New Roman" panose="02020603050405020304" pitchFamily="18" charset="0"/>
                          </a:rPr>
                          <m:t>𝑒</m:t>
                        </m:r>
                      </m:e>
                      <m:sup>
                        <m:r>
                          <a:rPr lang="en-US" i="1">
                            <a:effectLst/>
                            <a:latin typeface="Cambria Math" panose="02040503050406030204" pitchFamily="18" charset="0"/>
                            <a:ea typeface="Calibri" panose="020F0502020204030204" pitchFamily="34" charset="0"/>
                            <a:cs typeface="Times New Roman" panose="02020603050405020304" pitchFamily="18" charset="0"/>
                          </a:rPr>
                          <m:t>𝑗</m:t>
                        </m:r>
                        <m:sSub>
                          <m:sSubPr>
                            <m:ctrlPr>
                              <a:rPr lang="en-US" i="1">
                                <a:effectLst/>
                                <a:latin typeface="Cambria Math" panose="020405030504060302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𝜃</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𝑖</m:t>
                            </m:r>
                          </m:sub>
                        </m:sSub>
                      </m:sup>
                    </m:sSup>
                    <m:r>
                      <a:rPr lang="en-US">
                        <a:effectLst/>
                        <a:latin typeface="Cambria Math" panose="02040503050406030204" pitchFamily="18" charset="0"/>
                        <a:ea typeface="Calibri" panose="020F0502020204030204" pitchFamily="34" charset="0"/>
                        <a:cs typeface="Times New Roman" panose="02020603050405020304" pitchFamily="18" charset="0"/>
                      </a:rPr>
                      <m:t>=</m:t>
                    </m:r>
                    <m:d>
                      <m:dPr>
                        <m:begChr m:val="|"/>
                        <m:endChr m:val="|"/>
                        <m:ctrlPr>
                          <a:rPr lang="en-US" i="1">
                            <a:effectLst/>
                            <a:latin typeface="Cambria Math" panose="02040503050406030204" pitchFamily="18" charset="0"/>
                          </a:rPr>
                        </m:ctrlPr>
                      </m:dPr>
                      <m:e>
                        <m:sSub>
                          <m:sSubPr>
                            <m:ctrlPr>
                              <a:rPr lang="en-US" i="1">
                                <a:effectLst/>
                                <a:latin typeface="Cambria Math" panose="020405030504060302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𝑉</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𝑖</m:t>
                            </m:r>
                          </m:sub>
                        </m:sSub>
                      </m:e>
                    </m:d>
                  </m:oMath>
                </a14:m>
                <a:r>
                  <a:rPr lang="en-US" dirty="0">
                    <a:latin typeface="Cambria Math" panose="02040503050406030204" pitchFamily="18" charset="0"/>
                    <a:ea typeface="Cambria Math" panose="02040503050406030204" pitchFamily="18" charset="0"/>
                  </a:rPr>
                  <a:t>∠</a:t>
                </a:r>
                <a:r>
                  <a:rPr lang="en-US" dirty="0"/>
                  <a:t>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𝜃</m:t>
                        </m:r>
                      </m:e>
                      <m:sub>
                        <m:r>
                          <a:rPr lang="en-US" i="1">
                            <a:latin typeface="Cambria Math" panose="02040503050406030204" pitchFamily="18" charset="0"/>
                          </a:rPr>
                          <m:t>𝑖</m:t>
                        </m:r>
                      </m:sub>
                    </m:sSub>
                  </m:oMath>
                </a14:m>
                <a:endParaRPr lang="en-US" dirty="0"/>
              </a:p>
              <a:p>
                <a:pPr marL="742950" lvl="1" indent="-285750">
                  <a:buClr>
                    <a:srgbClr val="FF0000"/>
                  </a:buClr>
                  <a:buFont typeface="Arial" panose="020B0604020202020204" pitchFamily="34" charset="0"/>
                  <a:buChar char="•"/>
                </a:pPr>
                <a14:m>
                  <m:oMath xmlns:m="http://schemas.openxmlformats.org/officeDocument/2006/math">
                    <m:sSub>
                      <m:sSubPr>
                        <m:ctrlPr>
                          <a:rPr lang="en-US" i="1" smtClean="0">
                            <a:effectLst/>
                            <a:latin typeface="Cambria Math" panose="020405030504060302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𝜃</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𝑖𝑘</m:t>
                        </m:r>
                      </m:sub>
                    </m:sSub>
                    <m:r>
                      <a:rPr lang="en-US">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i="1">
                            <a:effectLst/>
                            <a:latin typeface="Cambria Math" panose="020405030504060302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𝜃</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𝑖</m:t>
                        </m:r>
                      </m:sub>
                    </m:sSub>
                    <m:r>
                      <a:rPr lang="en-US"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i="1">
                            <a:effectLst/>
                            <a:latin typeface="Cambria Math" panose="020405030504060302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𝜃</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𝑘</m:t>
                        </m:r>
                      </m:sub>
                    </m:sSub>
                  </m:oMath>
                </a14:m>
                <a:endParaRPr lang="en-US" dirty="0"/>
              </a:p>
              <a:p>
                <a:pPr marL="742950" lvl="1" indent="-285750">
                  <a:buClr>
                    <a:srgbClr val="FF0000"/>
                  </a:buClr>
                  <a:buFont typeface="Arial" panose="020B0604020202020204" pitchFamily="34" charset="0"/>
                  <a:buChar char="•"/>
                </a:pPr>
                <a14:m>
                  <m:oMath xmlns:m="http://schemas.openxmlformats.org/officeDocument/2006/math">
                    <m:sSub>
                      <m:sSubPr>
                        <m:ctrlPr>
                          <a:rPr lang="en-US" i="1" smtClean="0">
                            <a:effectLst/>
                            <a:latin typeface="Cambria Math" panose="020405030504060302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𝑌</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𝑖𝑘</m:t>
                        </m:r>
                      </m:sub>
                    </m:sSub>
                    <m:r>
                      <a:rPr lang="en-US">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i="1">
                            <a:effectLst/>
                            <a:latin typeface="Cambria Math" panose="020405030504060302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𝐺</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𝑖𝑘</m:t>
                        </m:r>
                      </m:sub>
                    </m:sSub>
                    <m:r>
                      <a:rPr lang="en-US">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𝑗</m:t>
                    </m:r>
                    <m:sSub>
                      <m:sSubPr>
                        <m:ctrlPr>
                          <a:rPr lang="en-US" i="1">
                            <a:effectLst/>
                            <a:latin typeface="Cambria Math" panose="020405030504060302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𝐵</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𝑖𝑘</m:t>
                        </m:r>
                      </m:sub>
                    </m:sSub>
                  </m:oMath>
                </a14:m>
                <a:endParaRPr lang="en-US" dirty="0"/>
              </a:p>
              <a:p>
                <a:pPr marL="742950" lvl="1" indent="-285750">
                  <a:buClr>
                    <a:srgbClr val="FF0000"/>
                  </a:buClr>
                  <a:buFont typeface="Arial" panose="020B0604020202020204" pitchFamily="34" charset="0"/>
                  <a:buChar char="•"/>
                </a:pPr>
                <a14:m>
                  <m:oMath xmlns:m="http://schemas.openxmlformats.org/officeDocument/2006/math">
                    <m:sSup>
                      <m:sSupPr>
                        <m:ctrlPr>
                          <a:rPr lang="en-US" b="0"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lang="en-US" b="0" i="1" smtClean="0">
                            <a:effectLst/>
                            <a:latin typeface="Cambria Math" panose="02040503050406030204" pitchFamily="18" charset="0"/>
                            <a:ea typeface="Calibri" panose="020F0502020204030204" pitchFamily="34" charset="0"/>
                            <a:cs typeface="Times New Roman" panose="02020603050405020304" pitchFamily="18" charset="0"/>
                          </a:rPr>
                          <m:t>𝑒</m:t>
                        </m:r>
                      </m:e>
                      <m:sup>
                        <m:r>
                          <a:rPr lang="en-US" b="0" i="1" smtClean="0">
                            <a:effectLst/>
                            <a:latin typeface="Cambria Math" panose="02040503050406030204" pitchFamily="18" charset="0"/>
                            <a:ea typeface="Calibri" panose="020F0502020204030204" pitchFamily="34" charset="0"/>
                            <a:cs typeface="Times New Roman" panose="02020603050405020304" pitchFamily="18" charset="0"/>
                          </a:rPr>
                          <m:t>𝑗</m:t>
                        </m:r>
                        <m:r>
                          <a:rPr lang="en-US" i="1">
                            <a:latin typeface="Cambria Math" panose="02040503050406030204" pitchFamily="18" charset="0"/>
                            <a:ea typeface="Calibri" panose="020F0502020204030204" pitchFamily="34" charset="0"/>
                            <a:cs typeface="Times New Roman" panose="02020603050405020304" pitchFamily="18" charset="0"/>
                          </a:rPr>
                          <m:t>𝜃</m:t>
                        </m:r>
                      </m:sup>
                    </m:sSup>
                    <m:r>
                      <a:rPr lang="en-US">
                        <a:effectLst/>
                        <a:latin typeface="Cambria Math" panose="02040503050406030204" pitchFamily="18" charset="0"/>
                        <a:ea typeface="Calibri" panose="020F0502020204030204" pitchFamily="34" charset="0"/>
                        <a:cs typeface="Times New Roman" panose="02020603050405020304" pitchFamily="18" charset="0"/>
                      </a:rPr>
                      <m:t>=</m:t>
                    </m:r>
                    <m:r>
                      <m:rPr>
                        <m:sty m:val="p"/>
                      </m:rPr>
                      <a:rPr lang="en-US">
                        <a:effectLst/>
                        <a:latin typeface="Cambria Math" panose="02040503050406030204" pitchFamily="18" charset="0"/>
                        <a:ea typeface="Calibri" panose="020F0502020204030204" pitchFamily="34" charset="0"/>
                        <a:cs typeface="Times New Roman" panose="02020603050405020304" pitchFamily="18" charset="0"/>
                      </a:rPr>
                      <m:t>cos</m:t>
                    </m:r>
                    <m:r>
                      <a:rPr lang="en-US">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𝜃</m:t>
                    </m:r>
                    <m:r>
                      <a:rPr lang="en-US">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𝑗</m:t>
                    </m:r>
                    <m:r>
                      <m:rPr>
                        <m:sty m:val="p"/>
                      </m:rPr>
                      <a:rPr lang="en-US">
                        <a:effectLst/>
                        <a:latin typeface="Cambria Math" panose="02040503050406030204" pitchFamily="18" charset="0"/>
                        <a:ea typeface="Calibri" panose="020F0502020204030204" pitchFamily="34" charset="0"/>
                        <a:cs typeface="Times New Roman" panose="02020603050405020304" pitchFamily="18" charset="0"/>
                      </a:rPr>
                      <m:t>sin</m:t>
                    </m:r>
                    <m:r>
                      <a:rPr lang="en-US">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𝜃</m:t>
                    </m:r>
                  </m:oMath>
                </a14:m>
                <a:endParaRPr lang="en-US" dirty="0"/>
              </a:p>
            </p:txBody>
          </p:sp>
        </mc:Choice>
        <mc:Fallback xmlns="">
          <p:sp>
            <p:nvSpPr>
              <p:cNvPr id="3" name="TextBox 2">
                <a:extLst>
                  <a:ext uri="{FF2B5EF4-FFF2-40B4-BE49-F238E27FC236}">
                    <a16:creationId xmlns:a16="http://schemas.microsoft.com/office/drawing/2014/main" id="{57346401-F157-427C-AAAC-AF32A394F5C3}"/>
                  </a:ext>
                </a:extLst>
              </p:cNvPr>
              <p:cNvSpPr txBox="1">
                <a:spLocks noRot="1" noChangeAspect="1" noMove="1" noResize="1" noEditPoints="1" noAdjustHandles="1" noChangeArrowheads="1" noChangeShapeType="1" noTextEdit="1"/>
              </p:cNvSpPr>
              <p:nvPr/>
            </p:nvSpPr>
            <p:spPr>
              <a:xfrm>
                <a:off x="5152767" y="1095131"/>
                <a:ext cx="3173241" cy="1778564"/>
              </a:xfrm>
              <a:prstGeom prst="rect">
                <a:avLst/>
              </a:prstGeom>
              <a:blipFill>
                <a:blip r:embed="rId2"/>
                <a:stretch>
                  <a:fillRect l="-1536" t="-2062" b="-343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A2391B17-4B90-4C8E-8A9D-AF086189D826}"/>
                  </a:ext>
                </a:extLst>
              </p:cNvPr>
              <p:cNvSpPr txBox="1"/>
              <p:nvPr/>
            </p:nvSpPr>
            <p:spPr>
              <a:xfrm>
                <a:off x="222422" y="988020"/>
                <a:ext cx="1940010"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effectLst/>
                              <a:latin typeface="Cambria Math" panose="020405030504060302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𝑆</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𝑖</m:t>
                          </m:r>
                        </m:sub>
                      </m:sSub>
                      <m:r>
                        <a:rPr lang="en-US" sz="18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b="0" i="1" smtClean="0">
                              <a:effectLst/>
                              <a:latin typeface="Cambria Math" panose="02040503050406030204" pitchFamily="18" charset="0"/>
                            </a:rPr>
                          </m:ctrlPr>
                        </m:sSubPr>
                        <m:e>
                          <m:r>
                            <a:rPr lang="en-US" b="0" i="1" smtClean="0">
                              <a:effectLst/>
                              <a:latin typeface="Cambria Math" panose="02040503050406030204" pitchFamily="18" charset="0"/>
                            </a:rPr>
                            <m:t>𝑃</m:t>
                          </m:r>
                        </m:e>
                        <m:sub>
                          <m:r>
                            <a:rPr lang="en-US" b="0" i="1" smtClean="0">
                              <a:effectLst/>
                              <a:latin typeface="Cambria Math" panose="02040503050406030204" pitchFamily="18" charset="0"/>
                            </a:rPr>
                            <m:t>𝑖</m:t>
                          </m:r>
                        </m:sub>
                      </m:sSub>
                      <m:r>
                        <a:rPr lang="en-US" sz="1800">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𝑗</m:t>
                      </m:r>
                      <m:sSub>
                        <m:sSubPr>
                          <m:ctrlPr>
                            <a:rPr lang="en-US" i="1">
                              <a:effectLst/>
                              <a:latin typeface="Cambria Math" panose="020405030504060302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𝑄</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𝑖</m:t>
                          </m:r>
                        </m:sub>
                      </m:sSub>
                    </m:oMath>
                  </m:oMathPara>
                </a14:m>
                <a:endParaRPr lang="en-US" dirty="0">
                  <a:solidFill>
                    <a:schemeClr val="tx1"/>
                  </a:solidFill>
                </a:endParaRPr>
              </a:p>
            </p:txBody>
          </p:sp>
        </mc:Choice>
        <mc:Fallback xmlns="">
          <p:sp>
            <p:nvSpPr>
              <p:cNvPr id="14" name="TextBox 13">
                <a:extLst>
                  <a:ext uri="{FF2B5EF4-FFF2-40B4-BE49-F238E27FC236}">
                    <a16:creationId xmlns:a16="http://schemas.microsoft.com/office/drawing/2014/main" id="{A2391B17-4B90-4C8E-8A9D-AF086189D826}"/>
                  </a:ext>
                </a:extLst>
              </p:cNvPr>
              <p:cNvSpPr txBox="1">
                <a:spLocks noRot="1" noChangeAspect="1" noMove="1" noResize="1" noEditPoints="1" noAdjustHandles="1" noChangeArrowheads="1" noChangeShapeType="1" noTextEdit="1"/>
              </p:cNvSpPr>
              <p:nvPr/>
            </p:nvSpPr>
            <p:spPr>
              <a:xfrm>
                <a:off x="222422" y="988020"/>
                <a:ext cx="1940010" cy="369332"/>
              </a:xfrm>
              <a:prstGeom prst="rect">
                <a:avLst/>
              </a:prstGeom>
              <a:blipFill>
                <a:blip r:embed="rId3"/>
                <a:stretch>
                  <a:fillRect b="-1311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DEBBD581-74A2-423B-BC34-F55732258517}"/>
                  </a:ext>
                </a:extLst>
              </p:cNvPr>
              <p:cNvSpPr txBox="1"/>
              <p:nvPr/>
            </p:nvSpPr>
            <p:spPr>
              <a:xfrm>
                <a:off x="621453" y="1412271"/>
                <a:ext cx="2270028" cy="84850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mtClean="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1">
                              <a:solidFill>
                                <a:schemeClr val="tx1"/>
                              </a:solidFill>
                              <a:latin typeface="Cambria Math" panose="02040503050406030204" pitchFamily="18" charset="0"/>
                            </a:rPr>
                            <m:t>𝑖</m:t>
                          </m:r>
                        </m:sub>
                      </m:sSub>
                      <m:nary>
                        <m:naryPr>
                          <m:chr m:val="∑"/>
                          <m:limLoc m:val="undOvr"/>
                          <m:grow m:val="on"/>
                          <m:ctrlPr>
                            <a:rPr lang="en-US" i="1">
                              <a:solidFill>
                                <a:schemeClr val="tx1"/>
                              </a:solidFill>
                              <a:latin typeface="Cambria Math" panose="02040503050406030204" pitchFamily="18" charset="0"/>
                            </a:rPr>
                          </m:ctrlPr>
                        </m:naryPr>
                        <m:sub>
                          <m:r>
                            <a:rPr lang="en-US" i="1">
                              <a:solidFill>
                                <a:schemeClr val="tx1"/>
                              </a:solidFill>
                              <a:latin typeface="Cambria Math" panose="02040503050406030204" pitchFamily="18" charset="0"/>
                            </a:rPr>
                            <m:t>𝑘</m:t>
                          </m:r>
                          <m:r>
                            <a:rPr lang="en-US" i="0">
                              <a:solidFill>
                                <a:schemeClr val="tx1"/>
                              </a:solidFill>
                              <a:latin typeface="Cambria Math" panose="02040503050406030204" pitchFamily="18" charset="0"/>
                            </a:rPr>
                            <m:t>=1</m:t>
                          </m:r>
                        </m:sub>
                        <m:sup>
                          <m:r>
                            <a:rPr lang="en-US" i="1">
                              <a:solidFill>
                                <a:schemeClr val="tx1"/>
                              </a:solidFill>
                              <a:latin typeface="Cambria Math" panose="02040503050406030204" pitchFamily="18" charset="0"/>
                            </a:rPr>
                            <m:t>𝑛</m:t>
                          </m:r>
                        </m:sup>
                        <m:e>
                          <m:r>
                            <a:rPr lang="en-US" i="0">
                              <a:solidFill>
                                <a:schemeClr val="tx1"/>
                              </a:solidFill>
                              <a:latin typeface="Cambria Math" panose="02040503050406030204" pitchFamily="18" charset="0"/>
                            </a:rPr>
                            <m:t> </m:t>
                          </m:r>
                        </m:e>
                      </m:nary>
                      <m:r>
                        <a:rPr lang="en-US" i="0">
                          <a:solidFill>
                            <a:schemeClr val="tx1"/>
                          </a:solidFill>
                          <a:latin typeface="Cambria Math" panose="02040503050406030204" pitchFamily="18" charset="0"/>
                        </a:rPr>
                        <m:t> </m:t>
                      </m:r>
                      <m:sSubSup>
                        <m:sSubSupPr>
                          <m:ctrlPr>
                            <a:rPr lang="en-US" i="1">
                              <a:solidFill>
                                <a:schemeClr val="tx1"/>
                              </a:solidFill>
                              <a:latin typeface="Cambria Math" panose="02040503050406030204" pitchFamily="18" charset="0"/>
                            </a:rPr>
                          </m:ctrlPr>
                        </m:sSubSupPr>
                        <m:e>
                          <m:r>
                            <a:rPr lang="en-US" b="0" i="1" smtClean="0">
                              <a:solidFill>
                                <a:schemeClr val="tx1"/>
                              </a:solidFill>
                              <a:latin typeface="Cambria Math" panose="02040503050406030204" pitchFamily="18" charset="0"/>
                            </a:rPr>
                            <m:t>𝑌</m:t>
                          </m:r>
                        </m:e>
                        <m:sub>
                          <m:r>
                            <a:rPr lang="en-US" i="1">
                              <a:solidFill>
                                <a:schemeClr val="tx1"/>
                              </a:solidFill>
                              <a:latin typeface="Cambria Math" panose="02040503050406030204" pitchFamily="18" charset="0"/>
                            </a:rPr>
                            <m:t>𝑖𝑘</m:t>
                          </m:r>
                        </m:sub>
                        <m:sup>
                          <m:r>
                            <a:rPr lang="en-US" b="0" i="0" smtClean="0">
                              <a:solidFill>
                                <a:schemeClr val="tx1"/>
                              </a:solidFill>
                              <a:latin typeface="Cambria Math" panose="02040503050406030204" pitchFamily="18" charset="0"/>
                            </a:rPr>
                            <m:t>∗</m:t>
                          </m:r>
                        </m:sup>
                      </m:sSubSup>
                      <m:sSubSup>
                        <m:sSubSupPr>
                          <m:ctrlPr>
                            <a:rPr lang="en-US" i="1">
                              <a:solidFill>
                                <a:schemeClr val="tx1"/>
                              </a:solidFill>
                              <a:latin typeface="Cambria Math" panose="02040503050406030204" pitchFamily="18" charset="0"/>
                            </a:rPr>
                          </m:ctrlPr>
                        </m:sSubSupPr>
                        <m:e>
                          <m:r>
                            <a:rPr lang="en-US" b="0" i="1" smtClean="0">
                              <a:solidFill>
                                <a:schemeClr val="tx1"/>
                              </a:solidFill>
                              <a:latin typeface="Cambria Math" panose="02040503050406030204" pitchFamily="18" charset="0"/>
                            </a:rPr>
                            <m:t>𝑉</m:t>
                          </m:r>
                        </m:e>
                        <m:sub>
                          <m:r>
                            <a:rPr lang="en-US" i="1">
                              <a:solidFill>
                                <a:schemeClr val="tx1"/>
                              </a:solidFill>
                              <a:latin typeface="Cambria Math" panose="02040503050406030204" pitchFamily="18" charset="0"/>
                            </a:rPr>
                            <m:t>𝑘</m:t>
                          </m:r>
                        </m:sub>
                        <m:sup>
                          <m:r>
                            <a:rPr lang="en-US" i="0">
                              <a:solidFill>
                                <a:schemeClr val="tx1"/>
                              </a:solidFill>
                              <a:latin typeface="Cambria Math" panose="02040503050406030204" pitchFamily="18" charset="0"/>
                            </a:rPr>
                            <m:t>∗</m:t>
                          </m:r>
                        </m:sup>
                      </m:sSubSup>
                    </m:oMath>
                  </m:oMathPara>
                </a14:m>
                <a:endParaRPr lang="en-US" dirty="0">
                  <a:solidFill>
                    <a:schemeClr val="tx1"/>
                  </a:solidFill>
                </a:endParaRPr>
              </a:p>
            </p:txBody>
          </p:sp>
        </mc:Choice>
        <mc:Fallback xmlns="">
          <p:sp>
            <p:nvSpPr>
              <p:cNvPr id="16" name="TextBox 15">
                <a:extLst>
                  <a:ext uri="{FF2B5EF4-FFF2-40B4-BE49-F238E27FC236}">
                    <a16:creationId xmlns:a16="http://schemas.microsoft.com/office/drawing/2014/main" id="{DEBBD581-74A2-423B-BC34-F55732258517}"/>
                  </a:ext>
                </a:extLst>
              </p:cNvPr>
              <p:cNvSpPr txBox="1">
                <a:spLocks noRot="1" noChangeAspect="1" noMove="1" noResize="1" noEditPoints="1" noAdjustHandles="1" noChangeArrowheads="1" noChangeShapeType="1" noTextEdit="1"/>
              </p:cNvSpPr>
              <p:nvPr/>
            </p:nvSpPr>
            <p:spPr>
              <a:xfrm>
                <a:off x="621453" y="1412271"/>
                <a:ext cx="2270028" cy="848502"/>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318385AA-5257-4DFC-80D6-6C4B837AE597}"/>
                  </a:ext>
                </a:extLst>
              </p:cNvPr>
              <p:cNvSpPr txBox="1"/>
              <p:nvPr/>
            </p:nvSpPr>
            <p:spPr>
              <a:xfrm>
                <a:off x="310090" y="2388637"/>
                <a:ext cx="4572000" cy="84850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mtClean="0">
                          <a:solidFill>
                            <a:schemeClr val="tx1"/>
                          </a:solidFill>
                          <a:latin typeface="Cambria Math" panose="02040503050406030204" pitchFamily="18" charset="0"/>
                        </a:rPr>
                        <m:t>=</m:t>
                      </m:r>
                      <m:nary>
                        <m:naryPr>
                          <m:chr m:val="∑"/>
                          <m:limLoc m:val="undOvr"/>
                          <m:grow m:val="on"/>
                          <m:ctrlPr>
                            <a:rPr lang="en-US" i="1">
                              <a:solidFill>
                                <a:schemeClr val="tx1"/>
                              </a:solidFill>
                              <a:latin typeface="Cambria Math" panose="02040503050406030204" pitchFamily="18" charset="0"/>
                            </a:rPr>
                          </m:ctrlPr>
                        </m:naryPr>
                        <m:sub>
                          <m:r>
                            <a:rPr lang="en-US" i="1">
                              <a:solidFill>
                                <a:schemeClr val="tx1"/>
                              </a:solidFill>
                              <a:latin typeface="Cambria Math" panose="02040503050406030204" pitchFamily="18" charset="0"/>
                            </a:rPr>
                            <m:t>𝑘</m:t>
                          </m:r>
                          <m:r>
                            <a:rPr lang="en-US" i="0">
                              <a:solidFill>
                                <a:schemeClr val="tx1"/>
                              </a:solidFill>
                              <a:latin typeface="Cambria Math" panose="02040503050406030204" pitchFamily="18" charset="0"/>
                            </a:rPr>
                            <m:t>=1</m:t>
                          </m:r>
                        </m:sub>
                        <m:sup>
                          <m:r>
                            <a:rPr lang="en-US" i="1">
                              <a:solidFill>
                                <a:schemeClr val="tx1"/>
                              </a:solidFill>
                              <a:latin typeface="Cambria Math" panose="02040503050406030204" pitchFamily="18" charset="0"/>
                            </a:rPr>
                            <m:t>𝑛</m:t>
                          </m:r>
                        </m:sup>
                        <m:e>
                          <m:r>
                            <a:rPr lang="en-US" i="0">
                              <a:solidFill>
                                <a:schemeClr val="tx1"/>
                              </a:solidFill>
                              <a:latin typeface="Cambria Math" panose="02040503050406030204" pitchFamily="18" charset="0"/>
                            </a:rPr>
                            <m:t> </m:t>
                          </m:r>
                        </m:e>
                      </m:nary>
                      <m:r>
                        <a:rPr lang="en-US" i="0">
                          <a:solidFill>
                            <a:schemeClr val="tx1"/>
                          </a:solidFill>
                          <a:latin typeface="Cambria Math" panose="02040503050406030204" pitchFamily="18" charset="0"/>
                        </a:rPr>
                        <m:t> </m:t>
                      </m:r>
                      <m:d>
                        <m:dPr>
                          <m:begChr m:val="|"/>
                          <m:endChr m:val="|"/>
                          <m:ctrlPr>
                            <a:rPr lang="en-US" i="1">
                              <a:solidFill>
                                <a:schemeClr val="tx1"/>
                              </a:solidFill>
                              <a:latin typeface="Cambria Math" panose="02040503050406030204" pitchFamily="18" charset="0"/>
                            </a:rPr>
                          </m:ctrlPr>
                        </m:dP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1">
                                  <a:solidFill>
                                    <a:schemeClr val="tx1"/>
                                  </a:solidFill>
                                  <a:latin typeface="Cambria Math" panose="02040503050406030204" pitchFamily="18" charset="0"/>
                                </a:rPr>
                                <m:t>𝑖</m:t>
                              </m:r>
                            </m:sub>
                          </m:sSub>
                        </m:e>
                      </m:d>
                      <m:d>
                        <m:dPr>
                          <m:begChr m:val="|"/>
                          <m:endChr m:val="|"/>
                          <m:ctrlPr>
                            <a:rPr lang="en-US" i="1">
                              <a:solidFill>
                                <a:schemeClr val="tx1"/>
                              </a:solidFill>
                              <a:latin typeface="Cambria Math" panose="02040503050406030204" pitchFamily="18" charset="0"/>
                            </a:rPr>
                          </m:ctrlPr>
                        </m:dP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1">
                                  <a:solidFill>
                                    <a:schemeClr val="tx1"/>
                                  </a:solidFill>
                                  <a:latin typeface="Cambria Math" panose="02040503050406030204" pitchFamily="18" charset="0"/>
                                </a:rPr>
                                <m:t>𝑘</m:t>
                              </m:r>
                            </m:sub>
                          </m:sSub>
                        </m:e>
                      </m:d>
                      <m:sSup>
                        <m:sSupPr>
                          <m:ctrlPr>
                            <a:rPr lang="en-US" i="1">
                              <a:latin typeface="Cambria Math" panose="02040503050406030204" pitchFamily="18" charset="0"/>
                            </a:rPr>
                          </m:ctrlPr>
                        </m:sSupPr>
                        <m:e>
                          <m:r>
                            <a:rPr lang="en-US" i="1">
                              <a:latin typeface="Cambria Math" panose="02040503050406030204" pitchFamily="18" charset="0"/>
                            </a:rPr>
                            <m:t>𝑒</m:t>
                          </m:r>
                        </m:e>
                        <m:sup>
                          <m:r>
                            <a:rPr lang="en-US" i="1">
                              <a:latin typeface="Cambria Math" panose="02040503050406030204" pitchFamily="18" charset="0"/>
                            </a:rPr>
                            <m:t>𝑗</m:t>
                          </m:r>
                          <m:sSub>
                            <m:sSubPr>
                              <m:ctrlPr>
                                <a:rPr lang="en-US" i="1">
                                  <a:latin typeface="Cambria Math" panose="02040503050406030204" pitchFamily="18" charset="0"/>
                                </a:rPr>
                              </m:ctrlPr>
                            </m:sSubPr>
                            <m:e>
                              <m:r>
                                <a:rPr lang="en-US" i="1">
                                  <a:latin typeface="Cambria Math" panose="02040503050406030204" pitchFamily="18" charset="0"/>
                                </a:rPr>
                                <m:t>𝜃</m:t>
                              </m:r>
                            </m:e>
                            <m:sub>
                              <m:r>
                                <a:rPr lang="en-US" i="1">
                                  <a:latin typeface="Cambria Math" panose="02040503050406030204" pitchFamily="18" charset="0"/>
                                </a:rPr>
                                <m:t>𝑖𝑘</m:t>
                              </m:r>
                            </m:sub>
                          </m:sSub>
                        </m:sup>
                      </m:sSup>
                      <m:r>
                        <a:rPr lang="en-US" b="0" i="1" smtClean="0">
                          <a:latin typeface="Cambria Math" panose="02040503050406030204" pitchFamily="18" charset="0"/>
                        </a:rPr>
                        <m:t> </m:t>
                      </m:r>
                      <m:d>
                        <m:dPr>
                          <m:ctrlPr>
                            <a:rPr lang="en-US" i="1">
                              <a:latin typeface="Cambria Math" panose="02040503050406030204" pitchFamily="18" charset="0"/>
                            </a:rPr>
                          </m:ctrlPr>
                        </m:dPr>
                        <m:e>
                          <m:r>
                            <a:rPr lang="en-US" i="1">
                              <a:latin typeface="Cambria Math" panose="02040503050406030204" pitchFamily="18" charset="0"/>
                            </a:rPr>
                            <m:t>𝐺𝑖𝑘</m:t>
                          </m:r>
                          <m:r>
                            <a:rPr lang="en-US" i="1">
                              <a:latin typeface="Cambria Math" panose="02040503050406030204" pitchFamily="18" charset="0"/>
                            </a:rPr>
                            <m:t>−</m:t>
                          </m:r>
                          <m:r>
                            <a:rPr lang="en-US" i="1">
                              <a:latin typeface="Cambria Math" panose="02040503050406030204" pitchFamily="18" charset="0"/>
                            </a:rPr>
                            <m:t>𝑗</m:t>
                          </m:r>
                          <m:sSub>
                            <m:sSubPr>
                              <m:ctrlPr>
                                <a:rPr lang="en-US" i="1">
                                  <a:latin typeface="Cambria Math" panose="02040503050406030204" pitchFamily="18" charset="0"/>
                                </a:rPr>
                              </m:ctrlPr>
                            </m:sSubPr>
                            <m:e>
                              <m:r>
                                <a:rPr lang="en-US" i="1">
                                  <a:latin typeface="Cambria Math" panose="02040503050406030204" pitchFamily="18" charset="0"/>
                                </a:rPr>
                                <m:t>𝐵</m:t>
                              </m:r>
                            </m:e>
                            <m:sub>
                              <m:r>
                                <a:rPr lang="en-US" i="1">
                                  <a:latin typeface="Cambria Math" panose="02040503050406030204" pitchFamily="18" charset="0"/>
                                </a:rPr>
                                <m:t>𝑖𝑘</m:t>
                              </m:r>
                            </m:sub>
                          </m:sSub>
                        </m:e>
                      </m:d>
                    </m:oMath>
                  </m:oMathPara>
                </a14:m>
                <a:endParaRPr lang="en-US" dirty="0">
                  <a:solidFill>
                    <a:schemeClr val="tx1"/>
                  </a:solidFill>
                </a:endParaRPr>
              </a:p>
            </p:txBody>
          </p:sp>
        </mc:Choice>
        <mc:Fallback xmlns="">
          <p:sp>
            <p:nvSpPr>
              <p:cNvPr id="18" name="TextBox 17">
                <a:extLst>
                  <a:ext uri="{FF2B5EF4-FFF2-40B4-BE49-F238E27FC236}">
                    <a16:creationId xmlns:a16="http://schemas.microsoft.com/office/drawing/2014/main" id="{318385AA-5257-4DFC-80D6-6C4B837AE597}"/>
                  </a:ext>
                </a:extLst>
              </p:cNvPr>
              <p:cNvSpPr txBox="1">
                <a:spLocks noRot="1" noChangeAspect="1" noMove="1" noResize="1" noEditPoints="1" noAdjustHandles="1" noChangeArrowheads="1" noChangeShapeType="1" noTextEdit="1"/>
              </p:cNvSpPr>
              <p:nvPr/>
            </p:nvSpPr>
            <p:spPr>
              <a:xfrm>
                <a:off x="310090" y="2388637"/>
                <a:ext cx="4572000" cy="848502"/>
              </a:xfrm>
              <a:prstGeom prst="rect">
                <a:avLst/>
              </a:prstGeom>
              <a:blipFill>
                <a:blip r:embed="rId5"/>
                <a:stretch>
                  <a:fillRect/>
                </a:stretch>
              </a:blipFill>
            </p:spPr>
            <p:txBody>
              <a:bodyPr/>
              <a:lstStyle/>
              <a:p>
                <a:r>
                  <a:rPr lang="en-US">
                    <a:noFill/>
                  </a:rPr>
                  <a:t> </a:t>
                </a:r>
              </a:p>
            </p:txBody>
          </p:sp>
        </mc:Fallback>
      </mc:AlternateContent>
      <p:sp>
        <p:nvSpPr>
          <p:cNvPr id="10" name="Oval 9">
            <a:extLst>
              <a:ext uri="{FF2B5EF4-FFF2-40B4-BE49-F238E27FC236}">
                <a16:creationId xmlns:a16="http://schemas.microsoft.com/office/drawing/2014/main" id="{396531FD-855B-47FE-8074-EB76A5FB011C}"/>
              </a:ext>
            </a:extLst>
          </p:cNvPr>
          <p:cNvSpPr/>
          <p:nvPr/>
        </p:nvSpPr>
        <p:spPr bwMode="auto">
          <a:xfrm>
            <a:off x="1668163" y="2459010"/>
            <a:ext cx="1223318" cy="707756"/>
          </a:xfrm>
          <a:prstGeom prst="ellipse">
            <a:avLst/>
          </a:prstGeom>
          <a:solidFill>
            <a:schemeClr val="accent1">
              <a:alpha val="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cxnSp>
        <p:nvCxnSpPr>
          <p:cNvPr id="15" name="Straight Arrow Connector 14">
            <a:extLst>
              <a:ext uri="{FF2B5EF4-FFF2-40B4-BE49-F238E27FC236}">
                <a16:creationId xmlns:a16="http://schemas.microsoft.com/office/drawing/2014/main" id="{1D9059A5-91F2-4097-A1B9-AD779703BBAE}"/>
              </a:ext>
            </a:extLst>
          </p:cNvPr>
          <p:cNvCxnSpPr>
            <a:cxnSpLocks/>
          </p:cNvCxnSpPr>
          <p:nvPr/>
        </p:nvCxnSpPr>
        <p:spPr bwMode="auto">
          <a:xfrm flipH="1">
            <a:off x="2162432" y="3166766"/>
            <a:ext cx="117390" cy="899166"/>
          </a:xfrm>
          <a:prstGeom prst="straightConnector1">
            <a:avLst/>
          </a:prstGeom>
          <a:solidFill>
            <a:schemeClr val="accent1"/>
          </a:solidFill>
          <a:ln w="9525" cap="flat" cmpd="sng" algn="ctr">
            <a:solidFill>
              <a:srgbClr val="FF0000"/>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64DF21F2-6AF5-445E-85B0-6E6E224A6413}"/>
                  </a:ext>
                </a:extLst>
              </p:cNvPr>
              <p:cNvSpPr txBox="1"/>
              <p:nvPr/>
            </p:nvSpPr>
            <p:spPr>
              <a:xfrm>
                <a:off x="135925" y="4065932"/>
                <a:ext cx="4572000" cy="386003"/>
              </a:xfrm>
              <a:prstGeom prst="rect">
                <a:avLst/>
              </a:prstGeom>
              <a:noFill/>
              <a:ln>
                <a:solidFill>
                  <a:srgbClr val="FF0000"/>
                </a:solidFill>
              </a:ln>
            </p:spPr>
            <p:txBody>
              <a:bodyPr wrap="square">
                <a:spAutoFit/>
              </a:bodyPr>
              <a:lstStyle/>
              <a:p>
                <a:pPr/>
                <a14:m>
                  <m:oMathPara xmlns:m="http://schemas.openxmlformats.org/officeDocument/2006/math">
                    <m:oMathParaPr>
                      <m:jc m:val="centerGroup"/>
                    </m:oMathParaPr>
                    <m:oMath xmlns:m="http://schemas.openxmlformats.org/officeDocument/2006/math">
                      <m:d>
                        <m:dPr>
                          <m:begChr m:val=""/>
                          <m:endChr m:val=""/>
                          <m:ctrlPr>
                            <a:rPr lang="en-US" i="1" smtClean="0">
                              <a:solidFill>
                                <a:srgbClr val="FF0000"/>
                              </a:solidFill>
                              <a:latin typeface="Cambria Math" panose="02040503050406030204" pitchFamily="18" charset="0"/>
                            </a:rPr>
                          </m:ctrlPr>
                        </m:dPr>
                        <m:e>
                          <m:sSub>
                            <m:sSubPr>
                              <m:ctrlPr>
                                <a:rPr lang="en-US" b="0"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𝑉</m:t>
                              </m:r>
                            </m:e>
                            <m:sub>
                              <m:r>
                                <a:rPr lang="en-US" b="0" i="1" smtClean="0">
                                  <a:solidFill>
                                    <a:srgbClr val="FF0000"/>
                                  </a:solidFill>
                                  <a:latin typeface="Cambria Math" panose="02040503050406030204" pitchFamily="18" charset="0"/>
                                </a:rPr>
                                <m:t>𝑖</m:t>
                              </m:r>
                            </m:sub>
                          </m:sSub>
                          <m:r>
                            <a:rPr lang="en-US" i="0">
                              <a:solidFill>
                                <a:srgbClr val="FF0000"/>
                              </a:solidFill>
                              <a:latin typeface="Cambria Math" panose="02040503050406030204" pitchFamily="18" charset="0"/>
                            </a:rPr>
                            <m:t>⋅</m:t>
                          </m:r>
                          <m:sSubSup>
                            <m:sSubSupPr>
                              <m:ctrlPr>
                                <a:rPr lang="en-US" i="1">
                                  <a:solidFill>
                                    <a:srgbClr val="FF0000"/>
                                  </a:solidFill>
                                  <a:latin typeface="Cambria Math" panose="02040503050406030204" pitchFamily="18" charset="0"/>
                                </a:rPr>
                              </m:ctrlPr>
                            </m:sSubSupPr>
                            <m:e>
                              <m:r>
                                <a:rPr lang="en-US" i="1">
                                  <a:solidFill>
                                    <a:srgbClr val="FF0000"/>
                                  </a:solidFill>
                                  <a:latin typeface="Cambria Math" panose="02040503050406030204" pitchFamily="18" charset="0"/>
                                </a:rPr>
                                <m:t>𝑉</m:t>
                              </m:r>
                            </m:e>
                            <m:sub>
                              <m:r>
                                <a:rPr lang="en-US" i="1">
                                  <a:solidFill>
                                    <a:srgbClr val="FF0000"/>
                                  </a:solidFill>
                                  <a:latin typeface="Cambria Math" panose="02040503050406030204" pitchFamily="18" charset="0"/>
                                </a:rPr>
                                <m:t>𝑘</m:t>
                              </m:r>
                            </m:sub>
                            <m:sup>
                              <m:r>
                                <a:rPr lang="en-US" b="0" i="0" smtClean="0">
                                  <a:solidFill>
                                    <a:srgbClr val="FF0000"/>
                                  </a:solidFill>
                                  <a:latin typeface="Cambria Math" panose="02040503050406030204" pitchFamily="18" charset="0"/>
                                </a:rPr>
                                <m:t>∗</m:t>
                              </m:r>
                            </m:sup>
                          </m:sSubSup>
                          <m:r>
                            <a:rPr lang="en-US" i="0">
                              <a:solidFill>
                                <a:srgbClr val="FF0000"/>
                              </a:solidFill>
                              <a:latin typeface="Cambria Math" panose="02040503050406030204" pitchFamily="18" charset="0"/>
                            </a:rPr>
                            <m:t>=</m:t>
                          </m:r>
                          <m:d>
                            <m:dPr>
                              <m:begChr m:val="|"/>
                              <m:endChr m:val="|"/>
                              <m:ctrlPr>
                                <a:rPr lang="en-US" i="1">
                                  <a:solidFill>
                                    <a:srgbClr val="FF0000"/>
                                  </a:solidFill>
                                  <a:latin typeface="Cambria Math" panose="02040503050406030204" pitchFamily="18" charset="0"/>
                                </a:rPr>
                              </m:ctrlPr>
                            </m:dPr>
                            <m:e>
                              <m:sSub>
                                <m:sSubPr>
                                  <m:ctrlPr>
                                    <a:rPr lang="en-US" i="1">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𝑉</m:t>
                                  </m:r>
                                </m:e>
                                <m:sub>
                                  <m:r>
                                    <a:rPr lang="en-US" i="1">
                                      <a:solidFill>
                                        <a:srgbClr val="FF0000"/>
                                      </a:solidFill>
                                      <a:latin typeface="Cambria Math" panose="02040503050406030204" pitchFamily="18" charset="0"/>
                                    </a:rPr>
                                    <m:t>𝑖</m:t>
                                  </m:r>
                                </m:sub>
                              </m:sSub>
                            </m:e>
                          </m:d>
                          <m:sSup>
                            <m:sSupPr>
                              <m:ctrlPr>
                                <a:rPr lang="en-US" i="1">
                                  <a:solidFill>
                                    <a:srgbClr val="FF0000"/>
                                  </a:solidFill>
                                  <a:latin typeface="Cambria Math" panose="02040503050406030204" pitchFamily="18" charset="0"/>
                                </a:rPr>
                              </m:ctrlPr>
                            </m:sSupPr>
                            <m:e>
                              <m:r>
                                <a:rPr lang="en-US" i="1">
                                  <a:solidFill>
                                    <a:srgbClr val="FF0000"/>
                                  </a:solidFill>
                                  <a:latin typeface="Cambria Math" panose="02040503050406030204" pitchFamily="18" charset="0"/>
                                </a:rPr>
                                <m:t>𝑒</m:t>
                              </m:r>
                            </m:e>
                            <m:sup>
                              <m:r>
                                <a:rPr lang="en-US" i="1">
                                  <a:solidFill>
                                    <a:srgbClr val="FF0000"/>
                                  </a:solidFill>
                                  <a:latin typeface="Cambria Math" panose="02040503050406030204" pitchFamily="18" charset="0"/>
                                </a:rPr>
                                <m:t>𝑗</m:t>
                              </m:r>
                              <m:sSub>
                                <m:sSubPr>
                                  <m:ctrlPr>
                                    <a:rPr lang="en-US" i="1">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𝜃</m:t>
                                  </m:r>
                                </m:e>
                                <m:sub>
                                  <m:r>
                                    <a:rPr lang="en-US" i="1">
                                      <a:solidFill>
                                        <a:srgbClr val="FF0000"/>
                                      </a:solidFill>
                                      <a:latin typeface="Cambria Math" panose="02040503050406030204" pitchFamily="18" charset="0"/>
                                    </a:rPr>
                                    <m:t>𝑖</m:t>
                                  </m:r>
                                </m:sub>
                              </m:sSub>
                            </m:sup>
                          </m:sSup>
                          <m:r>
                            <a:rPr lang="en-US" b="0" i="0" smtClean="0">
                              <a:solidFill>
                                <a:srgbClr val="FF0000"/>
                              </a:solidFill>
                              <a:latin typeface="Cambria Math" panose="02040503050406030204" pitchFamily="18" charset="0"/>
                            </a:rPr>
                            <m:t> .</m:t>
                          </m:r>
                          <m:r>
                            <a:rPr lang="en-US" b="0" i="1" smtClean="0">
                              <a:solidFill>
                                <a:srgbClr val="FF0000"/>
                              </a:solidFill>
                              <a:latin typeface="Cambria Math" panose="02040503050406030204" pitchFamily="18" charset="0"/>
                            </a:rPr>
                            <m:t>  </m:t>
                          </m:r>
                          <m:d>
                            <m:dPr>
                              <m:begChr m:val="|"/>
                              <m:endChr m:val="|"/>
                              <m:ctrlPr>
                                <a:rPr lang="en-US" i="1">
                                  <a:solidFill>
                                    <a:srgbClr val="FF0000"/>
                                  </a:solidFill>
                                  <a:latin typeface="Cambria Math" panose="02040503050406030204" pitchFamily="18" charset="0"/>
                                </a:rPr>
                              </m:ctrlPr>
                            </m:dPr>
                            <m:e>
                              <m:sSub>
                                <m:sSubPr>
                                  <m:ctrlPr>
                                    <a:rPr lang="en-US" i="1">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𝑉</m:t>
                                  </m:r>
                                </m:e>
                                <m:sub>
                                  <m:r>
                                    <a:rPr lang="en-US" i="1">
                                      <a:solidFill>
                                        <a:srgbClr val="FF0000"/>
                                      </a:solidFill>
                                      <a:latin typeface="Cambria Math" panose="02040503050406030204" pitchFamily="18" charset="0"/>
                                    </a:rPr>
                                    <m:t>𝑘</m:t>
                                  </m:r>
                                </m:sub>
                              </m:sSub>
                            </m:e>
                          </m:d>
                          <m:sSup>
                            <m:sSupPr>
                              <m:ctrlPr>
                                <a:rPr lang="en-US" i="1">
                                  <a:solidFill>
                                    <a:srgbClr val="FF0000"/>
                                  </a:solidFill>
                                  <a:latin typeface="Cambria Math" panose="02040503050406030204" pitchFamily="18" charset="0"/>
                                </a:rPr>
                              </m:ctrlPr>
                            </m:sSupPr>
                            <m:e>
                              <m:r>
                                <a:rPr lang="en-US" i="1">
                                  <a:solidFill>
                                    <a:srgbClr val="FF0000"/>
                                  </a:solidFill>
                                  <a:latin typeface="Cambria Math" panose="02040503050406030204" pitchFamily="18" charset="0"/>
                                </a:rPr>
                                <m:t>𝑒</m:t>
                              </m:r>
                            </m:e>
                            <m:sup>
                              <m:r>
                                <a:rPr lang="en-US" i="0">
                                  <a:solidFill>
                                    <a:srgbClr val="FF0000"/>
                                  </a:solidFill>
                                  <a:latin typeface="Cambria Math" panose="02040503050406030204" pitchFamily="18" charset="0"/>
                                </a:rPr>
                                <m:t>−</m:t>
                              </m:r>
                              <m:r>
                                <a:rPr lang="en-US" i="1">
                                  <a:solidFill>
                                    <a:srgbClr val="FF0000"/>
                                  </a:solidFill>
                                  <a:latin typeface="Cambria Math" panose="02040503050406030204" pitchFamily="18" charset="0"/>
                                </a:rPr>
                                <m:t>𝑗</m:t>
                              </m:r>
                              <m:sSub>
                                <m:sSubPr>
                                  <m:ctrlPr>
                                    <a:rPr lang="en-US" i="1">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𝜃</m:t>
                                  </m:r>
                                </m:e>
                                <m:sub>
                                  <m:r>
                                    <a:rPr lang="en-US" i="1">
                                      <a:solidFill>
                                        <a:srgbClr val="FF0000"/>
                                      </a:solidFill>
                                      <a:latin typeface="Cambria Math" panose="02040503050406030204" pitchFamily="18" charset="0"/>
                                    </a:rPr>
                                    <m:t>𝑘</m:t>
                                  </m:r>
                                </m:sub>
                              </m:sSub>
                            </m:sup>
                          </m:sSup>
                          <m:r>
                            <a:rPr lang="en-US" i="0">
                              <a:solidFill>
                                <a:srgbClr val="FF0000"/>
                              </a:solidFill>
                              <a:latin typeface="Cambria Math" panose="02040503050406030204" pitchFamily="18" charset="0"/>
                            </a:rPr>
                            <m:t>=</m:t>
                          </m:r>
                          <m:d>
                            <m:dPr>
                              <m:begChr m:val="|"/>
                              <m:endChr m:val="|"/>
                              <m:ctrlPr>
                                <a:rPr lang="en-US" i="1">
                                  <a:solidFill>
                                    <a:srgbClr val="FF0000"/>
                                  </a:solidFill>
                                  <a:latin typeface="Cambria Math" panose="02040503050406030204" pitchFamily="18" charset="0"/>
                                </a:rPr>
                              </m:ctrlPr>
                            </m:dPr>
                            <m:e>
                              <m:sSub>
                                <m:sSubPr>
                                  <m:ctrlPr>
                                    <a:rPr lang="en-US" i="1">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𝑉</m:t>
                                  </m:r>
                                </m:e>
                                <m:sub>
                                  <m:r>
                                    <a:rPr lang="en-US" i="1">
                                      <a:solidFill>
                                        <a:srgbClr val="FF0000"/>
                                      </a:solidFill>
                                      <a:latin typeface="Cambria Math" panose="02040503050406030204" pitchFamily="18" charset="0"/>
                                    </a:rPr>
                                    <m:t>𝑖</m:t>
                                  </m:r>
                                </m:sub>
                              </m:sSub>
                            </m:e>
                          </m:d>
                          <m:r>
                            <a:rPr lang="en-US" b="0" i="0" smtClean="0">
                              <a:solidFill>
                                <a:srgbClr val="FF0000"/>
                              </a:solidFill>
                              <a:latin typeface="Cambria Math" panose="02040503050406030204" pitchFamily="18" charset="0"/>
                            </a:rPr>
                            <m:t> </m:t>
                          </m:r>
                          <m:d>
                            <m:dPr>
                              <m:begChr m:val="|"/>
                              <m:endChr m:val="|"/>
                              <m:ctrlPr>
                                <a:rPr lang="en-US" b="0" i="1" smtClean="0">
                                  <a:solidFill>
                                    <a:srgbClr val="FF0000"/>
                                  </a:solidFill>
                                  <a:latin typeface="Cambria Math" panose="02040503050406030204" pitchFamily="18" charset="0"/>
                                </a:rPr>
                              </m:ctrlPr>
                            </m:dPr>
                            <m:e>
                              <m:sSub>
                                <m:sSubPr>
                                  <m:ctrlPr>
                                    <a:rPr lang="en-US" i="1">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𝑉</m:t>
                                  </m:r>
                                </m:e>
                                <m:sub>
                                  <m:r>
                                    <a:rPr lang="en-US" i="1">
                                      <a:solidFill>
                                        <a:srgbClr val="FF0000"/>
                                      </a:solidFill>
                                      <a:latin typeface="Cambria Math" panose="02040503050406030204" pitchFamily="18" charset="0"/>
                                    </a:rPr>
                                    <m:t>𝑘</m:t>
                                  </m:r>
                                </m:sub>
                              </m:sSub>
                            </m:e>
                          </m:d>
                        </m:e>
                      </m:d>
                      <m:sSup>
                        <m:sSupPr>
                          <m:ctrlPr>
                            <a:rPr lang="en-US" i="1">
                              <a:solidFill>
                                <a:srgbClr val="FF0000"/>
                              </a:solidFill>
                              <a:latin typeface="Cambria Math" panose="02040503050406030204" pitchFamily="18" charset="0"/>
                            </a:rPr>
                          </m:ctrlPr>
                        </m:sSupPr>
                        <m:e>
                          <m:r>
                            <a:rPr lang="en-US" i="1">
                              <a:solidFill>
                                <a:srgbClr val="FF0000"/>
                              </a:solidFill>
                              <a:latin typeface="Cambria Math" panose="02040503050406030204" pitchFamily="18" charset="0"/>
                            </a:rPr>
                            <m:t>𝑒</m:t>
                          </m:r>
                        </m:e>
                        <m:sup>
                          <m:r>
                            <a:rPr lang="en-US" i="1">
                              <a:solidFill>
                                <a:srgbClr val="FF0000"/>
                              </a:solidFill>
                              <a:latin typeface="Cambria Math" panose="02040503050406030204" pitchFamily="18" charset="0"/>
                            </a:rPr>
                            <m:t>𝑗</m:t>
                          </m:r>
                          <m:sSub>
                            <m:sSubPr>
                              <m:ctrlPr>
                                <a:rPr lang="en-US" i="1">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𝜃</m:t>
                              </m:r>
                            </m:e>
                            <m:sub>
                              <m:r>
                                <a:rPr lang="en-US" i="1">
                                  <a:solidFill>
                                    <a:srgbClr val="FF0000"/>
                                  </a:solidFill>
                                  <a:latin typeface="Cambria Math" panose="02040503050406030204" pitchFamily="18" charset="0"/>
                                </a:rPr>
                                <m:t>𝑖𝑘</m:t>
                              </m:r>
                            </m:sub>
                          </m:sSub>
                        </m:sup>
                      </m:sSup>
                    </m:oMath>
                  </m:oMathPara>
                </a14:m>
                <a:endParaRPr lang="en-US" dirty="0">
                  <a:solidFill>
                    <a:schemeClr val="tx1"/>
                  </a:solidFill>
                </a:endParaRPr>
              </a:p>
            </p:txBody>
          </p:sp>
        </mc:Choice>
        <mc:Fallback xmlns="">
          <p:sp>
            <p:nvSpPr>
              <p:cNvPr id="24" name="TextBox 23">
                <a:extLst>
                  <a:ext uri="{FF2B5EF4-FFF2-40B4-BE49-F238E27FC236}">
                    <a16:creationId xmlns:a16="http://schemas.microsoft.com/office/drawing/2014/main" id="{64DF21F2-6AF5-445E-85B0-6E6E224A6413}"/>
                  </a:ext>
                </a:extLst>
              </p:cNvPr>
              <p:cNvSpPr txBox="1">
                <a:spLocks noRot="1" noChangeAspect="1" noMove="1" noResize="1" noEditPoints="1" noAdjustHandles="1" noChangeArrowheads="1" noChangeShapeType="1" noTextEdit="1"/>
              </p:cNvSpPr>
              <p:nvPr/>
            </p:nvSpPr>
            <p:spPr>
              <a:xfrm>
                <a:off x="135925" y="4065932"/>
                <a:ext cx="4572000" cy="386003"/>
              </a:xfrm>
              <a:prstGeom prst="rect">
                <a:avLst/>
              </a:prstGeom>
              <a:blipFill>
                <a:blip r:embed="rId6"/>
                <a:stretch>
                  <a:fillRect/>
                </a:stretch>
              </a:blipFill>
              <a:ln>
                <a:solidFill>
                  <a:srgbClr val="FF0000"/>
                </a:solidFill>
              </a:ln>
            </p:spPr>
            <p:txBody>
              <a:bodyPr/>
              <a:lstStyle/>
              <a:p>
                <a:r>
                  <a:rPr lang="en-US">
                    <a:noFill/>
                  </a:rPr>
                  <a:t> </a:t>
                </a:r>
              </a:p>
            </p:txBody>
          </p:sp>
        </mc:Fallback>
      </mc:AlternateContent>
      <p:sp>
        <p:nvSpPr>
          <p:cNvPr id="27" name="Oval 26">
            <a:extLst>
              <a:ext uri="{FF2B5EF4-FFF2-40B4-BE49-F238E27FC236}">
                <a16:creationId xmlns:a16="http://schemas.microsoft.com/office/drawing/2014/main" id="{E5801124-5A52-4E0F-A7DE-325037AFBB92}"/>
              </a:ext>
            </a:extLst>
          </p:cNvPr>
          <p:cNvSpPr/>
          <p:nvPr/>
        </p:nvSpPr>
        <p:spPr bwMode="auto">
          <a:xfrm>
            <a:off x="2891480" y="2420041"/>
            <a:ext cx="1358073" cy="707756"/>
          </a:xfrm>
          <a:prstGeom prst="ellipse">
            <a:avLst/>
          </a:prstGeom>
          <a:solidFill>
            <a:schemeClr val="accent1">
              <a:alpha val="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cxnSp>
        <p:nvCxnSpPr>
          <p:cNvPr id="28" name="Straight Arrow Connector 27">
            <a:extLst>
              <a:ext uri="{FF2B5EF4-FFF2-40B4-BE49-F238E27FC236}">
                <a16:creationId xmlns:a16="http://schemas.microsoft.com/office/drawing/2014/main" id="{C2757821-4064-4C1A-AAA1-424ED07F59A9}"/>
              </a:ext>
            </a:extLst>
          </p:cNvPr>
          <p:cNvCxnSpPr>
            <a:cxnSpLocks/>
          </p:cNvCxnSpPr>
          <p:nvPr/>
        </p:nvCxnSpPr>
        <p:spPr bwMode="auto">
          <a:xfrm>
            <a:off x="3596260" y="3127797"/>
            <a:ext cx="174610" cy="440939"/>
          </a:xfrm>
          <a:prstGeom prst="straightConnector1">
            <a:avLst/>
          </a:prstGeom>
          <a:solidFill>
            <a:schemeClr val="accent1"/>
          </a:solidFill>
          <a:ln w="9525" cap="flat" cmpd="sng" algn="ctr">
            <a:solidFill>
              <a:srgbClr val="FF0000"/>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AEC81936-9BEC-421E-A74D-E258FA89CBC5}"/>
                  </a:ext>
                </a:extLst>
              </p:cNvPr>
              <p:cNvSpPr txBox="1"/>
              <p:nvPr/>
            </p:nvSpPr>
            <p:spPr>
              <a:xfrm>
                <a:off x="3520505" y="3568736"/>
                <a:ext cx="611659" cy="369588"/>
              </a:xfrm>
              <a:prstGeom prst="rect">
                <a:avLst/>
              </a:prstGeom>
              <a:noFill/>
              <a:ln>
                <a:solidFill>
                  <a:srgbClr val="FF0000"/>
                </a:solidFill>
              </a:ln>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i="1" smtClean="0">
                              <a:solidFill>
                                <a:srgbClr val="FF0000"/>
                              </a:solidFill>
                              <a:latin typeface="Cambria Math" panose="02040503050406030204" pitchFamily="18" charset="0"/>
                            </a:rPr>
                          </m:ctrlPr>
                        </m:sSubSupPr>
                        <m:e>
                          <m:r>
                            <a:rPr lang="en-US" b="0" i="1" smtClean="0">
                              <a:solidFill>
                                <a:srgbClr val="FF0000"/>
                              </a:solidFill>
                              <a:latin typeface="Cambria Math" panose="02040503050406030204" pitchFamily="18" charset="0"/>
                            </a:rPr>
                            <m:t>𝑌</m:t>
                          </m:r>
                        </m:e>
                        <m:sub>
                          <m:r>
                            <a:rPr lang="en-US" i="1">
                              <a:solidFill>
                                <a:srgbClr val="FF0000"/>
                              </a:solidFill>
                              <a:latin typeface="Cambria Math" panose="02040503050406030204" pitchFamily="18" charset="0"/>
                            </a:rPr>
                            <m:t>𝑖𝑘</m:t>
                          </m:r>
                        </m:sub>
                        <m:sup>
                          <m:r>
                            <a:rPr lang="en-US" b="0" i="0" smtClean="0">
                              <a:solidFill>
                                <a:srgbClr val="FF0000"/>
                              </a:solidFill>
                              <a:latin typeface="Cambria Math" panose="02040503050406030204" pitchFamily="18" charset="0"/>
                            </a:rPr>
                            <m:t>∗</m:t>
                          </m:r>
                        </m:sup>
                      </m:sSubSup>
                    </m:oMath>
                  </m:oMathPara>
                </a14:m>
                <a:endParaRPr lang="en-US" dirty="0"/>
              </a:p>
            </p:txBody>
          </p:sp>
        </mc:Choice>
        <mc:Fallback xmlns="">
          <p:sp>
            <p:nvSpPr>
              <p:cNvPr id="31" name="TextBox 30">
                <a:extLst>
                  <a:ext uri="{FF2B5EF4-FFF2-40B4-BE49-F238E27FC236}">
                    <a16:creationId xmlns:a16="http://schemas.microsoft.com/office/drawing/2014/main" id="{AEC81936-9BEC-421E-A74D-E258FA89CBC5}"/>
                  </a:ext>
                </a:extLst>
              </p:cNvPr>
              <p:cNvSpPr txBox="1">
                <a:spLocks noRot="1" noChangeAspect="1" noMove="1" noResize="1" noEditPoints="1" noAdjustHandles="1" noChangeArrowheads="1" noChangeShapeType="1" noTextEdit="1"/>
              </p:cNvSpPr>
              <p:nvPr/>
            </p:nvSpPr>
            <p:spPr>
              <a:xfrm>
                <a:off x="3520505" y="3568736"/>
                <a:ext cx="611659" cy="369588"/>
              </a:xfrm>
              <a:prstGeom prst="rect">
                <a:avLst/>
              </a:prstGeom>
              <a:blipFill>
                <a:blip r:embed="rId7"/>
                <a:stretch>
                  <a:fillRect b="-1587"/>
                </a:stretch>
              </a:blipFill>
              <a:ln>
                <a:solidFill>
                  <a:srgbClr val="FF0000"/>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470DBF43-2A72-40CA-80BE-556700DA337B}"/>
                  </a:ext>
                </a:extLst>
              </p:cNvPr>
              <p:cNvSpPr txBox="1"/>
              <p:nvPr/>
            </p:nvSpPr>
            <p:spPr>
              <a:xfrm>
                <a:off x="457200" y="4720918"/>
                <a:ext cx="5066270" cy="84850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𝑆</m:t>
                          </m:r>
                        </m:e>
                        <m:sub>
                          <m:r>
                            <a:rPr lang="en-US" i="1">
                              <a:solidFill>
                                <a:schemeClr val="tx1"/>
                              </a:solidFill>
                              <a:latin typeface="Cambria Math" panose="02040503050406030204" pitchFamily="18" charset="0"/>
                            </a:rPr>
                            <m:t>𝑖</m:t>
                          </m:r>
                        </m:sub>
                      </m:sSub>
                      <m:r>
                        <a:rPr lang="en-US" i="0">
                          <a:solidFill>
                            <a:schemeClr val="tx1"/>
                          </a:solidFill>
                          <a:latin typeface="Cambria Math" panose="02040503050406030204" pitchFamily="18" charset="0"/>
                        </a:rPr>
                        <m:t>=</m:t>
                      </m:r>
                      <m:nary>
                        <m:naryPr>
                          <m:chr m:val="∑"/>
                          <m:limLoc m:val="undOvr"/>
                          <m:grow m:val="on"/>
                          <m:ctrlPr>
                            <a:rPr lang="en-US" i="1">
                              <a:solidFill>
                                <a:schemeClr val="tx1"/>
                              </a:solidFill>
                              <a:latin typeface="Cambria Math" panose="02040503050406030204" pitchFamily="18" charset="0"/>
                            </a:rPr>
                          </m:ctrlPr>
                        </m:naryPr>
                        <m:sub>
                          <m:r>
                            <a:rPr lang="en-US" i="1">
                              <a:solidFill>
                                <a:schemeClr val="tx1"/>
                              </a:solidFill>
                              <a:latin typeface="Cambria Math" panose="02040503050406030204" pitchFamily="18" charset="0"/>
                            </a:rPr>
                            <m:t>𝑘</m:t>
                          </m:r>
                          <m:r>
                            <a:rPr lang="en-US" i="0">
                              <a:solidFill>
                                <a:schemeClr val="tx1"/>
                              </a:solidFill>
                              <a:latin typeface="Cambria Math" panose="02040503050406030204" pitchFamily="18" charset="0"/>
                            </a:rPr>
                            <m:t>=1</m:t>
                          </m:r>
                        </m:sub>
                        <m:sup>
                          <m:r>
                            <a:rPr lang="en-US" i="1">
                              <a:solidFill>
                                <a:schemeClr val="tx1"/>
                              </a:solidFill>
                              <a:latin typeface="Cambria Math" panose="02040503050406030204" pitchFamily="18" charset="0"/>
                            </a:rPr>
                            <m:t>𝑛</m:t>
                          </m:r>
                        </m:sup>
                        <m:e>
                          <m:r>
                            <a:rPr lang="en-US" i="0">
                              <a:solidFill>
                                <a:schemeClr val="tx1"/>
                              </a:solidFill>
                              <a:latin typeface="Cambria Math" panose="02040503050406030204" pitchFamily="18" charset="0"/>
                            </a:rPr>
                            <m:t> </m:t>
                          </m:r>
                        </m:e>
                      </m:nary>
                      <m:r>
                        <a:rPr lang="en-US" i="0">
                          <a:solidFill>
                            <a:schemeClr val="tx1"/>
                          </a:solidFill>
                          <a:latin typeface="Cambria Math" panose="02040503050406030204" pitchFamily="18" charset="0"/>
                        </a:rPr>
                        <m:t> </m:t>
                      </m:r>
                      <m:d>
                        <m:dPr>
                          <m:begChr m:val="|"/>
                          <m:endChr m:val="|"/>
                          <m:ctrlPr>
                            <a:rPr lang="en-US" i="1">
                              <a:solidFill>
                                <a:schemeClr val="tx1"/>
                              </a:solidFill>
                              <a:latin typeface="Cambria Math" panose="02040503050406030204" pitchFamily="18" charset="0"/>
                            </a:rPr>
                          </m:ctrlPr>
                        </m:dP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1">
                                  <a:solidFill>
                                    <a:schemeClr val="tx1"/>
                                  </a:solidFill>
                                  <a:latin typeface="Cambria Math" panose="02040503050406030204" pitchFamily="18" charset="0"/>
                                </a:rPr>
                                <m:t>𝑖</m:t>
                              </m:r>
                            </m:sub>
                          </m:sSub>
                        </m:e>
                      </m:d>
                      <m:d>
                        <m:dPr>
                          <m:begChr m:val="|"/>
                          <m:endChr m:val="|"/>
                          <m:ctrlPr>
                            <a:rPr lang="en-US" i="1">
                              <a:solidFill>
                                <a:schemeClr val="tx1"/>
                              </a:solidFill>
                              <a:latin typeface="Cambria Math" panose="02040503050406030204" pitchFamily="18" charset="0"/>
                            </a:rPr>
                          </m:ctrlPr>
                        </m:dP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1">
                                  <a:solidFill>
                                    <a:schemeClr val="tx1"/>
                                  </a:solidFill>
                                  <a:latin typeface="Cambria Math" panose="02040503050406030204" pitchFamily="18" charset="0"/>
                                </a:rPr>
                                <m:t>𝑘</m:t>
                              </m:r>
                            </m:sub>
                          </m:sSub>
                        </m:e>
                      </m:d>
                      <m:d>
                        <m:dPr>
                          <m:ctrlPr>
                            <a:rPr lang="en-US" i="1">
                              <a:solidFill>
                                <a:schemeClr val="tx1"/>
                              </a:solidFill>
                              <a:latin typeface="Cambria Math" panose="02040503050406030204" pitchFamily="18" charset="0"/>
                            </a:rPr>
                          </m:ctrlPr>
                        </m:dPr>
                        <m:e>
                          <m:r>
                            <m:rPr>
                              <m:sty m:val="p"/>
                            </m:rPr>
                            <a:rPr lang="en-US" i="0">
                              <a:solidFill>
                                <a:schemeClr val="tx1"/>
                              </a:solidFill>
                              <a:latin typeface="Cambria Math" panose="02040503050406030204" pitchFamily="18" charset="0"/>
                            </a:rPr>
                            <m:t>co</m:t>
                          </m:r>
                          <m:func>
                            <m:funcPr>
                              <m:ctrlPr>
                                <a:rPr lang="en-US" i="1">
                                  <a:solidFill>
                                    <a:schemeClr val="tx1"/>
                                  </a:solidFill>
                                  <a:latin typeface="Cambria Math" panose="02040503050406030204" pitchFamily="18" charset="0"/>
                                </a:rPr>
                              </m:ctrlPr>
                            </m:funcPr>
                            <m:fName>
                              <m:r>
                                <m:rPr>
                                  <m:sty m:val="p"/>
                                </m:rPr>
                                <a:rPr lang="en-US" i="0">
                                  <a:solidFill>
                                    <a:schemeClr val="tx1"/>
                                  </a:solidFill>
                                  <a:latin typeface="Cambria Math" panose="02040503050406030204" pitchFamily="18" charset="0"/>
                                </a:rPr>
                                <m:t>s</m:t>
                              </m:r>
                            </m:fName>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𝜃</m:t>
                                  </m:r>
                                </m:e>
                                <m:sub>
                                  <m:r>
                                    <a:rPr lang="en-US" i="1">
                                      <a:solidFill>
                                        <a:schemeClr val="tx1"/>
                                      </a:solidFill>
                                      <a:latin typeface="Cambria Math" panose="02040503050406030204" pitchFamily="18" charset="0"/>
                                    </a:rPr>
                                    <m:t>𝑖𝑘</m:t>
                                  </m:r>
                                </m:sub>
                              </m:sSub>
                            </m:e>
                          </m:func>
                          <m:r>
                            <a:rPr lang="en-US" i="0">
                              <a:solidFill>
                                <a:schemeClr val="tx1"/>
                              </a:solidFill>
                              <a:latin typeface="Cambria Math" panose="02040503050406030204" pitchFamily="18" charset="0"/>
                            </a:rPr>
                            <m:t>+</m:t>
                          </m:r>
                          <m:r>
                            <a:rPr lang="en-US" i="1">
                              <a:solidFill>
                                <a:schemeClr val="tx1"/>
                              </a:solidFill>
                              <a:latin typeface="Cambria Math" panose="02040503050406030204" pitchFamily="18" charset="0"/>
                            </a:rPr>
                            <m:t>𝑗</m:t>
                          </m:r>
                          <m:r>
                            <m:rPr>
                              <m:sty m:val="p"/>
                            </m:rPr>
                            <a:rPr lang="en-US" i="0">
                              <a:solidFill>
                                <a:schemeClr val="tx1"/>
                              </a:solidFill>
                              <a:latin typeface="Cambria Math" panose="02040503050406030204" pitchFamily="18" charset="0"/>
                            </a:rPr>
                            <m:t>si</m:t>
                          </m:r>
                          <m:func>
                            <m:funcPr>
                              <m:ctrlPr>
                                <a:rPr lang="en-US" i="1">
                                  <a:solidFill>
                                    <a:schemeClr val="tx1"/>
                                  </a:solidFill>
                                  <a:latin typeface="Cambria Math" panose="02040503050406030204" pitchFamily="18" charset="0"/>
                                </a:rPr>
                              </m:ctrlPr>
                            </m:funcPr>
                            <m:fName>
                              <m:r>
                                <m:rPr>
                                  <m:sty m:val="p"/>
                                </m:rPr>
                                <a:rPr lang="en-US" i="0">
                                  <a:solidFill>
                                    <a:schemeClr val="tx1"/>
                                  </a:solidFill>
                                  <a:latin typeface="Cambria Math" panose="02040503050406030204" pitchFamily="18" charset="0"/>
                                </a:rPr>
                                <m:t>n</m:t>
                              </m:r>
                            </m:fName>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𝜃</m:t>
                                  </m:r>
                                </m:e>
                                <m:sub>
                                  <m:r>
                                    <a:rPr lang="en-US" i="1">
                                      <a:solidFill>
                                        <a:schemeClr val="tx1"/>
                                      </a:solidFill>
                                      <a:latin typeface="Cambria Math" panose="02040503050406030204" pitchFamily="18" charset="0"/>
                                    </a:rPr>
                                    <m:t>𝑖𝑘</m:t>
                                  </m:r>
                                </m:sub>
                              </m:sSub>
                            </m:e>
                          </m:func>
                        </m:e>
                      </m:d>
                      <m:d>
                        <m:dPr>
                          <m:ctrlPr>
                            <a:rPr lang="en-US" i="1">
                              <a:solidFill>
                                <a:schemeClr val="tx1"/>
                              </a:solidFill>
                              <a:latin typeface="Cambria Math" panose="02040503050406030204" pitchFamily="18" charset="0"/>
                            </a:rPr>
                          </m:ctrlPr>
                        </m:dP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𝐺</m:t>
                              </m:r>
                            </m:e>
                            <m:sub>
                              <m:r>
                                <a:rPr lang="en-US" i="1">
                                  <a:solidFill>
                                    <a:schemeClr val="tx1"/>
                                  </a:solidFill>
                                  <a:latin typeface="Cambria Math" panose="02040503050406030204" pitchFamily="18" charset="0"/>
                                </a:rPr>
                                <m:t>𝑖𝑘</m:t>
                              </m:r>
                            </m:sub>
                          </m:sSub>
                          <m:r>
                            <a:rPr lang="en-US" i="0">
                              <a:solidFill>
                                <a:schemeClr val="tx1"/>
                              </a:solidFill>
                              <a:latin typeface="Cambria Math" panose="02040503050406030204" pitchFamily="18" charset="0"/>
                            </a:rPr>
                            <m:t>−</m:t>
                          </m:r>
                          <m:r>
                            <a:rPr lang="en-US" i="1">
                              <a:solidFill>
                                <a:schemeClr val="tx1"/>
                              </a:solidFill>
                              <a:latin typeface="Cambria Math" panose="02040503050406030204" pitchFamily="18" charset="0"/>
                            </a:rPr>
                            <m:t>𝑗</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𝐵</m:t>
                              </m:r>
                            </m:e>
                            <m:sub>
                              <m:r>
                                <a:rPr lang="en-US" i="1">
                                  <a:solidFill>
                                    <a:schemeClr val="tx1"/>
                                  </a:solidFill>
                                  <a:latin typeface="Cambria Math" panose="02040503050406030204" pitchFamily="18" charset="0"/>
                                </a:rPr>
                                <m:t>𝑖𝑘</m:t>
                              </m:r>
                            </m:sub>
                          </m:sSub>
                        </m:e>
                      </m:d>
                    </m:oMath>
                  </m:oMathPara>
                </a14:m>
                <a:endParaRPr lang="en-US" dirty="0">
                  <a:solidFill>
                    <a:schemeClr val="tx1"/>
                  </a:solidFill>
                </a:endParaRPr>
              </a:p>
            </p:txBody>
          </p:sp>
        </mc:Choice>
        <mc:Fallback xmlns="">
          <p:sp>
            <p:nvSpPr>
              <p:cNvPr id="33" name="TextBox 32">
                <a:extLst>
                  <a:ext uri="{FF2B5EF4-FFF2-40B4-BE49-F238E27FC236}">
                    <a16:creationId xmlns:a16="http://schemas.microsoft.com/office/drawing/2014/main" id="{470DBF43-2A72-40CA-80BE-556700DA337B}"/>
                  </a:ext>
                </a:extLst>
              </p:cNvPr>
              <p:cNvSpPr txBox="1">
                <a:spLocks noRot="1" noChangeAspect="1" noMove="1" noResize="1" noEditPoints="1" noAdjustHandles="1" noChangeArrowheads="1" noChangeShapeType="1" noTextEdit="1"/>
              </p:cNvSpPr>
              <p:nvPr/>
            </p:nvSpPr>
            <p:spPr>
              <a:xfrm>
                <a:off x="457200" y="4720918"/>
                <a:ext cx="5066270" cy="848502"/>
              </a:xfrm>
              <a:prstGeom prst="rect">
                <a:avLst/>
              </a:prstGeom>
              <a:blipFill>
                <a:blip r:embed="rId8"/>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769106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191C-D501-4F81-8E4B-9D44B8EDC0C6}"/>
              </a:ext>
            </a:extLst>
          </p:cNvPr>
          <p:cNvSpPr>
            <a:spLocks noGrp="1"/>
          </p:cNvSpPr>
          <p:nvPr>
            <p:ph type="title"/>
          </p:nvPr>
        </p:nvSpPr>
        <p:spPr>
          <a:xfrm>
            <a:off x="457200" y="152400"/>
            <a:ext cx="8083658" cy="707756"/>
          </a:xfrm>
        </p:spPr>
        <p:txBody>
          <a:bodyPr/>
          <a:lstStyle/>
          <a:p>
            <a:r>
              <a:rPr lang="en-US" dirty="0"/>
              <a:t>Power Flow Equations</a:t>
            </a:r>
          </a:p>
        </p:txBody>
      </p:sp>
      <p:sp>
        <p:nvSpPr>
          <p:cNvPr id="5" name="Slide Number Placeholder 4">
            <a:extLst>
              <a:ext uri="{FF2B5EF4-FFF2-40B4-BE49-F238E27FC236}">
                <a16:creationId xmlns:a16="http://schemas.microsoft.com/office/drawing/2014/main" id="{510A510D-11C3-4509-A972-43A23A8748CF}"/>
              </a:ext>
            </a:extLst>
          </p:cNvPr>
          <p:cNvSpPr>
            <a:spLocks noGrp="1"/>
          </p:cNvSpPr>
          <p:nvPr>
            <p:ph type="sldNum" sz="quarter" idx="4"/>
          </p:nvPr>
        </p:nvSpPr>
        <p:spPr/>
        <p:txBody>
          <a:bodyPr/>
          <a:lstStyle/>
          <a:p>
            <a:fld id="{7CECD839-9EAD-418B-9826-1243089AB703}" type="slidenum">
              <a:rPr lang="en-US" smtClean="0"/>
              <a:t>18</a:t>
            </a:fld>
            <a:endParaRPr lang="en-US"/>
          </a:p>
        </p:txBody>
      </p:sp>
      <p:sp>
        <p:nvSpPr>
          <p:cNvPr id="7" name="Footer Placeholder 5">
            <a:extLst>
              <a:ext uri="{FF2B5EF4-FFF2-40B4-BE49-F238E27FC236}">
                <a16:creationId xmlns:a16="http://schemas.microsoft.com/office/drawing/2014/main" id="{A14C8A68-AC23-4AC9-8A19-8108B2C013A0}"/>
              </a:ext>
            </a:extLst>
          </p:cNvPr>
          <p:cNvSpPr txBox="1">
            <a:spLocks/>
          </p:cNvSpPr>
          <p:nvPr/>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ECpE</a:t>
            </a:r>
            <a:r>
              <a:rPr lang="en-US" dirty="0"/>
              <a:t> Department</a:t>
            </a:r>
          </a:p>
        </p:txBody>
      </p: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A2391B17-4B90-4C8E-8A9D-AF086189D826}"/>
                  </a:ext>
                </a:extLst>
              </p:cNvPr>
              <p:cNvSpPr txBox="1"/>
              <p:nvPr/>
            </p:nvSpPr>
            <p:spPr>
              <a:xfrm>
                <a:off x="222422" y="988020"/>
                <a:ext cx="1940010"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effectLst/>
                              <a:latin typeface="Cambria Math" panose="020405030504060302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𝑆</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𝑖</m:t>
                          </m:r>
                        </m:sub>
                      </m:sSub>
                      <m:r>
                        <a:rPr lang="en-US" sz="18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b="0" i="1" smtClean="0">
                              <a:effectLst/>
                              <a:latin typeface="Cambria Math" panose="02040503050406030204" pitchFamily="18" charset="0"/>
                            </a:rPr>
                          </m:ctrlPr>
                        </m:sSubPr>
                        <m:e>
                          <m:r>
                            <a:rPr lang="en-US" b="0" i="1" smtClean="0">
                              <a:effectLst/>
                              <a:latin typeface="Cambria Math" panose="02040503050406030204" pitchFamily="18" charset="0"/>
                            </a:rPr>
                            <m:t>𝑃</m:t>
                          </m:r>
                        </m:e>
                        <m:sub>
                          <m:r>
                            <a:rPr lang="en-US" b="0" i="1" smtClean="0">
                              <a:effectLst/>
                              <a:latin typeface="Cambria Math" panose="02040503050406030204" pitchFamily="18" charset="0"/>
                            </a:rPr>
                            <m:t>𝑖</m:t>
                          </m:r>
                        </m:sub>
                      </m:sSub>
                      <m:r>
                        <a:rPr lang="en-US" sz="1800">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𝑗</m:t>
                      </m:r>
                      <m:sSub>
                        <m:sSubPr>
                          <m:ctrlPr>
                            <a:rPr lang="en-US" i="1">
                              <a:effectLst/>
                              <a:latin typeface="Cambria Math" panose="020405030504060302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𝑄</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𝑖</m:t>
                          </m:r>
                        </m:sub>
                      </m:sSub>
                    </m:oMath>
                  </m:oMathPara>
                </a14:m>
                <a:endParaRPr lang="en-US" dirty="0">
                  <a:solidFill>
                    <a:schemeClr val="tx1"/>
                  </a:solidFill>
                </a:endParaRPr>
              </a:p>
            </p:txBody>
          </p:sp>
        </mc:Choice>
        <mc:Fallback xmlns="">
          <p:sp>
            <p:nvSpPr>
              <p:cNvPr id="14" name="TextBox 13">
                <a:extLst>
                  <a:ext uri="{FF2B5EF4-FFF2-40B4-BE49-F238E27FC236}">
                    <a16:creationId xmlns:a16="http://schemas.microsoft.com/office/drawing/2014/main" id="{A2391B17-4B90-4C8E-8A9D-AF086189D826}"/>
                  </a:ext>
                </a:extLst>
              </p:cNvPr>
              <p:cNvSpPr txBox="1">
                <a:spLocks noRot="1" noChangeAspect="1" noMove="1" noResize="1" noEditPoints="1" noAdjustHandles="1" noChangeArrowheads="1" noChangeShapeType="1" noTextEdit="1"/>
              </p:cNvSpPr>
              <p:nvPr/>
            </p:nvSpPr>
            <p:spPr>
              <a:xfrm>
                <a:off x="222422" y="988020"/>
                <a:ext cx="1940010" cy="369332"/>
              </a:xfrm>
              <a:prstGeom prst="rect">
                <a:avLst/>
              </a:prstGeom>
              <a:blipFill>
                <a:blip r:embed="rId2"/>
                <a:stretch>
                  <a:fillRect b="-1311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470DBF43-2A72-40CA-80BE-556700DA337B}"/>
                  </a:ext>
                </a:extLst>
              </p:cNvPr>
              <p:cNvSpPr txBox="1"/>
              <p:nvPr/>
            </p:nvSpPr>
            <p:spPr>
              <a:xfrm>
                <a:off x="222422" y="1485216"/>
                <a:ext cx="5066270" cy="84850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𝑆</m:t>
                          </m:r>
                        </m:e>
                        <m:sub>
                          <m:r>
                            <a:rPr lang="en-US" i="1">
                              <a:solidFill>
                                <a:schemeClr val="tx1"/>
                              </a:solidFill>
                              <a:latin typeface="Cambria Math" panose="02040503050406030204" pitchFamily="18" charset="0"/>
                            </a:rPr>
                            <m:t>𝑖</m:t>
                          </m:r>
                        </m:sub>
                      </m:sSub>
                      <m:r>
                        <a:rPr lang="en-US" i="0">
                          <a:solidFill>
                            <a:schemeClr val="tx1"/>
                          </a:solidFill>
                          <a:latin typeface="Cambria Math" panose="02040503050406030204" pitchFamily="18" charset="0"/>
                        </a:rPr>
                        <m:t>=</m:t>
                      </m:r>
                      <m:nary>
                        <m:naryPr>
                          <m:chr m:val="∑"/>
                          <m:limLoc m:val="undOvr"/>
                          <m:grow m:val="on"/>
                          <m:ctrlPr>
                            <a:rPr lang="en-US" i="1">
                              <a:solidFill>
                                <a:schemeClr val="tx1"/>
                              </a:solidFill>
                              <a:latin typeface="Cambria Math" panose="02040503050406030204" pitchFamily="18" charset="0"/>
                            </a:rPr>
                          </m:ctrlPr>
                        </m:naryPr>
                        <m:sub>
                          <m:r>
                            <a:rPr lang="en-US" i="1">
                              <a:solidFill>
                                <a:schemeClr val="tx1"/>
                              </a:solidFill>
                              <a:latin typeface="Cambria Math" panose="02040503050406030204" pitchFamily="18" charset="0"/>
                            </a:rPr>
                            <m:t>𝑘</m:t>
                          </m:r>
                          <m:r>
                            <a:rPr lang="en-US" i="0">
                              <a:solidFill>
                                <a:schemeClr val="tx1"/>
                              </a:solidFill>
                              <a:latin typeface="Cambria Math" panose="02040503050406030204" pitchFamily="18" charset="0"/>
                            </a:rPr>
                            <m:t>=1</m:t>
                          </m:r>
                        </m:sub>
                        <m:sup>
                          <m:r>
                            <a:rPr lang="en-US" i="1">
                              <a:solidFill>
                                <a:schemeClr val="tx1"/>
                              </a:solidFill>
                              <a:latin typeface="Cambria Math" panose="02040503050406030204" pitchFamily="18" charset="0"/>
                            </a:rPr>
                            <m:t>𝑛</m:t>
                          </m:r>
                        </m:sup>
                        <m:e>
                          <m:r>
                            <a:rPr lang="en-US" i="0">
                              <a:solidFill>
                                <a:schemeClr val="tx1"/>
                              </a:solidFill>
                              <a:latin typeface="Cambria Math" panose="02040503050406030204" pitchFamily="18" charset="0"/>
                            </a:rPr>
                            <m:t> </m:t>
                          </m:r>
                        </m:e>
                      </m:nary>
                      <m:r>
                        <a:rPr lang="en-US" i="0">
                          <a:solidFill>
                            <a:schemeClr val="tx1"/>
                          </a:solidFill>
                          <a:latin typeface="Cambria Math" panose="02040503050406030204" pitchFamily="18" charset="0"/>
                        </a:rPr>
                        <m:t> </m:t>
                      </m:r>
                      <m:d>
                        <m:dPr>
                          <m:begChr m:val="|"/>
                          <m:endChr m:val="|"/>
                          <m:ctrlPr>
                            <a:rPr lang="en-US" i="1">
                              <a:solidFill>
                                <a:schemeClr val="tx1"/>
                              </a:solidFill>
                              <a:latin typeface="Cambria Math" panose="02040503050406030204" pitchFamily="18" charset="0"/>
                            </a:rPr>
                          </m:ctrlPr>
                        </m:dP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1">
                                  <a:solidFill>
                                    <a:schemeClr val="tx1"/>
                                  </a:solidFill>
                                  <a:latin typeface="Cambria Math" panose="02040503050406030204" pitchFamily="18" charset="0"/>
                                </a:rPr>
                                <m:t>𝑖</m:t>
                              </m:r>
                            </m:sub>
                          </m:sSub>
                        </m:e>
                      </m:d>
                      <m:d>
                        <m:dPr>
                          <m:begChr m:val="|"/>
                          <m:endChr m:val="|"/>
                          <m:ctrlPr>
                            <a:rPr lang="en-US" i="1">
                              <a:solidFill>
                                <a:schemeClr val="tx1"/>
                              </a:solidFill>
                              <a:latin typeface="Cambria Math" panose="02040503050406030204" pitchFamily="18" charset="0"/>
                            </a:rPr>
                          </m:ctrlPr>
                        </m:dP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1">
                                  <a:solidFill>
                                    <a:schemeClr val="tx1"/>
                                  </a:solidFill>
                                  <a:latin typeface="Cambria Math" panose="02040503050406030204" pitchFamily="18" charset="0"/>
                                </a:rPr>
                                <m:t>𝑘</m:t>
                              </m:r>
                            </m:sub>
                          </m:sSub>
                        </m:e>
                      </m:d>
                      <m:d>
                        <m:dPr>
                          <m:ctrlPr>
                            <a:rPr lang="en-US" i="1">
                              <a:solidFill>
                                <a:schemeClr val="tx1"/>
                              </a:solidFill>
                              <a:latin typeface="Cambria Math" panose="02040503050406030204" pitchFamily="18" charset="0"/>
                            </a:rPr>
                          </m:ctrlPr>
                        </m:dPr>
                        <m:e>
                          <m:r>
                            <m:rPr>
                              <m:sty m:val="p"/>
                            </m:rPr>
                            <a:rPr lang="en-US" i="0">
                              <a:solidFill>
                                <a:schemeClr val="tx1"/>
                              </a:solidFill>
                              <a:latin typeface="Cambria Math" panose="02040503050406030204" pitchFamily="18" charset="0"/>
                            </a:rPr>
                            <m:t>co</m:t>
                          </m:r>
                          <m:func>
                            <m:funcPr>
                              <m:ctrlPr>
                                <a:rPr lang="en-US" i="1">
                                  <a:solidFill>
                                    <a:schemeClr val="tx1"/>
                                  </a:solidFill>
                                  <a:latin typeface="Cambria Math" panose="02040503050406030204" pitchFamily="18" charset="0"/>
                                </a:rPr>
                              </m:ctrlPr>
                            </m:funcPr>
                            <m:fName>
                              <m:r>
                                <m:rPr>
                                  <m:sty m:val="p"/>
                                </m:rPr>
                                <a:rPr lang="en-US" i="0">
                                  <a:solidFill>
                                    <a:schemeClr val="tx1"/>
                                  </a:solidFill>
                                  <a:latin typeface="Cambria Math" panose="02040503050406030204" pitchFamily="18" charset="0"/>
                                </a:rPr>
                                <m:t>s</m:t>
                              </m:r>
                            </m:fName>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𝜃</m:t>
                                  </m:r>
                                </m:e>
                                <m:sub>
                                  <m:r>
                                    <a:rPr lang="en-US" i="1">
                                      <a:solidFill>
                                        <a:schemeClr val="tx1"/>
                                      </a:solidFill>
                                      <a:latin typeface="Cambria Math" panose="02040503050406030204" pitchFamily="18" charset="0"/>
                                    </a:rPr>
                                    <m:t>𝑖𝑘</m:t>
                                  </m:r>
                                </m:sub>
                              </m:sSub>
                            </m:e>
                          </m:func>
                          <m:r>
                            <a:rPr lang="en-US" i="0">
                              <a:solidFill>
                                <a:schemeClr val="tx1"/>
                              </a:solidFill>
                              <a:latin typeface="Cambria Math" panose="02040503050406030204" pitchFamily="18" charset="0"/>
                            </a:rPr>
                            <m:t>+</m:t>
                          </m:r>
                          <m:r>
                            <a:rPr lang="en-US" i="1">
                              <a:solidFill>
                                <a:schemeClr val="tx1"/>
                              </a:solidFill>
                              <a:latin typeface="Cambria Math" panose="02040503050406030204" pitchFamily="18" charset="0"/>
                            </a:rPr>
                            <m:t>𝑗</m:t>
                          </m:r>
                          <m:r>
                            <m:rPr>
                              <m:sty m:val="p"/>
                            </m:rPr>
                            <a:rPr lang="en-US" i="0">
                              <a:solidFill>
                                <a:schemeClr val="tx1"/>
                              </a:solidFill>
                              <a:latin typeface="Cambria Math" panose="02040503050406030204" pitchFamily="18" charset="0"/>
                            </a:rPr>
                            <m:t>si</m:t>
                          </m:r>
                          <m:func>
                            <m:funcPr>
                              <m:ctrlPr>
                                <a:rPr lang="en-US" i="1">
                                  <a:solidFill>
                                    <a:schemeClr val="tx1"/>
                                  </a:solidFill>
                                  <a:latin typeface="Cambria Math" panose="02040503050406030204" pitchFamily="18" charset="0"/>
                                </a:rPr>
                              </m:ctrlPr>
                            </m:funcPr>
                            <m:fName>
                              <m:r>
                                <m:rPr>
                                  <m:sty m:val="p"/>
                                </m:rPr>
                                <a:rPr lang="en-US" i="0">
                                  <a:solidFill>
                                    <a:schemeClr val="tx1"/>
                                  </a:solidFill>
                                  <a:latin typeface="Cambria Math" panose="02040503050406030204" pitchFamily="18" charset="0"/>
                                </a:rPr>
                                <m:t>n</m:t>
                              </m:r>
                            </m:fName>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𝜃</m:t>
                                  </m:r>
                                </m:e>
                                <m:sub>
                                  <m:r>
                                    <a:rPr lang="en-US" i="1">
                                      <a:solidFill>
                                        <a:schemeClr val="tx1"/>
                                      </a:solidFill>
                                      <a:latin typeface="Cambria Math" panose="02040503050406030204" pitchFamily="18" charset="0"/>
                                    </a:rPr>
                                    <m:t>𝑖𝑘</m:t>
                                  </m:r>
                                </m:sub>
                              </m:sSub>
                            </m:e>
                          </m:func>
                        </m:e>
                      </m:d>
                      <m:d>
                        <m:dPr>
                          <m:ctrlPr>
                            <a:rPr lang="en-US" i="1">
                              <a:solidFill>
                                <a:schemeClr val="tx1"/>
                              </a:solidFill>
                              <a:latin typeface="Cambria Math" panose="02040503050406030204" pitchFamily="18" charset="0"/>
                            </a:rPr>
                          </m:ctrlPr>
                        </m:dP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𝐺</m:t>
                              </m:r>
                            </m:e>
                            <m:sub>
                              <m:r>
                                <a:rPr lang="en-US" i="1">
                                  <a:solidFill>
                                    <a:schemeClr val="tx1"/>
                                  </a:solidFill>
                                  <a:latin typeface="Cambria Math" panose="02040503050406030204" pitchFamily="18" charset="0"/>
                                </a:rPr>
                                <m:t>𝑖𝑘</m:t>
                              </m:r>
                            </m:sub>
                          </m:sSub>
                          <m:r>
                            <a:rPr lang="en-US" i="0">
                              <a:solidFill>
                                <a:schemeClr val="tx1"/>
                              </a:solidFill>
                              <a:latin typeface="Cambria Math" panose="02040503050406030204" pitchFamily="18" charset="0"/>
                            </a:rPr>
                            <m:t>−</m:t>
                          </m:r>
                          <m:r>
                            <a:rPr lang="en-US" i="1">
                              <a:solidFill>
                                <a:schemeClr val="tx1"/>
                              </a:solidFill>
                              <a:latin typeface="Cambria Math" panose="02040503050406030204" pitchFamily="18" charset="0"/>
                            </a:rPr>
                            <m:t>𝑗</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𝐵</m:t>
                              </m:r>
                            </m:e>
                            <m:sub>
                              <m:r>
                                <a:rPr lang="en-US" i="1">
                                  <a:solidFill>
                                    <a:schemeClr val="tx1"/>
                                  </a:solidFill>
                                  <a:latin typeface="Cambria Math" panose="02040503050406030204" pitchFamily="18" charset="0"/>
                                </a:rPr>
                                <m:t>𝑖𝑘</m:t>
                              </m:r>
                            </m:sub>
                          </m:sSub>
                        </m:e>
                      </m:d>
                    </m:oMath>
                  </m:oMathPara>
                </a14:m>
                <a:endParaRPr lang="en-US" dirty="0">
                  <a:solidFill>
                    <a:schemeClr val="tx1"/>
                  </a:solidFill>
                </a:endParaRPr>
              </a:p>
            </p:txBody>
          </p:sp>
        </mc:Choice>
        <mc:Fallback xmlns="">
          <p:sp>
            <p:nvSpPr>
              <p:cNvPr id="33" name="TextBox 32">
                <a:extLst>
                  <a:ext uri="{FF2B5EF4-FFF2-40B4-BE49-F238E27FC236}">
                    <a16:creationId xmlns:a16="http://schemas.microsoft.com/office/drawing/2014/main" id="{470DBF43-2A72-40CA-80BE-556700DA337B}"/>
                  </a:ext>
                </a:extLst>
              </p:cNvPr>
              <p:cNvSpPr txBox="1">
                <a:spLocks noRot="1" noChangeAspect="1" noMove="1" noResize="1" noEditPoints="1" noAdjustHandles="1" noChangeArrowheads="1" noChangeShapeType="1" noTextEdit="1"/>
              </p:cNvSpPr>
              <p:nvPr/>
            </p:nvSpPr>
            <p:spPr>
              <a:xfrm>
                <a:off x="222422" y="1485216"/>
                <a:ext cx="5066270" cy="848502"/>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CAF8C4BB-8F6B-44A9-8EE6-272A8B3EBBAF}"/>
                  </a:ext>
                </a:extLst>
              </p:cNvPr>
              <p:cNvSpPr txBox="1"/>
              <p:nvPr/>
            </p:nvSpPr>
            <p:spPr>
              <a:xfrm>
                <a:off x="222422" y="2580498"/>
                <a:ext cx="5532738" cy="84850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𝑃</m:t>
                          </m:r>
                        </m:e>
                        <m:sub>
                          <m:r>
                            <a:rPr lang="en-US" i="1">
                              <a:solidFill>
                                <a:schemeClr val="tx1"/>
                              </a:solidFill>
                              <a:latin typeface="Cambria Math" panose="02040503050406030204" pitchFamily="18" charset="0"/>
                            </a:rPr>
                            <m:t>𝑖</m:t>
                          </m:r>
                        </m:sub>
                      </m:sSub>
                      <m:r>
                        <a:rPr lang="en-US" i="0">
                          <a:solidFill>
                            <a:schemeClr val="tx1"/>
                          </a:solidFill>
                          <a:latin typeface="Cambria Math" panose="02040503050406030204" pitchFamily="18" charset="0"/>
                        </a:rPr>
                        <m:t>=</m:t>
                      </m:r>
                      <m:nary>
                        <m:naryPr>
                          <m:chr m:val="∑"/>
                          <m:limLoc m:val="undOvr"/>
                          <m:grow m:val="on"/>
                          <m:ctrlPr>
                            <a:rPr lang="en-US" i="1">
                              <a:solidFill>
                                <a:schemeClr val="tx1"/>
                              </a:solidFill>
                              <a:latin typeface="Cambria Math" panose="02040503050406030204" pitchFamily="18" charset="0"/>
                            </a:rPr>
                          </m:ctrlPr>
                        </m:naryPr>
                        <m:sub>
                          <m:r>
                            <a:rPr lang="en-US" i="1">
                              <a:solidFill>
                                <a:schemeClr val="tx1"/>
                              </a:solidFill>
                              <a:latin typeface="Cambria Math" panose="02040503050406030204" pitchFamily="18" charset="0"/>
                            </a:rPr>
                            <m:t>𝑘</m:t>
                          </m:r>
                          <m:r>
                            <a:rPr lang="en-US" i="0">
                              <a:solidFill>
                                <a:schemeClr val="tx1"/>
                              </a:solidFill>
                              <a:latin typeface="Cambria Math" panose="02040503050406030204" pitchFamily="18" charset="0"/>
                            </a:rPr>
                            <m:t>=1</m:t>
                          </m:r>
                        </m:sub>
                        <m:sup>
                          <m:r>
                            <a:rPr lang="en-US" i="1">
                              <a:solidFill>
                                <a:schemeClr val="tx1"/>
                              </a:solidFill>
                              <a:latin typeface="Cambria Math" panose="02040503050406030204" pitchFamily="18" charset="0"/>
                            </a:rPr>
                            <m:t>𝑛</m:t>
                          </m:r>
                        </m:sup>
                        <m:e>
                          <m:r>
                            <a:rPr lang="en-US" i="0">
                              <a:solidFill>
                                <a:schemeClr val="tx1"/>
                              </a:solidFill>
                              <a:latin typeface="Cambria Math" panose="02040503050406030204" pitchFamily="18" charset="0"/>
                            </a:rPr>
                            <m:t> </m:t>
                          </m:r>
                        </m:e>
                      </m:nary>
                      <m:r>
                        <a:rPr lang="en-US" i="0">
                          <a:solidFill>
                            <a:schemeClr val="tx1"/>
                          </a:solidFill>
                          <a:latin typeface="Cambria Math" panose="02040503050406030204" pitchFamily="18" charset="0"/>
                        </a:rPr>
                        <m:t> </m:t>
                      </m:r>
                      <m:d>
                        <m:dPr>
                          <m:begChr m:val="|"/>
                          <m:endChr m:val="|"/>
                          <m:ctrlPr>
                            <a:rPr lang="en-US" i="1">
                              <a:solidFill>
                                <a:schemeClr val="tx1"/>
                              </a:solidFill>
                              <a:latin typeface="Cambria Math" panose="02040503050406030204" pitchFamily="18" charset="0"/>
                            </a:rPr>
                          </m:ctrlPr>
                        </m:dP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1">
                                  <a:solidFill>
                                    <a:schemeClr val="tx1"/>
                                  </a:solidFill>
                                  <a:latin typeface="Cambria Math" panose="02040503050406030204" pitchFamily="18" charset="0"/>
                                </a:rPr>
                                <m:t>𝑖</m:t>
                              </m:r>
                            </m:sub>
                          </m:sSub>
                        </m:e>
                      </m:d>
                      <m:d>
                        <m:dPr>
                          <m:begChr m:val="|"/>
                          <m:endChr m:val="|"/>
                          <m:ctrlPr>
                            <a:rPr lang="en-US" i="1">
                              <a:solidFill>
                                <a:schemeClr val="tx1"/>
                              </a:solidFill>
                              <a:latin typeface="Cambria Math" panose="02040503050406030204" pitchFamily="18" charset="0"/>
                            </a:rPr>
                          </m:ctrlPr>
                        </m:dP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1">
                                  <a:solidFill>
                                    <a:schemeClr val="tx1"/>
                                  </a:solidFill>
                                  <a:latin typeface="Cambria Math" panose="02040503050406030204" pitchFamily="18" charset="0"/>
                                </a:rPr>
                                <m:t>𝑘</m:t>
                              </m:r>
                            </m:sub>
                          </m:sSub>
                        </m:e>
                      </m:d>
                      <m:d>
                        <m:dPr>
                          <m:ctrlPr>
                            <a:rPr lang="en-US" i="1">
                              <a:solidFill>
                                <a:schemeClr val="tx1"/>
                              </a:solidFill>
                              <a:latin typeface="Cambria Math" panose="02040503050406030204" pitchFamily="18" charset="0"/>
                            </a:rPr>
                          </m:ctrlPr>
                        </m:dP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𝐺</m:t>
                              </m:r>
                            </m:e>
                            <m:sub>
                              <m:r>
                                <a:rPr lang="en-US" i="1">
                                  <a:solidFill>
                                    <a:schemeClr val="tx1"/>
                                  </a:solidFill>
                                  <a:latin typeface="Cambria Math" panose="02040503050406030204" pitchFamily="18" charset="0"/>
                                </a:rPr>
                                <m:t>𝑖𝑘</m:t>
                              </m:r>
                            </m:sub>
                          </m:sSub>
                          <m:r>
                            <m:rPr>
                              <m:sty m:val="p"/>
                            </m:rPr>
                            <a:rPr lang="en-US" i="0">
                              <a:solidFill>
                                <a:schemeClr val="tx1"/>
                              </a:solidFill>
                              <a:latin typeface="Cambria Math" panose="02040503050406030204" pitchFamily="18" charset="0"/>
                            </a:rPr>
                            <m:t>co</m:t>
                          </m:r>
                          <m:func>
                            <m:funcPr>
                              <m:ctrlPr>
                                <a:rPr lang="en-US" i="1">
                                  <a:solidFill>
                                    <a:schemeClr val="tx1"/>
                                  </a:solidFill>
                                  <a:latin typeface="Cambria Math" panose="02040503050406030204" pitchFamily="18" charset="0"/>
                                </a:rPr>
                              </m:ctrlPr>
                            </m:funcPr>
                            <m:fName>
                              <m:r>
                                <m:rPr>
                                  <m:sty m:val="p"/>
                                </m:rPr>
                                <a:rPr lang="en-US" i="0">
                                  <a:solidFill>
                                    <a:schemeClr val="tx1"/>
                                  </a:solidFill>
                                  <a:latin typeface="Cambria Math" panose="02040503050406030204" pitchFamily="18" charset="0"/>
                                </a:rPr>
                                <m:t>s</m:t>
                              </m:r>
                            </m:fName>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𝜃</m:t>
                                  </m:r>
                                </m:e>
                                <m:sub>
                                  <m:r>
                                    <a:rPr lang="en-US" i="1">
                                      <a:solidFill>
                                        <a:schemeClr val="tx1"/>
                                      </a:solidFill>
                                      <a:latin typeface="Cambria Math" panose="02040503050406030204" pitchFamily="18" charset="0"/>
                                    </a:rPr>
                                    <m:t>𝑖𝑘</m:t>
                                  </m:r>
                                </m:sub>
                              </m:sSub>
                            </m:e>
                          </m:func>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𝐵</m:t>
                              </m:r>
                            </m:e>
                            <m:sub>
                              <m:r>
                                <a:rPr lang="en-US" i="1">
                                  <a:solidFill>
                                    <a:schemeClr val="tx1"/>
                                  </a:solidFill>
                                  <a:latin typeface="Cambria Math" panose="02040503050406030204" pitchFamily="18" charset="0"/>
                                </a:rPr>
                                <m:t>𝑖𝑘</m:t>
                              </m:r>
                            </m:sub>
                          </m:sSub>
                          <m:r>
                            <m:rPr>
                              <m:sty m:val="p"/>
                            </m:rPr>
                            <a:rPr lang="en-US" i="0">
                              <a:solidFill>
                                <a:schemeClr val="tx1"/>
                              </a:solidFill>
                              <a:latin typeface="Cambria Math" panose="02040503050406030204" pitchFamily="18" charset="0"/>
                            </a:rPr>
                            <m:t>si</m:t>
                          </m:r>
                          <m:func>
                            <m:funcPr>
                              <m:ctrlPr>
                                <a:rPr lang="en-US" i="1">
                                  <a:solidFill>
                                    <a:schemeClr val="tx1"/>
                                  </a:solidFill>
                                  <a:latin typeface="Cambria Math" panose="02040503050406030204" pitchFamily="18" charset="0"/>
                                </a:rPr>
                              </m:ctrlPr>
                            </m:funcPr>
                            <m:fName>
                              <m:r>
                                <m:rPr>
                                  <m:sty m:val="p"/>
                                </m:rPr>
                                <a:rPr lang="en-US" i="0">
                                  <a:solidFill>
                                    <a:schemeClr val="tx1"/>
                                  </a:solidFill>
                                  <a:latin typeface="Cambria Math" panose="02040503050406030204" pitchFamily="18" charset="0"/>
                                </a:rPr>
                                <m:t>n</m:t>
                              </m:r>
                            </m:fName>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𝜃</m:t>
                                  </m:r>
                                </m:e>
                                <m:sub>
                                  <m:r>
                                    <a:rPr lang="en-US" i="1">
                                      <a:solidFill>
                                        <a:schemeClr val="tx1"/>
                                      </a:solidFill>
                                      <a:latin typeface="Cambria Math" panose="02040503050406030204" pitchFamily="18" charset="0"/>
                                    </a:rPr>
                                    <m:t>𝑖𝑘</m:t>
                                  </m:r>
                                </m:sub>
                              </m:sSub>
                            </m:e>
                          </m:func>
                        </m:e>
                      </m:d>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𝑃</m:t>
                          </m:r>
                        </m:e>
                        <m:sub>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𝐺</m:t>
                              </m:r>
                            </m:e>
                            <m:sub>
                              <m:r>
                                <a:rPr lang="en-US" i="1">
                                  <a:solidFill>
                                    <a:schemeClr val="tx1"/>
                                  </a:solidFill>
                                  <a:latin typeface="Cambria Math" panose="02040503050406030204" pitchFamily="18" charset="0"/>
                                </a:rPr>
                                <m:t>𝑖</m:t>
                              </m:r>
                            </m:sub>
                          </m:sSub>
                        </m:sub>
                      </m:sSub>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𝑃</m:t>
                          </m:r>
                        </m:e>
                        <m:sub>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𝐷</m:t>
                              </m:r>
                            </m:e>
                            <m:sub>
                              <m:r>
                                <a:rPr lang="en-US" i="1">
                                  <a:solidFill>
                                    <a:schemeClr val="tx1"/>
                                  </a:solidFill>
                                  <a:latin typeface="Cambria Math" panose="02040503050406030204" pitchFamily="18" charset="0"/>
                                </a:rPr>
                                <m:t>𝑖</m:t>
                              </m:r>
                            </m:sub>
                          </m:sSub>
                        </m:sub>
                      </m:sSub>
                    </m:oMath>
                  </m:oMathPara>
                </a14:m>
                <a:endParaRPr lang="en-US" dirty="0">
                  <a:solidFill>
                    <a:schemeClr val="tx1"/>
                  </a:solidFill>
                </a:endParaRPr>
              </a:p>
            </p:txBody>
          </p:sp>
        </mc:Choice>
        <mc:Fallback xmlns="">
          <p:sp>
            <p:nvSpPr>
              <p:cNvPr id="17" name="TextBox 16">
                <a:extLst>
                  <a:ext uri="{FF2B5EF4-FFF2-40B4-BE49-F238E27FC236}">
                    <a16:creationId xmlns:a16="http://schemas.microsoft.com/office/drawing/2014/main" id="{CAF8C4BB-8F6B-44A9-8EE6-272A8B3EBBAF}"/>
                  </a:ext>
                </a:extLst>
              </p:cNvPr>
              <p:cNvSpPr txBox="1">
                <a:spLocks noRot="1" noChangeAspect="1" noMove="1" noResize="1" noEditPoints="1" noAdjustHandles="1" noChangeArrowheads="1" noChangeShapeType="1" noTextEdit="1"/>
              </p:cNvSpPr>
              <p:nvPr/>
            </p:nvSpPr>
            <p:spPr>
              <a:xfrm>
                <a:off x="222422" y="2580498"/>
                <a:ext cx="5532738" cy="848502"/>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129EC2B4-CF57-4AEC-8FC1-1B14E04B31C0}"/>
                  </a:ext>
                </a:extLst>
              </p:cNvPr>
              <p:cNvSpPr txBox="1"/>
              <p:nvPr/>
            </p:nvSpPr>
            <p:spPr>
              <a:xfrm>
                <a:off x="0" y="3675781"/>
                <a:ext cx="6102693" cy="84850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𝑄</m:t>
                          </m:r>
                        </m:e>
                        <m:sub>
                          <m:r>
                            <a:rPr lang="en-US" i="1">
                              <a:solidFill>
                                <a:schemeClr val="tx1"/>
                              </a:solidFill>
                              <a:latin typeface="Cambria Math" panose="02040503050406030204" pitchFamily="18" charset="0"/>
                            </a:rPr>
                            <m:t>𝑖</m:t>
                          </m:r>
                        </m:sub>
                      </m:sSub>
                      <m:r>
                        <a:rPr lang="en-US" i="0">
                          <a:solidFill>
                            <a:schemeClr val="tx1"/>
                          </a:solidFill>
                          <a:latin typeface="Cambria Math" panose="02040503050406030204" pitchFamily="18" charset="0"/>
                        </a:rPr>
                        <m:t>=</m:t>
                      </m:r>
                      <m:nary>
                        <m:naryPr>
                          <m:chr m:val="∑"/>
                          <m:limLoc m:val="undOvr"/>
                          <m:grow m:val="on"/>
                          <m:ctrlPr>
                            <a:rPr lang="en-US" i="1">
                              <a:solidFill>
                                <a:schemeClr val="tx1"/>
                              </a:solidFill>
                              <a:latin typeface="Cambria Math" panose="02040503050406030204" pitchFamily="18" charset="0"/>
                            </a:rPr>
                          </m:ctrlPr>
                        </m:naryPr>
                        <m:sub>
                          <m:r>
                            <a:rPr lang="en-US" i="1">
                              <a:solidFill>
                                <a:schemeClr val="tx1"/>
                              </a:solidFill>
                              <a:latin typeface="Cambria Math" panose="02040503050406030204" pitchFamily="18" charset="0"/>
                            </a:rPr>
                            <m:t>𝑘</m:t>
                          </m:r>
                          <m:r>
                            <a:rPr lang="en-US" i="0">
                              <a:solidFill>
                                <a:schemeClr val="tx1"/>
                              </a:solidFill>
                              <a:latin typeface="Cambria Math" panose="02040503050406030204" pitchFamily="18" charset="0"/>
                            </a:rPr>
                            <m:t>=1</m:t>
                          </m:r>
                        </m:sub>
                        <m:sup>
                          <m:r>
                            <a:rPr lang="en-US" i="1">
                              <a:solidFill>
                                <a:schemeClr val="tx1"/>
                              </a:solidFill>
                              <a:latin typeface="Cambria Math" panose="02040503050406030204" pitchFamily="18" charset="0"/>
                            </a:rPr>
                            <m:t>𝑛</m:t>
                          </m:r>
                        </m:sup>
                        <m:e>
                          <m:r>
                            <a:rPr lang="en-US" i="0">
                              <a:solidFill>
                                <a:schemeClr val="tx1"/>
                              </a:solidFill>
                              <a:latin typeface="Cambria Math" panose="02040503050406030204" pitchFamily="18" charset="0"/>
                            </a:rPr>
                            <m:t> </m:t>
                          </m:r>
                        </m:e>
                      </m:nary>
                      <m:r>
                        <a:rPr lang="en-US" i="0">
                          <a:solidFill>
                            <a:schemeClr val="tx1"/>
                          </a:solidFill>
                          <a:latin typeface="Cambria Math" panose="02040503050406030204" pitchFamily="18" charset="0"/>
                        </a:rPr>
                        <m:t> </m:t>
                      </m:r>
                      <m:d>
                        <m:dPr>
                          <m:begChr m:val="|"/>
                          <m:endChr m:val="|"/>
                          <m:ctrlPr>
                            <a:rPr lang="en-US" i="1">
                              <a:solidFill>
                                <a:schemeClr val="tx1"/>
                              </a:solidFill>
                              <a:latin typeface="Cambria Math" panose="02040503050406030204" pitchFamily="18" charset="0"/>
                            </a:rPr>
                          </m:ctrlPr>
                        </m:dP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1">
                                  <a:solidFill>
                                    <a:schemeClr val="tx1"/>
                                  </a:solidFill>
                                  <a:latin typeface="Cambria Math" panose="02040503050406030204" pitchFamily="18" charset="0"/>
                                </a:rPr>
                                <m:t>𝑖</m:t>
                              </m:r>
                            </m:sub>
                          </m:sSub>
                        </m:e>
                      </m:d>
                      <m:d>
                        <m:dPr>
                          <m:begChr m:val="|"/>
                          <m:endChr m:val="|"/>
                          <m:ctrlPr>
                            <a:rPr lang="en-US" i="1">
                              <a:solidFill>
                                <a:schemeClr val="tx1"/>
                              </a:solidFill>
                              <a:latin typeface="Cambria Math" panose="02040503050406030204" pitchFamily="18" charset="0"/>
                            </a:rPr>
                          </m:ctrlPr>
                        </m:dP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1">
                                  <a:solidFill>
                                    <a:schemeClr val="tx1"/>
                                  </a:solidFill>
                                  <a:latin typeface="Cambria Math" panose="02040503050406030204" pitchFamily="18" charset="0"/>
                                </a:rPr>
                                <m:t>𝑘</m:t>
                              </m:r>
                            </m:sub>
                          </m:sSub>
                        </m:e>
                      </m:d>
                      <m:d>
                        <m:dPr>
                          <m:ctrlPr>
                            <a:rPr lang="en-US" i="1">
                              <a:solidFill>
                                <a:schemeClr val="tx1"/>
                              </a:solidFill>
                              <a:latin typeface="Cambria Math" panose="02040503050406030204" pitchFamily="18" charset="0"/>
                            </a:rPr>
                          </m:ctrlPr>
                        </m:dP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𝐺</m:t>
                              </m:r>
                            </m:e>
                            <m:sub>
                              <m:r>
                                <a:rPr lang="en-US" i="1">
                                  <a:solidFill>
                                    <a:schemeClr val="tx1"/>
                                  </a:solidFill>
                                  <a:latin typeface="Cambria Math" panose="02040503050406030204" pitchFamily="18" charset="0"/>
                                </a:rPr>
                                <m:t>𝑖𝑘</m:t>
                              </m:r>
                            </m:sub>
                          </m:sSub>
                          <m:r>
                            <m:rPr>
                              <m:sty m:val="p"/>
                            </m:rPr>
                            <a:rPr lang="en-US" i="0">
                              <a:solidFill>
                                <a:schemeClr val="tx1"/>
                              </a:solidFill>
                              <a:latin typeface="Cambria Math" panose="02040503050406030204" pitchFamily="18" charset="0"/>
                            </a:rPr>
                            <m:t>si</m:t>
                          </m:r>
                          <m:func>
                            <m:funcPr>
                              <m:ctrlPr>
                                <a:rPr lang="en-US" i="1">
                                  <a:solidFill>
                                    <a:schemeClr val="tx1"/>
                                  </a:solidFill>
                                  <a:latin typeface="Cambria Math" panose="02040503050406030204" pitchFamily="18" charset="0"/>
                                </a:rPr>
                              </m:ctrlPr>
                            </m:funcPr>
                            <m:fName>
                              <m:r>
                                <m:rPr>
                                  <m:sty m:val="p"/>
                                </m:rPr>
                                <a:rPr lang="en-US" i="0">
                                  <a:solidFill>
                                    <a:schemeClr val="tx1"/>
                                  </a:solidFill>
                                  <a:latin typeface="Cambria Math" panose="02040503050406030204" pitchFamily="18" charset="0"/>
                                </a:rPr>
                                <m:t>n</m:t>
                              </m:r>
                            </m:fName>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𝜃</m:t>
                                  </m:r>
                                </m:e>
                                <m:sub>
                                  <m:r>
                                    <a:rPr lang="en-US" i="1">
                                      <a:solidFill>
                                        <a:schemeClr val="tx1"/>
                                      </a:solidFill>
                                      <a:latin typeface="Cambria Math" panose="02040503050406030204" pitchFamily="18" charset="0"/>
                                    </a:rPr>
                                    <m:t>𝑖𝑘</m:t>
                                  </m:r>
                                </m:sub>
                              </m:sSub>
                            </m:e>
                          </m:func>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𝐵</m:t>
                              </m:r>
                            </m:e>
                            <m:sub>
                              <m:r>
                                <a:rPr lang="en-US" i="1">
                                  <a:solidFill>
                                    <a:schemeClr val="tx1"/>
                                  </a:solidFill>
                                  <a:latin typeface="Cambria Math" panose="02040503050406030204" pitchFamily="18" charset="0"/>
                                </a:rPr>
                                <m:t>𝑖𝑘</m:t>
                              </m:r>
                            </m:sub>
                          </m:sSub>
                          <m:r>
                            <m:rPr>
                              <m:sty m:val="p"/>
                            </m:rPr>
                            <a:rPr lang="en-US" i="0">
                              <a:solidFill>
                                <a:schemeClr val="tx1"/>
                              </a:solidFill>
                              <a:latin typeface="Cambria Math" panose="02040503050406030204" pitchFamily="18" charset="0"/>
                            </a:rPr>
                            <m:t>co</m:t>
                          </m:r>
                          <m:func>
                            <m:funcPr>
                              <m:ctrlPr>
                                <a:rPr lang="en-US" i="1">
                                  <a:solidFill>
                                    <a:schemeClr val="tx1"/>
                                  </a:solidFill>
                                  <a:latin typeface="Cambria Math" panose="02040503050406030204" pitchFamily="18" charset="0"/>
                                </a:rPr>
                              </m:ctrlPr>
                            </m:funcPr>
                            <m:fName>
                              <m:r>
                                <m:rPr>
                                  <m:sty m:val="p"/>
                                </m:rPr>
                                <a:rPr lang="en-US" i="0">
                                  <a:solidFill>
                                    <a:schemeClr val="tx1"/>
                                  </a:solidFill>
                                  <a:latin typeface="Cambria Math" panose="02040503050406030204" pitchFamily="18" charset="0"/>
                                </a:rPr>
                                <m:t>s</m:t>
                              </m:r>
                            </m:fName>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𝜃</m:t>
                                  </m:r>
                                </m:e>
                                <m:sub>
                                  <m:r>
                                    <a:rPr lang="en-US" i="1">
                                      <a:solidFill>
                                        <a:schemeClr val="tx1"/>
                                      </a:solidFill>
                                      <a:latin typeface="Cambria Math" panose="02040503050406030204" pitchFamily="18" charset="0"/>
                                    </a:rPr>
                                    <m:t>𝑖𝑘</m:t>
                                  </m:r>
                                </m:sub>
                              </m:sSub>
                            </m:e>
                          </m:func>
                        </m:e>
                      </m:d>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𝑄</m:t>
                          </m:r>
                        </m:e>
                        <m:sub>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𝐺</m:t>
                              </m:r>
                            </m:e>
                            <m:sub>
                              <m:r>
                                <a:rPr lang="en-US" i="1">
                                  <a:solidFill>
                                    <a:schemeClr val="tx1"/>
                                  </a:solidFill>
                                  <a:latin typeface="Cambria Math" panose="02040503050406030204" pitchFamily="18" charset="0"/>
                                </a:rPr>
                                <m:t>𝑖</m:t>
                              </m:r>
                            </m:sub>
                          </m:sSub>
                        </m:sub>
                      </m:sSub>
                      <m:r>
                        <a:rPr lang="en-US" b="0" i="1" smtClean="0">
                          <a:solidFill>
                            <a:schemeClr val="tx1"/>
                          </a:solidFill>
                          <a:latin typeface="Cambria Math" panose="02040503050406030204" pitchFamily="18" charset="0"/>
                        </a:rPr>
                        <m:t>−</m:t>
                      </m:r>
                      <m:sSub>
                        <m:sSubPr>
                          <m:ctrlPr>
                            <a:rPr lang="en-US" b="0"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𝑄</m:t>
                          </m:r>
                        </m:e>
                        <m:sub>
                          <m:r>
                            <a:rPr lang="en-US" b="0" i="1" smtClean="0">
                              <a:solidFill>
                                <a:schemeClr val="tx1"/>
                              </a:solidFill>
                              <a:latin typeface="Cambria Math" panose="02040503050406030204" pitchFamily="18" charset="0"/>
                            </a:rPr>
                            <m:t>𝐷𝑖</m:t>
                          </m:r>
                        </m:sub>
                      </m:sSub>
                    </m:oMath>
                  </m:oMathPara>
                </a14:m>
                <a:endParaRPr lang="en-US" dirty="0">
                  <a:solidFill>
                    <a:schemeClr val="tx1"/>
                  </a:solidFill>
                </a:endParaRPr>
              </a:p>
            </p:txBody>
          </p:sp>
        </mc:Choice>
        <mc:Fallback xmlns="">
          <p:sp>
            <p:nvSpPr>
              <p:cNvPr id="19" name="TextBox 18">
                <a:extLst>
                  <a:ext uri="{FF2B5EF4-FFF2-40B4-BE49-F238E27FC236}">
                    <a16:creationId xmlns:a16="http://schemas.microsoft.com/office/drawing/2014/main" id="{129EC2B4-CF57-4AEC-8FC1-1B14E04B31C0}"/>
                  </a:ext>
                </a:extLst>
              </p:cNvPr>
              <p:cNvSpPr txBox="1">
                <a:spLocks noRot="1" noChangeAspect="1" noMove="1" noResize="1" noEditPoints="1" noAdjustHandles="1" noChangeArrowheads="1" noChangeShapeType="1" noTextEdit="1"/>
              </p:cNvSpPr>
              <p:nvPr/>
            </p:nvSpPr>
            <p:spPr>
              <a:xfrm>
                <a:off x="0" y="3675781"/>
                <a:ext cx="6102693" cy="848502"/>
              </a:xfrm>
              <a:prstGeom prst="rect">
                <a:avLst/>
              </a:prstGeom>
              <a:blipFill>
                <a:blip r:embed="rId5"/>
                <a:stretch>
                  <a:fillRect/>
                </a:stretch>
              </a:blipFill>
            </p:spPr>
            <p:txBody>
              <a:bodyPr/>
              <a:lstStyle/>
              <a:p>
                <a:r>
                  <a:rPr lang="en-US">
                    <a:noFill/>
                  </a:rPr>
                  <a:t> </a:t>
                </a:r>
              </a:p>
            </p:txBody>
          </p:sp>
        </mc:Fallback>
      </mc:AlternateContent>
      <p:grpSp>
        <p:nvGrpSpPr>
          <p:cNvPr id="20" name="Group 19">
            <a:extLst>
              <a:ext uri="{FF2B5EF4-FFF2-40B4-BE49-F238E27FC236}">
                <a16:creationId xmlns:a16="http://schemas.microsoft.com/office/drawing/2014/main" id="{CDFE8EC3-CDAD-4ED9-8FFB-8FE52342EE4C}"/>
              </a:ext>
            </a:extLst>
          </p:cNvPr>
          <p:cNvGrpSpPr/>
          <p:nvPr/>
        </p:nvGrpSpPr>
        <p:grpSpPr>
          <a:xfrm>
            <a:off x="6760719" y="1809722"/>
            <a:ext cx="1926081" cy="1668184"/>
            <a:chOff x="2590800" y="1495782"/>
            <a:chExt cx="1926081" cy="1668184"/>
          </a:xfrm>
        </p:grpSpPr>
        <p:cxnSp>
          <p:nvCxnSpPr>
            <p:cNvPr id="21" name="Straight Connector 20">
              <a:extLst>
                <a:ext uri="{FF2B5EF4-FFF2-40B4-BE49-F238E27FC236}">
                  <a16:creationId xmlns:a16="http://schemas.microsoft.com/office/drawing/2014/main" id="{E49BD23D-7E9E-48B9-A416-D07E818F89C3}"/>
                </a:ext>
              </a:extLst>
            </p:cNvPr>
            <p:cNvCxnSpPr/>
            <p:nvPr/>
          </p:nvCxnSpPr>
          <p:spPr bwMode="auto">
            <a:xfrm>
              <a:off x="3832860" y="1851660"/>
              <a:ext cx="0" cy="792480"/>
            </a:xfrm>
            <a:prstGeom prst="line">
              <a:avLst/>
            </a:prstGeom>
            <a:ln w="1905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D6CDCDF1-998C-4ED5-AA8F-DDCE208DAFED}"/>
                </a:ext>
              </a:extLst>
            </p:cNvPr>
            <p:cNvCxnSpPr/>
            <p:nvPr/>
          </p:nvCxnSpPr>
          <p:spPr bwMode="auto">
            <a:xfrm>
              <a:off x="2590800" y="2247900"/>
              <a:ext cx="1242060" cy="0"/>
            </a:xfrm>
            <a:prstGeom prst="line">
              <a:avLst/>
            </a:prstGeom>
            <a:ln w="9525">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46F976B7-04E0-448E-93CA-AFA82A0DBF9F}"/>
                </a:ext>
              </a:extLst>
            </p:cNvPr>
            <p:cNvCxnSpPr/>
            <p:nvPr/>
          </p:nvCxnSpPr>
          <p:spPr bwMode="auto">
            <a:xfrm>
              <a:off x="3832860" y="2377440"/>
              <a:ext cx="38862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5" name="Straight Arrow Connector 24">
              <a:extLst>
                <a:ext uri="{FF2B5EF4-FFF2-40B4-BE49-F238E27FC236}">
                  <a16:creationId xmlns:a16="http://schemas.microsoft.com/office/drawing/2014/main" id="{7C040D58-3A1B-4127-86B5-5F06407F3455}"/>
                </a:ext>
              </a:extLst>
            </p:cNvPr>
            <p:cNvCxnSpPr/>
            <p:nvPr/>
          </p:nvCxnSpPr>
          <p:spPr bwMode="auto">
            <a:xfrm>
              <a:off x="4221480" y="2377440"/>
              <a:ext cx="0" cy="4191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6" name="Oval 25">
              <a:extLst>
                <a:ext uri="{FF2B5EF4-FFF2-40B4-BE49-F238E27FC236}">
                  <a16:creationId xmlns:a16="http://schemas.microsoft.com/office/drawing/2014/main" id="{391DAD17-DE21-460B-BF26-A97B42155DD8}"/>
                </a:ext>
              </a:extLst>
            </p:cNvPr>
            <p:cNvSpPr/>
            <p:nvPr/>
          </p:nvSpPr>
          <p:spPr bwMode="auto">
            <a:xfrm>
              <a:off x="3131820" y="2087880"/>
              <a:ext cx="312416" cy="350520"/>
            </a:xfrm>
            <a:prstGeom prst="ellipse">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cxnSp>
          <p:nvCxnSpPr>
            <p:cNvPr id="29" name="Straight Connector 28">
              <a:extLst>
                <a:ext uri="{FF2B5EF4-FFF2-40B4-BE49-F238E27FC236}">
                  <a16:creationId xmlns:a16="http://schemas.microsoft.com/office/drawing/2014/main" id="{26917328-05BC-4EF3-AE4E-5D5E60722FBA}"/>
                </a:ext>
              </a:extLst>
            </p:cNvPr>
            <p:cNvCxnSpPr>
              <a:cxnSpLocks/>
              <a:stCxn id="26" idx="3"/>
            </p:cNvCxnSpPr>
            <p:nvPr/>
          </p:nvCxnSpPr>
          <p:spPr bwMode="auto">
            <a:xfrm flipV="1">
              <a:off x="3177572" y="2247899"/>
              <a:ext cx="127603" cy="13916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 name="Straight Connector 29">
              <a:extLst>
                <a:ext uri="{FF2B5EF4-FFF2-40B4-BE49-F238E27FC236}">
                  <a16:creationId xmlns:a16="http://schemas.microsoft.com/office/drawing/2014/main" id="{84F10F17-8002-408B-ADB8-C08047406134}"/>
                </a:ext>
              </a:extLst>
            </p:cNvPr>
            <p:cNvCxnSpPr>
              <a:endCxn id="26" idx="1"/>
            </p:cNvCxnSpPr>
            <p:nvPr/>
          </p:nvCxnSpPr>
          <p:spPr bwMode="auto">
            <a:xfrm flipH="1" flipV="1">
              <a:off x="3177572" y="2139212"/>
              <a:ext cx="127603" cy="108686"/>
            </a:xfrm>
            <a:prstGeom prst="line">
              <a:avLst/>
            </a:prstGeom>
            <a:solidFill>
              <a:schemeClr val="accent1"/>
            </a:solidFill>
            <a:ln w="9525" cap="flat" cmpd="sng" algn="ctr">
              <a:solidFill>
                <a:schemeClr val="tx1"/>
              </a:solidFill>
              <a:prstDash val="solid"/>
              <a:round/>
              <a:headEnd type="none" w="med" len="med"/>
              <a:tailEnd type="none" w="med" len="med"/>
            </a:ln>
            <a:effectLst/>
          </p:spPr>
        </p:cxnSp>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7B4F1011-13B6-4E68-9F17-8FE9B76EFAC9}"/>
                    </a:ext>
                  </a:extLst>
                </p:cNvPr>
                <p:cNvSpPr txBox="1"/>
                <p:nvPr/>
              </p:nvSpPr>
              <p:spPr>
                <a:xfrm>
                  <a:off x="3039306" y="2451853"/>
                  <a:ext cx="53450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𝐺𝑖</m:t>
                            </m:r>
                          </m:sub>
                        </m:sSub>
                      </m:oMath>
                    </m:oMathPara>
                  </a14:m>
                  <a:endParaRPr lang="en-US" dirty="0"/>
                </a:p>
              </p:txBody>
            </p:sp>
          </mc:Choice>
          <mc:Fallback xmlns="">
            <p:sp>
              <p:nvSpPr>
                <p:cNvPr id="32" name="TextBox 31">
                  <a:extLst>
                    <a:ext uri="{FF2B5EF4-FFF2-40B4-BE49-F238E27FC236}">
                      <a16:creationId xmlns:a16="http://schemas.microsoft.com/office/drawing/2014/main" id="{7B4F1011-13B6-4E68-9F17-8FE9B76EFAC9}"/>
                    </a:ext>
                  </a:extLst>
                </p:cNvPr>
                <p:cNvSpPr txBox="1">
                  <a:spLocks noRot="1" noChangeAspect="1" noMove="1" noResize="1" noEditPoints="1" noAdjustHandles="1" noChangeArrowheads="1" noChangeShapeType="1" noTextEdit="1"/>
                </p:cNvSpPr>
                <p:nvPr/>
              </p:nvSpPr>
              <p:spPr>
                <a:xfrm>
                  <a:off x="3039306" y="2451853"/>
                  <a:ext cx="534505" cy="369332"/>
                </a:xfrm>
                <a:prstGeom prst="rect">
                  <a:avLst/>
                </a:prstGeom>
                <a:blipFill>
                  <a:blip r:embed="rId6"/>
                  <a:stretch>
                    <a:fillRect b="-1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 name="TextBox 33">
                  <a:extLst>
                    <a:ext uri="{FF2B5EF4-FFF2-40B4-BE49-F238E27FC236}">
                      <a16:creationId xmlns:a16="http://schemas.microsoft.com/office/drawing/2014/main" id="{CE83916B-5075-4417-83C7-8ADBA7522F51}"/>
                    </a:ext>
                  </a:extLst>
                </p:cNvPr>
                <p:cNvSpPr txBox="1"/>
                <p:nvPr/>
              </p:nvSpPr>
              <p:spPr>
                <a:xfrm>
                  <a:off x="3972758" y="2794634"/>
                  <a:ext cx="54412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𝐷𝑖</m:t>
                            </m:r>
                          </m:sub>
                        </m:sSub>
                      </m:oMath>
                    </m:oMathPara>
                  </a14:m>
                  <a:endParaRPr lang="en-US" dirty="0"/>
                </a:p>
              </p:txBody>
            </p:sp>
          </mc:Choice>
          <mc:Fallback xmlns="">
            <p:sp>
              <p:nvSpPr>
                <p:cNvPr id="34" name="TextBox 33">
                  <a:extLst>
                    <a:ext uri="{FF2B5EF4-FFF2-40B4-BE49-F238E27FC236}">
                      <a16:creationId xmlns:a16="http://schemas.microsoft.com/office/drawing/2014/main" id="{CE83916B-5075-4417-83C7-8ADBA7522F51}"/>
                    </a:ext>
                  </a:extLst>
                </p:cNvPr>
                <p:cNvSpPr txBox="1">
                  <a:spLocks noRot="1" noChangeAspect="1" noMove="1" noResize="1" noEditPoints="1" noAdjustHandles="1" noChangeArrowheads="1" noChangeShapeType="1" noTextEdit="1"/>
                </p:cNvSpPr>
                <p:nvPr/>
              </p:nvSpPr>
              <p:spPr>
                <a:xfrm>
                  <a:off x="3972758" y="2794634"/>
                  <a:ext cx="544123" cy="369332"/>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B71EDB61-7539-4C55-9465-EBC29987BB36}"/>
                    </a:ext>
                  </a:extLst>
                </p:cNvPr>
                <p:cNvSpPr txBox="1"/>
                <p:nvPr/>
              </p:nvSpPr>
              <p:spPr>
                <a:xfrm>
                  <a:off x="3536750" y="1495782"/>
                  <a:ext cx="753306" cy="369332"/>
                </a:xfrm>
                <a:prstGeom prst="rect">
                  <a:avLst/>
                </a:prstGeom>
                <a:noFill/>
              </p:spPr>
              <p:txBody>
                <a:bodyPr wrap="square">
                  <a:spAutoFit/>
                </a:bodyPr>
                <a:lstStyle/>
                <a:p>
                  <a:r>
                    <a:rPr lang="en-US" dirty="0"/>
                    <a:t>b</a:t>
                  </a:r>
                  <a:r>
                    <a:rPr lang="en-US" b="0" dirty="0"/>
                    <a:t>us</a:t>
                  </a:r>
                  <a14:m>
                    <m:oMath xmlns:m="http://schemas.openxmlformats.org/officeDocument/2006/math">
                      <m:r>
                        <a:rPr lang="en-US" b="0" i="1" smtClean="0">
                          <a:latin typeface="Cambria Math" panose="02040503050406030204" pitchFamily="18" charset="0"/>
                        </a:rPr>
                        <m:t> </m:t>
                      </m:r>
                      <m:r>
                        <a:rPr lang="en-US" b="0" i="1" smtClean="0">
                          <a:latin typeface="Cambria Math" panose="02040503050406030204" pitchFamily="18" charset="0"/>
                        </a:rPr>
                        <m:t>𝑖</m:t>
                      </m:r>
                    </m:oMath>
                  </a14:m>
                  <a:endParaRPr lang="en-US" dirty="0"/>
                </a:p>
              </p:txBody>
            </p:sp>
          </mc:Choice>
          <mc:Fallback xmlns="">
            <p:sp>
              <p:nvSpPr>
                <p:cNvPr id="35" name="TextBox 34">
                  <a:extLst>
                    <a:ext uri="{FF2B5EF4-FFF2-40B4-BE49-F238E27FC236}">
                      <a16:creationId xmlns:a16="http://schemas.microsoft.com/office/drawing/2014/main" id="{B71EDB61-7539-4C55-9465-EBC29987BB36}"/>
                    </a:ext>
                  </a:extLst>
                </p:cNvPr>
                <p:cNvSpPr txBox="1">
                  <a:spLocks noRot="1" noChangeAspect="1" noMove="1" noResize="1" noEditPoints="1" noAdjustHandles="1" noChangeArrowheads="1" noChangeShapeType="1" noTextEdit="1"/>
                </p:cNvSpPr>
                <p:nvPr/>
              </p:nvSpPr>
              <p:spPr>
                <a:xfrm>
                  <a:off x="3536750" y="1495782"/>
                  <a:ext cx="753306" cy="369332"/>
                </a:xfrm>
                <a:prstGeom prst="rect">
                  <a:avLst/>
                </a:prstGeom>
                <a:blipFill>
                  <a:blip r:embed="rId8"/>
                  <a:stretch>
                    <a:fillRect l="-6452" t="-10000" b="-26667"/>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ADE72D70-E70A-4EF6-8BCE-B58D90FEFB4B}"/>
                  </a:ext>
                </a:extLst>
              </p:cNvPr>
              <p:cNvSpPr txBox="1"/>
              <p:nvPr/>
            </p:nvSpPr>
            <p:spPr>
              <a:xfrm>
                <a:off x="161799" y="4781884"/>
                <a:ext cx="8229600" cy="646331"/>
              </a:xfrm>
              <a:prstGeom prst="rect">
                <a:avLst/>
              </a:prstGeom>
              <a:noFill/>
            </p:spPr>
            <p:txBody>
              <a:bodyPr wrap="square" rtlCol="0">
                <a:spAutoFit/>
              </a:bodyPr>
              <a:lstStyle/>
              <a:p>
                <a:pPr algn="just"/>
                <a:r>
                  <a:rPr lang="en-US" dirty="0"/>
                  <a:t>Here, </a:t>
                </a:r>
                <a14:m>
                  <m:oMath xmlns:m="http://schemas.openxmlformats.org/officeDocument/2006/math">
                    <m:sSub>
                      <m:sSubPr>
                        <m:ctrlPr>
                          <a:rPr lang="en-US" i="1" smtClean="0">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𝑃</m:t>
                        </m:r>
                      </m:e>
                      <m:sub>
                        <m:r>
                          <a:rPr lang="en-US" i="1">
                            <a:solidFill>
                              <a:schemeClr val="tx1"/>
                            </a:solidFill>
                            <a:latin typeface="Cambria Math" panose="02040503050406030204" pitchFamily="18" charset="0"/>
                          </a:rPr>
                          <m:t>𝑖</m:t>
                        </m:r>
                      </m:sub>
                    </m:sSub>
                  </m:oMath>
                </a14:m>
                <a:r>
                  <a:rPr lang="en-US" dirty="0"/>
                  <a:t> and </a:t>
                </a:r>
                <a14:m>
                  <m:oMath xmlns:m="http://schemas.openxmlformats.org/officeDocument/2006/math">
                    <m:sSub>
                      <m:sSubPr>
                        <m:ctrlPr>
                          <a:rPr lang="en-US" i="1">
                            <a:latin typeface="Cambria Math" panose="02040503050406030204" pitchFamily="18" charset="0"/>
                          </a:rPr>
                        </m:ctrlPr>
                      </m:sSubPr>
                      <m:e>
                        <m:r>
                          <a:rPr lang="en-US" b="0" i="1" smtClean="0">
                            <a:latin typeface="Cambria Math" panose="02040503050406030204" pitchFamily="18" charset="0"/>
                          </a:rPr>
                          <m:t>𝑄</m:t>
                        </m:r>
                      </m:e>
                      <m:sub>
                        <m:r>
                          <a:rPr lang="en-US" i="1">
                            <a:latin typeface="Cambria Math" panose="02040503050406030204" pitchFamily="18" charset="0"/>
                          </a:rPr>
                          <m:t>𝑖</m:t>
                        </m:r>
                      </m:sub>
                    </m:sSub>
                  </m:oMath>
                </a14:m>
                <a:r>
                  <a:rPr lang="en-US" dirty="0"/>
                  <a:t> are net power injections at bus </a:t>
                </a:r>
                <a14:m>
                  <m:oMath xmlns:m="http://schemas.openxmlformats.org/officeDocument/2006/math">
                    <m:r>
                      <a:rPr lang="en-US" i="1">
                        <a:latin typeface="Cambria Math" panose="02040503050406030204" pitchFamily="18" charset="0"/>
                      </a:rPr>
                      <m:t>𝑖</m:t>
                    </m:r>
                  </m:oMath>
                </a14:m>
                <a:r>
                  <a:rPr lang="en-US" dirty="0"/>
                  <a:t>. These equations are known as power flow equations</a:t>
                </a:r>
              </a:p>
            </p:txBody>
          </p:sp>
        </mc:Choice>
        <mc:Fallback xmlns="">
          <p:sp>
            <p:nvSpPr>
              <p:cNvPr id="8" name="TextBox 7">
                <a:extLst>
                  <a:ext uri="{FF2B5EF4-FFF2-40B4-BE49-F238E27FC236}">
                    <a16:creationId xmlns:a16="http://schemas.microsoft.com/office/drawing/2014/main" id="{ADE72D70-E70A-4EF6-8BCE-B58D90FEFB4B}"/>
                  </a:ext>
                </a:extLst>
              </p:cNvPr>
              <p:cNvSpPr txBox="1">
                <a:spLocks noRot="1" noChangeAspect="1" noMove="1" noResize="1" noEditPoints="1" noAdjustHandles="1" noChangeArrowheads="1" noChangeShapeType="1" noTextEdit="1"/>
              </p:cNvSpPr>
              <p:nvPr/>
            </p:nvSpPr>
            <p:spPr>
              <a:xfrm>
                <a:off x="161799" y="4781884"/>
                <a:ext cx="8229600" cy="646331"/>
              </a:xfrm>
              <a:prstGeom prst="rect">
                <a:avLst/>
              </a:prstGeom>
              <a:blipFill>
                <a:blip r:embed="rId9"/>
                <a:stretch>
                  <a:fillRect l="-667" t="-4717" r="-593" b="-14151"/>
                </a:stretch>
              </a:blipFill>
            </p:spPr>
            <p:txBody>
              <a:bodyPr/>
              <a:lstStyle/>
              <a:p>
                <a:r>
                  <a:rPr lang="en-US">
                    <a:noFill/>
                  </a:rPr>
                  <a:t> </a:t>
                </a:r>
              </a:p>
            </p:txBody>
          </p:sp>
        </mc:Fallback>
      </mc:AlternateContent>
    </p:spTree>
    <p:extLst>
      <p:ext uri="{BB962C8B-B14F-4D97-AF65-F5344CB8AC3E}">
        <p14:creationId xmlns:p14="http://schemas.microsoft.com/office/powerpoint/2010/main" val="25040127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191C-D501-4F81-8E4B-9D44B8EDC0C6}"/>
              </a:ext>
            </a:extLst>
          </p:cNvPr>
          <p:cNvSpPr>
            <a:spLocks noGrp="1"/>
          </p:cNvSpPr>
          <p:nvPr>
            <p:ph type="title"/>
          </p:nvPr>
        </p:nvSpPr>
        <p:spPr>
          <a:xfrm>
            <a:off x="457200" y="152400"/>
            <a:ext cx="8083658" cy="707756"/>
          </a:xfrm>
        </p:spPr>
        <p:txBody>
          <a:bodyPr/>
          <a:lstStyle/>
          <a:p>
            <a:r>
              <a:rPr lang="en-US" dirty="0"/>
              <a:t>Power Flow Equations</a:t>
            </a:r>
          </a:p>
        </p:txBody>
      </p:sp>
      <p:sp>
        <p:nvSpPr>
          <p:cNvPr id="5" name="Slide Number Placeholder 4">
            <a:extLst>
              <a:ext uri="{FF2B5EF4-FFF2-40B4-BE49-F238E27FC236}">
                <a16:creationId xmlns:a16="http://schemas.microsoft.com/office/drawing/2014/main" id="{510A510D-11C3-4509-A972-43A23A8748CF}"/>
              </a:ext>
            </a:extLst>
          </p:cNvPr>
          <p:cNvSpPr>
            <a:spLocks noGrp="1"/>
          </p:cNvSpPr>
          <p:nvPr>
            <p:ph type="sldNum" sz="quarter" idx="4"/>
          </p:nvPr>
        </p:nvSpPr>
        <p:spPr/>
        <p:txBody>
          <a:bodyPr/>
          <a:lstStyle/>
          <a:p>
            <a:fld id="{7CECD839-9EAD-418B-9826-1243089AB703}" type="slidenum">
              <a:rPr lang="en-US" smtClean="0"/>
              <a:t>19</a:t>
            </a:fld>
            <a:endParaRPr lang="en-US"/>
          </a:p>
        </p:txBody>
      </p:sp>
      <p:sp>
        <p:nvSpPr>
          <p:cNvPr id="7" name="Footer Placeholder 5">
            <a:extLst>
              <a:ext uri="{FF2B5EF4-FFF2-40B4-BE49-F238E27FC236}">
                <a16:creationId xmlns:a16="http://schemas.microsoft.com/office/drawing/2014/main" id="{A14C8A68-AC23-4AC9-8A19-8108B2C013A0}"/>
              </a:ext>
            </a:extLst>
          </p:cNvPr>
          <p:cNvSpPr txBox="1">
            <a:spLocks/>
          </p:cNvSpPr>
          <p:nvPr/>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ECpE</a:t>
            </a:r>
            <a:r>
              <a:rPr lang="en-US" dirty="0"/>
              <a:t> Department</a:t>
            </a:r>
          </a:p>
        </p:txBody>
      </p:sp>
      <p:sp>
        <p:nvSpPr>
          <p:cNvPr id="3" name="TextBox 2">
            <a:extLst>
              <a:ext uri="{FF2B5EF4-FFF2-40B4-BE49-F238E27FC236}">
                <a16:creationId xmlns:a16="http://schemas.microsoft.com/office/drawing/2014/main" id="{17BAF1F6-5D9C-4E37-B63B-14BB0587753A}"/>
              </a:ext>
            </a:extLst>
          </p:cNvPr>
          <p:cNvSpPr txBox="1"/>
          <p:nvPr/>
        </p:nvSpPr>
        <p:spPr>
          <a:xfrm>
            <a:off x="979510" y="2313702"/>
            <a:ext cx="7184980" cy="584775"/>
          </a:xfrm>
          <a:prstGeom prst="rect">
            <a:avLst/>
          </a:prstGeom>
          <a:noFill/>
        </p:spPr>
        <p:txBody>
          <a:bodyPr wrap="none" rtlCol="0">
            <a:spAutoFit/>
          </a:bodyPr>
          <a:lstStyle/>
          <a:p>
            <a:pPr algn="ctr"/>
            <a:r>
              <a:rPr lang="en-US" sz="3200" dirty="0">
                <a:latin typeface="Times New Roman" panose="02020603050405020304" pitchFamily="18" charset="0"/>
                <a:cs typeface="Times New Roman" panose="02020603050405020304" pitchFamily="18" charset="0"/>
              </a:rPr>
              <a:t>How to solve the Power Flow Equations??</a:t>
            </a:r>
          </a:p>
        </p:txBody>
      </p:sp>
    </p:spTree>
    <p:extLst>
      <p:ext uri="{BB962C8B-B14F-4D97-AF65-F5344CB8AC3E}">
        <p14:creationId xmlns:p14="http://schemas.microsoft.com/office/powerpoint/2010/main" val="2709867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191C-D501-4F81-8E4B-9D44B8EDC0C6}"/>
              </a:ext>
            </a:extLst>
          </p:cNvPr>
          <p:cNvSpPr>
            <a:spLocks noGrp="1"/>
          </p:cNvSpPr>
          <p:nvPr>
            <p:ph type="title"/>
          </p:nvPr>
        </p:nvSpPr>
        <p:spPr>
          <a:xfrm>
            <a:off x="457200" y="152400"/>
            <a:ext cx="8083658" cy="707756"/>
          </a:xfrm>
        </p:spPr>
        <p:txBody>
          <a:bodyPr/>
          <a:lstStyle/>
          <a:p>
            <a:r>
              <a:rPr lang="en-US" dirty="0"/>
              <a:t>Power Flow Analysis</a:t>
            </a:r>
          </a:p>
        </p:txBody>
      </p:sp>
      <p:sp>
        <p:nvSpPr>
          <p:cNvPr id="5" name="Slide Number Placeholder 4">
            <a:extLst>
              <a:ext uri="{FF2B5EF4-FFF2-40B4-BE49-F238E27FC236}">
                <a16:creationId xmlns:a16="http://schemas.microsoft.com/office/drawing/2014/main" id="{510A510D-11C3-4509-A972-43A23A8748CF}"/>
              </a:ext>
            </a:extLst>
          </p:cNvPr>
          <p:cNvSpPr>
            <a:spLocks noGrp="1"/>
          </p:cNvSpPr>
          <p:nvPr>
            <p:ph type="sldNum" sz="quarter" idx="4"/>
          </p:nvPr>
        </p:nvSpPr>
        <p:spPr/>
        <p:txBody>
          <a:bodyPr/>
          <a:lstStyle/>
          <a:p>
            <a:fld id="{7CECD839-9EAD-418B-9826-1243089AB703}" type="slidenum">
              <a:rPr lang="en-US" smtClean="0"/>
              <a:t>2</a:t>
            </a:fld>
            <a:endParaRPr lang="en-US"/>
          </a:p>
        </p:txBody>
      </p:sp>
      <p:sp>
        <p:nvSpPr>
          <p:cNvPr id="7" name="Footer Placeholder 5">
            <a:extLst>
              <a:ext uri="{FF2B5EF4-FFF2-40B4-BE49-F238E27FC236}">
                <a16:creationId xmlns:a16="http://schemas.microsoft.com/office/drawing/2014/main" id="{A14C8A68-AC23-4AC9-8A19-8108B2C013A0}"/>
              </a:ext>
            </a:extLst>
          </p:cNvPr>
          <p:cNvSpPr txBox="1">
            <a:spLocks/>
          </p:cNvSpPr>
          <p:nvPr/>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ECpE</a:t>
            </a:r>
            <a:r>
              <a:rPr lang="en-US" dirty="0"/>
              <a:t> Department</a:t>
            </a:r>
          </a:p>
        </p:txBody>
      </p:sp>
      <p:sp>
        <p:nvSpPr>
          <p:cNvPr id="3" name="TextBox 2">
            <a:extLst>
              <a:ext uri="{FF2B5EF4-FFF2-40B4-BE49-F238E27FC236}">
                <a16:creationId xmlns:a16="http://schemas.microsoft.com/office/drawing/2014/main" id="{EE3FFD03-F012-49C6-B298-D38888744336}"/>
              </a:ext>
            </a:extLst>
          </p:cNvPr>
          <p:cNvSpPr txBox="1"/>
          <p:nvPr/>
        </p:nvSpPr>
        <p:spPr>
          <a:xfrm>
            <a:off x="457200" y="1028343"/>
            <a:ext cx="8083658" cy="4801314"/>
          </a:xfrm>
          <a:prstGeom prst="rect">
            <a:avLst/>
          </a:prstGeom>
          <a:noFill/>
        </p:spPr>
        <p:txBody>
          <a:bodyPr wrap="square" rtlCol="0">
            <a:spAutoFit/>
          </a:bodyPr>
          <a:lstStyle/>
          <a:p>
            <a:pPr marL="285750" indent="-285750" algn="just">
              <a:buFont typeface="Arial" panose="020B0604020202020204" pitchFamily="34" charset="0"/>
              <a:buChar char="•"/>
            </a:pPr>
            <a:r>
              <a:rPr lang="en-US" sz="1800" b="0" i="0" u="none" strike="noStrike" baseline="0" dirty="0">
                <a:solidFill>
                  <a:srgbClr val="000000"/>
                </a:solidFill>
                <a:latin typeface="Times New Roman" panose="02020603050405020304" pitchFamily="18" charset="0"/>
              </a:rPr>
              <a:t>The </a:t>
            </a:r>
            <a:r>
              <a:rPr lang="en-US" sz="1800" b="0" i="1" u="none" strike="noStrike" baseline="0" dirty="0">
                <a:solidFill>
                  <a:srgbClr val="000000"/>
                </a:solidFill>
                <a:latin typeface="Times New Roman" panose="02020603050405020304" pitchFamily="18" charset="0"/>
              </a:rPr>
              <a:t>power flow problem </a:t>
            </a:r>
            <a:r>
              <a:rPr lang="en-US" sz="1800" b="0" i="0" u="none" strike="noStrike" baseline="0" dirty="0">
                <a:solidFill>
                  <a:srgbClr val="000000"/>
                </a:solidFill>
                <a:latin typeface="Times New Roman" panose="02020603050405020304" pitchFamily="18" charset="0"/>
              </a:rPr>
              <a:t>is a very well-known problem in the field of power systems engineering, where </a:t>
            </a:r>
            <a:r>
              <a:rPr lang="en-US" sz="1800" b="0" i="0" u="none" strike="noStrike" baseline="0" dirty="0">
                <a:solidFill>
                  <a:srgbClr val="FF0000"/>
                </a:solidFill>
                <a:latin typeface="Times New Roman" panose="02020603050405020304" pitchFamily="18" charset="0"/>
              </a:rPr>
              <a:t>voltage magnitudes and angles for one set of buses are desired</a:t>
            </a:r>
            <a:r>
              <a:rPr lang="en-US" sz="1800" b="0" i="0" u="none" strike="noStrike" baseline="0" dirty="0">
                <a:solidFill>
                  <a:srgbClr val="000000"/>
                </a:solidFill>
                <a:latin typeface="Times New Roman" panose="02020603050405020304" pitchFamily="18" charset="0"/>
              </a:rPr>
              <a:t>, given that voltage magnitudes and power levels for another set of buses are known.</a:t>
            </a:r>
          </a:p>
          <a:p>
            <a:pPr algn="just"/>
            <a:endParaRPr lang="en-US" sz="1800" b="0" i="0" u="none" strike="noStrike" baseline="0" dirty="0">
              <a:solidFill>
                <a:srgbClr val="000000"/>
              </a:solidFill>
              <a:latin typeface="Times New Roman" panose="02020603050405020304" pitchFamily="18" charset="0"/>
            </a:endParaRPr>
          </a:p>
          <a:p>
            <a:pPr marL="285750" indent="-285750" algn="just">
              <a:buFont typeface="Arial" panose="020B0604020202020204" pitchFamily="34" charset="0"/>
              <a:buChar char="•"/>
            </a:pPr>
            <a:r>
              <a:rPr lang="en-US" sz="1800" b="0" i="0" u="none" strike="noStrike" baseline="0" dirty="0">
                <a:solidFill>
                  <a:srgbClr val="000000"/>
                </a:solidFill>
                <a:latin typeface="Times New Roman" panose="02020603050405020304" pitchFamily="18" charset="0"/>
              </a:rPr>
              <a:t> A </a:t>
            </a:r>
            <a:r>
              <a:rPr lang="en-US" sz="1800" b="0" i="1" u="none" strike="noStrike" baseline="0" dirty="0">
                <a:solidFill>
                  <a:srgbClr val="FF0000"/>
                </a:solidFill>
                <a:latin typeface="Times New Roman" panose="02020603050405020304" pitchFamily="18" charset="0"/>
              </a:rPr>
              <a:t>power flow solution procedure </a:t>
            </a:r>
            <a:r>
              <a:rPr lang="en-US" sz="1800" b="0" i="0" u="none" strike="noStrike" baseline="0" dirty="0">
                <a:solidFill>
                  <a:srgbClr val="000000"/>
                </a:solidFill>
                <a:latin typeface="Times New Roman" panose="02020603050405020304" pitchFamily="18" charset="0"/>
              </a:rPr>
              <a:t>is a numerical method that is employed to solve the power flow problem. </a:t>
            </a:r>
            <a:endParaRPr lang="en-US" dirty="0">
              <a:solidFill>
                <a:srgbClr val="000000"/>
              </a:solidFill>
              <a:latin typeface="Times New Roman" panose="02020603050405020304" pitchFamily="18" charset="0"/>
            </a:endParaRPr>
          </a:p>
          <a:p>
            <a:pPr marL="285750" indent="-285750" algn="just">
              <a:buFont typeface="Arial" panose="020B0604020202020204" pitchFamily="34" charset="0"/>
              <a:buChar char="•"/>
            </a:pPr>
            <a:endParaRPr lang="en-US" dirty="0">
              <a:solidFill>
                <a:srgbClr val="000000"/>
              </a:solidFill>
              <a:latin typeface="Times New Roman" panose="02020603050405020304" pitchFamily="18" charset="0"/>
            </a:endParaRPr>
          </a:p>
          <a:p>
            <a:pPr marL="285750" indent="-285750" algn="just">
              <a:buFont typeface="Arial" panose="020B0604020202020204" pitchFamily="34" charset="0"/>
              <a:buChar char="•"/>
            </a:pPr>
            <a:endParaRPr lang="en-US" sz="1800" b="0" i="0" u="none" strike="noStrike" baseline="0" dirty="0">
              <a:solidFill>
                <a:srgbClr val="000000"/>
              </a:solidFill>
              <a:latin typeface="Times New Roman" panose="02020603050405020304" pitchFamily="18" charset="0"/>
            </a:endParaRPr>
          </a:p>
          <a:p>
            <a:pPr marL="285750" indent="-285750" algn="just">
              <a:buFont typeface="Arial" panose="020B0604020202020204" pitchFamily="34" charset="0"/>
              <a:buChar char="•"/>
            </a:pPr>
            <a:r>
              <a:rPr lang="en-US" sz="1800" b="0" i="0" u="none" strike="noStrike" baseline="0" dirty="0">
                <a:solidFill>
                  <a:srgbClr val="000000"/>
                </a:solidFill>
                <a:latin typeface="Times New Roman" panose="02020603050405020304" pitchFamily="18" charset="0"/>
              </a:rPr>
              <a:t>The </a:t>
            </a:r>
            <a:r>
              <a:rPr lang="en-US" sz="1800" b="0" i="1" u="none" strike="noStrike" baseline="0" dirty="0">
                <a:solidFill>
                  <a:srgbClr val="FF0000"/>
                </a:solidFill>
                <a:latin typeface="Times New Roman" panose="02020603050405020304" pitchFamily="18" charset="0"/>
              </a:rPr>
              <a:t>power flow solution </a:t>
            </a:r>
            <a:r>
              <a:rPr lang="en-US" sz="1800" b="0" i="0" u="none" strike="noStrike" baseline="0" dirty="0">
                <a:solidFill>
                  <a:srgbClr val="000000"/>
                </a:solidFill>
                <a:latin typeface="Times New Roman" panose="02020603050405020304" pitchFamily="18" charset="0"/>
              </a:rPr>
              <a:t>contains the voltages and angles at all buses, and from this information, we may compute the real and reactive generation and load levels at all buses and the real and reactive flows across all circuits. </a:t>
            </a:r>
          </a:p>
          <a:p>
            <a:pPr marL="285750" indent="-285750" algn="just">
              <a:buFont typeface="Arial" panose="020B0604020202020204" pitchFamily="34" charset="0"/>
              <a:buChar char="•"/>
            </a:pPr>
            <a:endParaRPr lang="en-US" dirty="0">
              <a:solidFill>
                <a:srgbClr val="000000"/>
              </a:solidFill>
              <a:latin typeface="Times New Roman" panose="02020603050405020304" pitchFamily="18" charset="0"/>
            </a:endParaRPr>
          </a:p>
          <a:p>
            <a:pPr marL="285750" indent="-285750" algn="just">
              <a:buFont typeface="Arial" panose="020B0604020202020204" pitchFamily="34" charset="0"/>
              <a:buChar char="•"/>
            </a:pPr>
            <a:endParaRPr lang="en-US" sz="1800" b="0" i="0" u="none" strike="noStrike" baseline="0" dirty="0">
              <a:solidFill>
                <a:srgbClr val="000000"/>
              </a:solidFill>
              <a:latin typeface="Times New Roman" panose="02020603050405020304" pitchFamily="18" charset="0"/>
            </a:endParaRPr>
          </a:p>
          <a:p>
            <a:pPr marL="285750" indent="-285750" algn="just">
              <a:buFont typeface="Arial" panose="020B0604020202020204" pitchFamily="34" charset="0"/>
              <a:buChar char="•"/>
            </a:pPr>
            <a:r>
              <a:rPr lang="en-US" sz="1800" b="0" i="0" u="none" strike="noStrike" baseline="0" dirty="0">
                <a:solidFill>
                  <a:srgbClr val="000000"/>
                </a:solidFill>
                <a:latin typeface="Times New Roman" panose="02020603050405020304" pitchFamily="18" charset="0"/>
              </a:rPr>
              <a:t>The above terminology is often used with the word “load” substituted for “power,” i.e., load flow problem, load flow solution procedure, load flow program, and load flow solution. </a:t>
            </a:r>
            <a:endParaRPr lang="en-US" dirty="0"/>
          </a:p>
        </p:txBody>
      </p:sp>
    </p:spTree>
    <p:extLst>
      <p:ext uri="{BB962C8B-B14F-4D97-AF65-F5344CB8AC3E}">
        <p14:creationId xmlns:p14="http://schemas.microsoft.com/office/powerpoint/2010/main" val="16698266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191C-D501-4F81-8E4B-9D44B8EDC0C6}"/>
              </a:ext>
            </a:extLst>
          </p:cNvPr>
          <p:cNvSpPr>
            <a:spLocks noGrp="1"/>
          </p:cNvSpPr>
          <p:nvPr>
            <p:ph type="title"/>
          </p:nvPr>
        </p:nvSpPr>
        <p:spPr>
          <a:xfrm>
            <a:off x="457200" y="152400"/>
            <a:ext cx="8083658" cy="707756"/>
          </a:xfrm>
        </p:spPr>
        <p:txBody>
          <a:bodyPr/>
          <a:lstStyle/>
          <a:p>
            <a:r>
              <a:rPr lang="en-US" dirty="0"/>
              <a:t>Power Flow Equations</a:t>
            </a:r>
          </a:p>
        </p:txBody>
      </p:sp>
      <p:sp>
        <p:nvSpPr>
          <p:cNvPr id="5" name="Slide Number Placeholder 4">
            <a:extLst>
              <a:ext uri="{FF2B5EF4-FFF2-40B4-BE49-F238E27FC236}">
                <a16:creationId xmlns:a16="http://schemas.microsoft.com/office/drawing/2014/main" id="{510A510D-11C3-4509-A972-43A23A8748CF}"/>
              </a:ext>
            </a:extLst>
          </p:cNvPr>
          <p:cNvSpPr>
            <a:spLocks noGrp="1"/>
          </p:cNvSpPr>
          <p:nvPr>
            <p:ph type="sldNum" sz="quarter" idx="4"/>
          </p:nvPr>
        </p:nvSpPr>
        <p:spPr/>
        <p:txBody>
          <a:bodyPr/>
          <a:lstStyle/>
          <a:p>
            <a:fld id="{7CECD839-9EAD-418B-9826-1243089AB703}" type="slidenum">
              <a:rPr lang="en-US" smtClean="0"/>
              <a:t>20</a:t>
            </a:fld>
            <a:endParaRPr lang="en-US"/>
          </a:p>
        </p:txBody>
      </p:sp>
      <p:sp>
        <p:nvSpPr>
          <p:cNvPr id="7" name="Footer Placeholder 5">
            <a:extLst>
              <a:ext uri="{FF2B5EF4-FFF2-40B4-BE49-F238E27FC236}">
                <a16:creationId xmlns:a16="http://schemas.microsoft.com/office/drawing/2014/main" id="{A14C8A68-AC23-4AC9-8A19-8108B2C013A0}"/>
              </a:ext>
            </a:extLst>
          </p:cNvPr>
          <p:cNvSpPr txBox="1">
            <a:spLocks/>
          </p:cNvSpPr>
          <p:nvPr/>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ECpE</a:t>
            </a:r>
            <a:r>
              <a:rPr lang="en-US" dirty="0"/>
              <a:t> Department</a:t>
            </a:r>
          </a:p>
        </p:txBody>
      </p:sp>
      <p:sp>
        <p:nvSpPr>
          <p:cNvPr id="3" name="TextBox 2">
            <a:extLst>
              <a:ext uri="{FF2B5EF4-FFF2-40B4-BE49-F238E27FC236}">
                <a16:creationId xmlns:a16="http://schemas.microsoft.com/office/drawing/2014/main" id="{17BAF1F6-5D9C-4E37-B63B-14BB0587753A}"/>
              </a:ext>
            </a:extLst>
          </p:cNvPr>
          <p:cNvSpPr txBox="1"/>
          <p:nvPr/>
        </p:nvSpPr>
        <p:spPr>
          <a:xfrm>
            <a:off x="979510" y="1510513"/>
            <a:ext cx="7184980" cy="584775"/>
          </a:xfrm>
          <a:prstGeom prst="rect">
            <a:avLst/>
          </a:prstGeom>
          <a:noFill/>
        </p:spPr>
        <p:txBody>
          <a:bodyPr wrap="none" rtlCol="0">
            <a:spAutoFit/>
          </a:bodyPr>
          <a:lstStyle/>
          <a:p>
            <a:pPr algn="ctr"/>
            <a:r>
              <a:rPr lang="en-US" sz="3200" dirty="0">
                <a:latin typeface="Times New Roman" panose="02020603050405020304" pitchFamily="18" charset="0"/>
                <a:cs typeface="Times New Roman" panose="02020603050405020304" pitchFamily="18" charset="0"/>
              </a:rPr>
              <a:t>How to solve the Power Flow Equations??</a:t>
            </a:r>
          </a:p>
        </p:txBody>
      </p:sp>
      <p:sp>
        <p:nvSpPr>
          <p:cNvPr id="6" name="TextBox 5">
            <a:extLst>
              <a:ext uri="{FF2B5EF4-FFF2-40B4-BE49-F238E27FC236}">
                <a16:creationId xmlns:a16="http://schemas.microsoft.com/office/drawing/2014/main" id="{762137AE-9092-4313-86A4-B8CE95EA9F74}"/>
              </a:ext>
            </a:extLst>
          </p:cNvPr>
          <p:cNvSpPr txBox="1"/>
          <p:nvPr/>
        </p:nvSpPr>
        <p:spPr>
          <a:xfrm>
            <a:off x="384229" y="3005699"/>
            <a:ext cx="8229600" cy="1477328"/>
          </a:xfrm>
          <a:prstGeom prst="rect">
            <a:avLst/>
          </a:prstGeom>
          <a:noFill/>
        </p:spPr>
        <p:txBody>
          <a:bodyPr wrap="square" rtlCol="0">
            <a:spAutoFit/>
          </a:bodyPr>
          <a:lstStyle/>
          <a:p>
            <a:pPr algn="just"/>
            <a:r>
              <a:rPr lang="en-US" dirty="0">
                <a:latin typeface="Times New Roman" panose="02020603050405020304" pitchFamily="18" charset="0"/>
                <a:cs typeface="Times New Roman" panose="02020603050405020304" pitchFamily="18" charset="0"/>
              </a:rPr>
              <a:t>The Power Flow equations are solved by using </a:t>
            </a:r>
            <a:r>
              <a:rPr lang="en-US" b="1" dirty="0">
                <a:solidFill>
                  <a:srgbClr val="FF0000"/>
                </a:solidFill>
                <a:latin typeface="Times New Roman" panose="02020603050405020304" pitchFamily="18" charset="0"/>
                <a:cs typeface="Times New Roman" panose="02020603050405020304" pitchFamily="18" charset="0"/>
              </a:rPr>
              <a:t>iterative methods</a:t>
            </a:r>
            <a:r>
              <a:rPr lang="en-US" dirty="0">
                <a:latin typeface="Times New Roman" panose="02020603050405020304" pitchFamily="18" charset="0"/>
                <a:cs typeface="Times New Roman" panose="02020603050405020304" pitchFamily="18" charset="0"/>
              </a:rPr>
              <a:t>. The most commonly used iterative methods are:</a:t>
            </a:r>
          </a:p>
          <a:p>
            <a:pPr algn="just"/>
            <a:endParaRPr lang="en-US" dirty="0">
              <a:latin typeface="Times New Roman" panose="02020603050405020304" pitchFamily="18" charset="0"/>
              <a:cs typeface="Times New Roman" panose="02020603050405020304" pitchFamily="18" charset="0"/>
            </a:endParaRPr>
          </a:p>
          <a:p>
            <a:pPr marL="342900" indent="-342900" algn="just">
              <a:buFont typeface="+mj-lt"/>
              <a:buAutoNum type="arabicPeriod"/>
            </a:pPr>
            <a:r>
              <a:rPr lang="en-US" dirty="0">
                <a:latin typeface="Times New Roman" panose="02020603050405020304" pitchFamily="18" charset="0"/>
                <a:cs typeface="Times New Roman" panose="02020603050405020304" pitchFamily="18" charset="0"/>
              </a:rPr>
              <a:t>Gauss Seidel Method</a:t>
            </a:r>
          </a:p>
          <a:p>
            <a:pPr marL="342900" indent="-342900" algn="just">
              <a:buFont typeface="+mj-lt"/>
              <a:buAutoNum type="arabicPeriod"/>
            </a:pPr>
            <a:r>
              <a:rPr lang="en-US" dirty="0">
                <a:latin typeface="Times New Roman" panose="02020603050405020304" pitchFamily="18" charset="0"/>
                <a:cs typeface="Times New Roman" panose="02020603050405020304" pitchFamily="18" charset="0"/>
              </a:rPr>
              <a:t>Newton-Raphson Method</a:t>
            </a:r>
          </a:p>
        </p:txBody>
      </p:sp>
    </p:spTree>
    <p:extLst>
      <p:ext uri="{BB962C8B-B14F-4D97-AF65-F5344CB8AC3E}">
        <p14:creationId xmlns:p14="http://schemas.microsoft.com/office/powerpoint/2010/main" val="12761053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191C-D501-4F81-8E4B-9D44B8EDC0C6}"/>
              </a:ext>
            </a:extLst>
          </p:cNvPr>
          <p:cNvSpPr>
            <a:spLocks noGrp="1"/>
          </p:cNvSpPr>
          <p:nvPr>
            <p:ph type="title"/>
          </p:nvPr>
        </p:nvSpPr>
        <p:spPr>
          <a:xfrm>
            <a:off x="457200" y="152400"/>
            <a:ext cx="8083658" cy="707756"/>
          </a:xfrm>
        </p:spPr>
        <p:txBody>
          <a:bodyPr/>
          <a:lstStyle/>
          <a:p>
            <a:r>
              <a:rPr lang="en-US" dirty="0"/>
              <a:t>Power Flow Equations</a:t>
            </a:r>
          </a:p>
        </p:txBody>
      </p:sp>
      <p:sp>
        <p:nvSpPr>
          <p:cNvPr id="5" name="Slide Number Placeholder 4">
            <a:extLst>
              <a:ext uri="{FF2B5EF4-FFF2-40B4-BE49-F238E27FC236}">
                <a16:creationId xmlns:a16="http://schemas.microsoft.com/office/drawing/2014/main" id="{510A510D-11C3-4509-A972-43A23A8748CF}"/>
              </a:ext>
            </a:extLst>
          </p:cNvPr>
          <p:cNvSpPr>
            <a:spLocks noGrp="1"/>
          </p:cNvSpPr>
          <p:nvPr>
            <p:ph type="sldNum" sz="quarter" idx="4"/>
          </p:nvPr>
        </p:nvSpPr>
        <p:spPr/>
        <p:txBody>
          <a:bodyPr/>
          <a:lstStyle/>
          <a:p>
            <a:fld id="{7CECD839-9EAD-418B-9826-1243089AB703}" type="slidenum">
              <a:rPr lang="en-US" smtClean="0"/>
              <a:t>21</a:t>
            </a:fld>
            <a:endParaRPr lang="en-US"/>
          </a:p>
        </p:txBody>
      </p:sp>
      <p:sp>
        <p:nvSpPr>
          <p:cNvPr id="7" name="Footer Placeholder 5">
            <a:extLst>
              <a:ext uri="{FF2B5EF4-FFF2-40B4-BE49-F238E27FC236}">
                <a16:creationId xmlns:a16="http://schemas.microsoft.com/office/drawing/2014/main" id="{A14C8A68-AC23-4AC9-8A19-8108B2C013A0}"/>
              </a:ext>
            </a:extLst>
          </p:cNvPr>
          <p:cNvSpPr txBox="1">
            <a:spLocks/>
          </p:cNvSpPr>
          <p:nvPr/>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ECpE</a:t>
            </a:r>
            <a:r>
              <a:rPr lang="en-US" dirty="0"/>
              <a:t> Department</a:t>
            </a:r>
          </a:p>
        </p:txBody>
      </p: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A2391B17-4B90-4C8E-8A9D-AF086189D826}"/>
                  </a:ext>
                </a:extLst>
              </p:cNvPr>
              <p:cNvSpPr txBox="1"/>
              <p:nvPr/>
            </p:nvSpPr>
            <p:spPr>
              <a:xfrm>
                <a:off x="230375" y="750170"/>
                <a:ext cx="3998847" cy="112550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effectLst/>
                              <a:latin typeface="Cambria Math" panose="020405030504060302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𝑆</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𝑖</m:t>
                          </m:r>
                        </m:sub>
                      </m:sSub>
                      <m:r>
                        <a:rPr lang="en-US" sz="18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b="0" i="1" smtClean="0">
                              <a:effectLst/>
                              <a:latin typeface="Cambria Math" panose="02040503050406030204" pitchFamily="18" charset="0"/>
                            </a:rPr>
                          </m:ctrlPr>
                        </m:sSubPr>
                        <m:e>
                          <m:r>
                            <a:rPr lang="en-US" b="0" i="1" smtClean="0">
                              <a:effectLst/>
                              <a:latin typeface="Cambria Math" panose="02040503050406030204" pitchFamily="18" charset="0"/>
                            </a:rPr>
                            <m:t>𝑃</m:t>
                          </m:r>
                        </m:e>
                        <m:sub>
                          <m:r>
                            <a:rPr lang="en-US" b="0" i="1" smtClean="0">
                              <a:effectLst/>
                              <a:latin typeface="Cambria Math" panose="02040503050406030204" pitchFamily="18" charset="0"/>
                            </a:rPr>
                            <m:t>𝑖</m:t>
                          </m:r>
                        </m:sub>
                      </m:sSub>
                      <m:r>
                        <a:rPr lang="en-US" sz="1800">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𝑗</m:t>
                      </m:r>
                      <m:sSub>
                        <m:sSubPr>
                          <m:ctrlPr>
                            <a:rPr lang="en-US" i="1">
                              <a:effectLst/>
                              <a:latin typeface="Cambria Math" panose="020405030504060302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𝑄</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𝑖</m:t>
                          </m:r>
                        </m:sub>
                      </m:sSub>
                      <m:r>
                        <a:rPr lang="en-US">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𝑖</m:t>
                          </m:r>
                        </m:sub>
                      </m:sSub>
                      <m:nary>
                        <m:naryPr>
                          <m:chr m:val="∑"/>
                          <m:limLoc m:val="undOvr"/>
                          <m:grow m:val="on"/>
                          <m:ctrlPr>
                            <a:rPr lang="en-US" i="1">
                              <a:latin typeface="Cambria Math" panose="02040503050406030204" pitchFamily="18" charset="0"/>
                            </a:rPr>
                          </m:ctrlPr>
                        </m:naryPr>
                        <m:sub>
                          <m:r>
                            <a:rPr lang="en-US" i="1">
                              <a:latin typeface="Cambria Math" panose="02040503050406030204" pitchFamily="18" charset="0"/>
                            </a:rPr>
                            <m:t>𝑘</m:t>
                          </m:r>
                          <m:r>
                            <a:rPr lang="en-US">
                              <a:latin typeface="Cambria Math" panose="02040503050406030204" pitchFamily="18" charset="0"/>
                            </a:rPr>
                            <m:t>=1</m:t>
                          </m:r>
                        </m:sub>
                        <m:sup>
                          <m:r>
                            <a:rPr lang="en-US" i="1">
                              <a:latin typeface="Cambria Math" panose="02040503050406030204" pitchFamily="18" charset="0"/>
                            </a:rPr>
                            <m:t>𝑛</m:t>
                          </m:r>
                        </m:sup>
                        <m:e>
                          <m:r>
                            <a:rPr lang="en-US">
                              <a:latin typeface="Cambria Math" panose="02040503050406030204" pitchFamily="18" charset="0"/>
                            </a:rPr>
                            <m:t> </m:t>
                          </m:r>
                        </m:e>
                      </m:nary>
                      <m:r>
                        <a:rPr lang="en-US">
                          <a:latin typeface="Cambria Math" panose="02040503050406030204" pitchFamily="18" charset="0"/>
                        </a:rPr>
                        <m:t> </m:t>
                      </m:r>
                      <m:sSubSup>
                        <m:sSubSupPr>
                          <m:ctrlPr>
                            <a:rPr lang="en-US" i="1">
                              <a:latin typeface="Cambria Math" panose="02040503050406030204" pitchFamily="18" charset="0"/>
                            </a:rPr>
                          </m:ctrlPr>
                        </m:sSubSupPr>
                        <m:e>
                          <m:r>
                            <a:rPr lang="en-US" i="1">
                              <a:latin typeface="Cambria Math" panose="02040503050406030204" pitchFamily="18" charset="0"/>
                            </a:rPr>
                            <m:t>𝑌</m:t>
                          </m:r>
                        </m:e>
                        <m:sub>
                          <m:r>
                            <a:rPr lang="en-US" i="1">
                              <a:latin typeface="Cambria Math" panose="02040503050406030204" pitchFamily="18" charset="0"/>
                            </a:rPr>
                            <m:t>𝑖𝑘</m:t>
                          </m:r>
                        </m:sub>
                        <m:sup>
                          <m:r>
                            <a:rPr lang="en-US">
                              <a:latin typeface="Cambria Math" panose="02040503050406030204" pitchFamily="18" charset="0"/>
                            </a:rPr>
                            <m:t>∗</m:t>
                          </m:r>
                        </m:sup>
                      </m:sSubSup>
                      <m:r>
                        <a:rPr lang="en-US" b="0" i="1" smtClean="0">
                          <a:latin typeface="Cambria Math" panose="02040503050406030204" pitchFamily="18" charset="0"/>
                        </a:rPr>
                        <m:t> </m:t>
                      </m:r>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i="1">
                              <a:latin typeface="Cambria Math" panose="02040503050406030204" pitchFamily="18" charset="0"/>
                            </a:rPr>
                            <m:t>𝑘</m:t>
                          </m:r>
                        </m:sub>
                        <m:sup>
                          <m:r>
                            <a:rPr lang="en-US">
                              <a:latin typeface="Cambria Math" panose="02040503050406030204" pitchFamily="18" charset="0"/>
                            </a:rPr>
                            <m:t>∗</m:t>
                          </m:r>
                        </m:sup>
                      </m:sSubSup>
                    </m:oMath>
                  </m:oMathPara>
                </a14:m>
                <a:endParaRPr lang="en-US" dirty="0"/>
              </a:p>
              <a:p>
                <a:endParaRPr lang="en-US" dirty="0">
                  <a:solidFill>
                    <a:schemeClr val="tx1"/>
                  </a:solidFill>
                </a:endParaRPr>
              </a:p>
            </p:txBody>
          </p:sp>
        </mc:Choice>
        <mc:Fallback xmlns="">
          <p:sp>
            <p:nvSpPr>
              <p:cNvPr id="14" name="TextBox 13">
                <a:extLst>
                  <a:ext uri="{FF2B5EF4-FFF2-40B4-BE49-F238E27FC236}">
                    <a16:creationId xmlns:a16="http://schemas.microsoft.com/office/drawing/2014/main" id="{A2391B17-4B90-4C8E-8A9D-AF086189D826}"/>
                  </a:ext>
                </a:extLst>
              </p:cNvPr>
              <p:cNvSpPr txBox="1">
                <a:spLocks noRot="1" noChangeAspect="1" noMove="1" noResize="1" noEditPoints="1" noAdjustHandles="1" noChangeArrowheads="1" noChangeShapeType="1" noTextEdit="1"/>
              </p:cNvSpPr>
              <p:nvPr/>
            </p:nvSpPr>
            <p:spPr>
              <a:xfrm>
                <a:off x="230375" y="750170"/>
                <a:ext cx="3998847" cy="1125501"/>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CAF8C4BB-8F6B-44A9-8EE6-272A8B3EBBAF}"/>
                  </a:ext>
                </a:extLst>
              </p:cNvPr>
              <p:cNvSpPr txBox="1"/>
              <p:nvPr/>
            </p:nvSpPr>
            <p:spPr>
              <a:xfrm>
                <a:off x="580312" y="1876621"/>
                <a:ext cx="5532738" cy="84850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𝑃</m:t>
                          </m:r>
                        </m:e>
                        <m:sub>
                          <m:r>
                            <a:rPr lang="en-US" i="1">
                              <a:solidFill>
                                <a:schemeClr val="tx1"/>
                              </a:solidFill>
                              <a:latin typeface="Cambria Math" panose="02040503050406030204" pitchFamily="18" charset="0"/>
                            </a:rPr>
                            <m:t>𝑖</m:t>
                          </m:r>
                        </m:sub>
                      </m:sSub>
                      <m:r>
                        <a:rPr lang="en-US" i="0">
                          <a:solidFill>
                            <a:schemeClr val="tx1"/>
                          </a:solidFill>
                          <a:latin typeface="Cambria Math" panose="02040503050406030204" pitchFamily="18" charset="0"/>
                        </a:rPr>
                        <m:t>=</m:t>
                      </m:r>
                      <m:nary>
                        <m:naryPr>
                          <m:chr m:val="∑"/>
                          <m:limLoc m:val="undOvr"/>
                          <m:grow m:val="on"/>
                          <m:ctrlPr>
                            <a:rPr lang="en-US" i="1">
                              <a:solidFill>
                                <a:schemeClr val="tx1"/>
                              </a:solidFill>
                              <a:latin typeface="Cambria Math" panose="02040503050406030204" pitchFamily="18" charset="0"/>
                            </a:rPr>
                          </m:ctrlPr>
                        </m:naryPr>
                        <m:sub>
                          <m:r>
                            <a:rPr lang="en-US" i="1">
                              <a:solidFill>
                                <a:schemeClr val="tx1"/>
                              </a:solidFill>
                              <a:latin typeface="Cambria Math" panose="02040503050406030204" pitchFamily="18" charset="0"/>
                            </a:rPr>
                            <m:t>𝑘</m:t>
                          </m:r>
                          <m:r>
                            <a:rPr lang="en-US" i="0">
                              <a:solidFill>
                                <a:schemeClr val="tx1"/>
                              </a:solidFill>
                              <a:latin typeface="Cambria Math" panose="02040503050406030204" pitchFamily="18" charset="0"/>
                            </a:rPr>
                            <m:t>=1</m:t>
                          </m:r>
                        </m:sub>
                        <m:sup>
                          <m:r>
                            <a:rPr lang="en-US" i="1">
                              <a:solidFill>
                                <a:schemeClr val="tx1"/>
                              </a:solidFill>
                              <a:latin typeface="Cambria Math" panose="02040503050406030204" pitchFamily="18" charset="0"/>
                            </a:rPr>
                            <m:t>𝑛</m:t>
                          </m:r>
                        </m:sup>
                        <m:e>
                          <m:r>
                            <a:rPr lang="en-US" i="0">
                              <a:solidFill>
                                <a:schemeClr val="tx1"/>
                              </a:solidFill>
                              <a:latin typeface="Cambria Math" panose="02040503050406030204" pitchFamily="18" charset="0"/>
                            </a:rPr>
                            <m:t> </m:t>
                          </m:r>
                        </m:e>
                      </m:nary>
                      <m:r>
                        <a:rPr lang="en-US" i="0">
                          <a:solidFill>
                            <a:schemeClr val="tx1"/>
                          </a:solidFill>
                          <a:latin typeface="Cambria Math" panose="02040503050406030204" pitchFamily="18" charset="0"/>
                        </a:rPr>
                        <m:t> </m:t>
                      </m:r>
                      <m:d>
                        <m:dPr>
                          <m:begChr m:val="|"/>
                          <m:endChr m:val="|"/>
                          <m:ctrlPr>
                            <a:rPr lang="en-US" i="1">
                              <a:solidFill>
                                <a:schemeClr val="tx1"/>
                              </a:solidFill>
                              <a:latin typeface="Cambria Math" panose="02040503050406030204" pitchFamily="18" charset="0"/>
                            </a:rPr>
                          </m:ctrlPr>
                        </m:dP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1">
                                  <a:solidFill>
                                    <a:schemeClr val="tx1"/>
                                  </a:solidFill>
                                  <a:latin typeface="Cambria Math" panose="02040503050406030204" pitchFamily="18" charset="0"/>
                                </a:rPr>
                                <m:t>𝑖</m:t>
                              </m:r>
                            </m:sub>
                          </m:sSub>
                        </m:e>
                      </m:d>
                      <m:d>
                        <m:dPr>
                          <m:begChr m:val="|"/>
                          <m:endChr m:val="|"/>
                          <m:ctrlPr>
                            <a:rPr lang="en-US" i="1">
                              <a:solidFill>
                                <a:schemeClr val="tx1"/>
                              </a:solidFill>
                              <a:latin typeface="Cambria Math" panose="02040503050406030204" pitchFamily="18" charset="0"/>
                            </a:rPr>
                          </m:ctrlPr>
                        </m:dP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1">
                                  <a:solidFill>
                                    <a:schemeClr val="tx1"/>
                                  </a:solidFill>
                                  <a:latin typeface="Cambria Math" panose="02040503050406030204" pitchFamily="18" charset="0"/>
                                </a:rPr>
                                <m:t>𝑘</m:t>
                              </m:r>
                            </m:sub>
                          </m:sSub>
                        </m:e>
                      </m:d>
                      <m:d>
                        <m:dPr>
                          <m:ctrlPr>
                            <a:rPr lang="en-US" i="1">
                              <a:solidFill>
                                <a:schemeClr val="tx1"/>
                              </a:solidFill>
                              <a:latin typeface="Cambria Math" panose="02040503050406030204" pitchFamily="18" charset="0"/>
                            </a:rPr>
                          </m:ctrlPr>
                        </m:dP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𝐺</m:t>
                              </m:r>
                            </m:e>
                            <m:sub>
                              <m:r>
                                <a:rPr lang="en-US" i="1">
                                  <a:solidFill>
                                    <a:schemeClr val="tx1"/>
                                  </a:solidFill>
                                  <a:latin typeface="Cambria Math" panose="02040503050406030204" pitchFamily="18" charset="0"/>
                                </a:rPr>
                                <m:t>𝑖𝑘</m:t>
                              </m:r>
                            </m:sub>
                          </m:sSub>
                          <m:r>
                            <m:rPr>
                              <m:sty m:val="p"/>
                            </m:rPr>
                            <a:rPr lang="en-US" i="0">
                              <a:solidFill>
                                <a:schemeClr val="tx1"/>
                              </a:solidFill>
                              <a:latin typeface="Cambria Math" panose="02040503050406030204" pitchFamily="18" charset="0"/>
                            </a:rPr>
                            <m:t>co</m:t>
                          </m:r>
                          <m:func>
                            <m:funcPr>
                              <m:ctrlPr>
                                <a:rPr lang="en-US" i="1">
                                  <a:solidFill>
                                    <a:schemeClr val="tx1"/>
                                  </a:solidFill>
                                  <a:latin typeface="Cambria Math" panose="02040503050406030204" pitchFamily="18" charset="0"/>
                                </a:rPr>
                              </m:ctrlPr>
                            </m:funcPr>
                            <m:fName>
                              <m:r>
                                <m:rPr>
                                  <m:sty m:val="p"/>
                                </m:rPr>
                                <a:rPr lang="en-US" i="0">
                                  <a:solidFill>
                                    <a:schemeClr val="tx1"/>
                                  </a:solidFill>
                                  <a:latin typeface="Cambria Math" panose="02040503050406030204" pitchFamily="18" charset="0"/>
                                </a:rPr>
                                <m:t>s</m:t>
                              </m:r>
                            </m:fName>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𝜃</m:t>
                                  </m:r>
                                </m:e>
                                <m:sub>
                                  <m:r>
                                    <a:rPr lang="en-US" i="1">
                                      <a:solidFill>
                                        <a:schemeClr val="tx1"/>
                                      </a:solidFill>
                                      <a:latin typeface="Cambria Math" panose="02040503050406030204" pitchFamily="18" charset="0"/>
                                    </a:rPr>
                                    <m:t>𝑖𝑘</m:t>
                                  </m:r>
                                </m:sub>
                              </m:sSub>
                            </m:e>
                          </m:func>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𝐵</m:t>
                              </m:r>
                            </m:e>
                            <m:sub>
                              <m:r>
                                <a:rPr lang="en-US" i="1">
                                  <a:solidFill>
                                    <a:schemeClr val="tx1"/>
                                  </a:solidFill>
                                  <a:latin typeface="Cambria Math" panose="02040503050406030204" pitchFamily="18" charset="0"/>
                                </a:rPr>
                                <m:t>𝑖𝑘</m:t>
                              </m:r>
                            </m:sub>
                          </m:sSub>
                          <m:r>
                            <m:rPr>
                              <m:sty m:val="p"/>
                            </m:rPr>
                            <a:rPr lang="en-US" i="0">
                              <a:solidFill>
                                <a:schemeClr val="tx1"/>
                              </a:solidFill>
                              <a:latin typeface="Cambria Math" panose="02040503050406030204" pitchFamily="18" charset="0"/>
                            </a:rPr>
                            <m:t>si</m:t>
                          </m:r>
                          <m:func>
                            <m:funcPr>
                              <m:ctrlPr>
                                <a:rPr lang="en-US" i="1">
                                  <a:solidFill>
                                    <a:schemeClr val="tx1"/>
                                  </a:solidFill>
                                  <a:latin typeface="Cambria Math" panose="02040503050406030204" pitchFamily="18" charset="0"/>
                                </a:rPr>
                              </m:ctrlPr>
                            </m:funcPr>
                            <m:fName>
                              <m:r>
                                <m:rPr>
                                  <m:sty m:val="p"/>
                                </m:rPr>
                                <a:rPr lang="en-US" i="0">
                                  <a:solidFill>
                                    <a:schemeClr val="tx1"/>
                                  </a:solidFill>
                                  <a:latin typeface="Cambria Math" panose="02040503050406030204" pitchFamily="18" charset="0"/>
                                </a:rPr>
                                <m:t>n</m:t>
                              </m:r>
                            </m:fName>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𝜃</m:t>
                                  </m:r>
                                </m:e>
                                <m:sub>
                                  <m:r>
                                    <a:rPr lang="en-US" i="1">
                                      <a:solidFill>
                                        <a:schemeClr val="tx1"/>
                                      </a:solidFill>
                                      <a:latin typeface="Cambria Math" panose="02040503050406030204" pitchFamily="18" charset="0"/>
                                    </a:rPr>
                                    <m:t>𝑖𝑘</m:t>
                                  </m:r>
                                </m:sub>
                              </m:sSub>
                            </m:e>
                          </m:func>
                        </m:e>
                      </m:d>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𝑃</m:t>
                          </m:r>
                        </m:e>
                        <m:sub>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𝐺</m:t>
                              </m:r>
                            </m:e>
                            <m:sub>
                              <m:r>
                                <a:rPr lang="en-US" i="1">
                                  <a:solidFill>
                                    <a:schemeClr val="tx1"/>
                                  </a:solidFill>
                                  <a:latin typeface="Cambria Math" panose="02040503050406030204" pitchFamily="18" charset="0"/>
                                </a:rPr>
                                <m:t>𝑖</m:t>
                              </m:r>
                            </m:sub>
                          </m:sSub>
                        </m:sub>
                      </m:sSub>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𝑃</m:t>
                          </m:r>
                        </m:e>
                        <m:sub>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𝐷</m:t>
                              </m:r>
                            </m:e>
                            <m:sub>
                              <m:r>
                                <a:rPr lang="en-US" i="1">
                                  <a:solidFill>
                                    <a:schemeClr val="tx1"/>
                                  </a:solidFill>
                                  <a:latin typeface="Cambria Math" panose="02040503050406030204" pitchFamily="18" charset="0"/>
                                </a:rPr>
                                <m:t>𝑖</m:t>
                              </m:r>
                            </m:sub>
                          </m:sSub>
                        </m:sub>
                      </m:sSub>
                    </m:oMath>
                  </m:oMathPara>
                </a14:m>
                <a:endParaRPr lang="en-US" dirty="0">
                  <a:solidFill>
                    <a:schemeClr val="tx1"/>
                  </a:solidFill>
                </a:endParaRPr>
              </a:p>
            </p:txBody>
          </p:sp>
        </mc:Choice>
        <mc:Fallback xmlns="">
          <p:sp>
            <p:nvSpPr>
              <p:cNvPr id="17" name="TextBox 16">
                <a:extLst>
                  <a:ext uri="{FF2B5EF4-FFF2-40B4-BE49-F238E27FC236}">
                    <a16:creationId xmlns:a16="http://schemas.microsoft.com/office/drawing/2014/main" id="{CAF8C4BB-8F6B-44A9-8EE6-272A8B3EBBAF}"/>
                  </a:ext>
                </a:extLst>
              </p:cNvPr>
              <p:cNvSpPr txBox="1">
                <a:spLocks noRot="1" noChangeAspect="1" noMove="1" noResize="1" noEditPoints="1" noAdjustHandles="1" noChangeArrowheads="1" noChangeShapeType="1" noTextEdit="1"/>
              </p:cNvSpPr>
              <p:nvPr/>
            </p:nvSpPr>
            <p:spPr>
              <a:xfrm>
                <a:off x="580312" y="1876621"/>
                <a:ext cx="5532738" cy="848502"/>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129EC2B4-CF57-4AEC-8FC1-1B14E04B31C0}"/>
                  </a:ext>
                </a:extLst>
              </p:cNvPr>
              <p:cNvSpPr txBox="1"/>
              <p:nvPr/>
            </p:nvSpPr>
            <p:spPr>
              <a:xfrm>
                <a:off x="232778" y="2918520"/>
                <a:ext cx="6227805" cy="84850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𝑄</m:t>
                          </m:r>
                        </m:e>
                        <m:sub>
                          <m:r>
                            <a:rPr lang="en-US" i="1">
                              <a:solidFill>
                                <a:schemeClr val="tx1"/>
                              </a:solidFill>
                              <a:latin typeface="Cambria Math" panose="02040503050406030204" pitchFamily="18" charset="0"/>
                            </a:rPr>
                            <m:t>𝑖</m:t>
                          </m:r>
                        </m:sub>
                      </m:sSub>
                      <m:r>
                        <a:rPr lang="en-US" i="0">
                          <a:solidFill>
                            <a:schemeClr val="tx1"/>
                          </a:solidFill>
                          <a:latin typeface="Cambria Math" panose="02040503050406030204" pitchFamily="18" charset="0"/>
                        </a:rPr>
                        <m:t>=</m:t>
                      </m:r>
                      <m:nary>
                        <m:naryPr>
                          <m:chr m:val="∑"/>
                          <m:limLoc m:val="undOvr"/>
                          <m:grow m:val="on"/>
                          <m:ctrlPr>
                            <a:rPr lang="en-US" i="1">
                              <a:solidFill>
                                <a:schemeClr val="tx1"/>
                              </a:solidFill>
                              <a:latin typeface="Cambria Math" panose="02040503050406030204" pitchFamily="18" charset="0"/>
                            </a:rPr>
                          </m:ctrlPr>
                        </m:naryPr>
                        <m:sub>
                          <m:r>
                            <a:rPr lang="en-US" i="1">
                              <a:solidFill>
                                <a:schemeClr val="tx1"/>
                              </a:solidFill>
                              <a:latin typeface="Cambria Math" panose="02040503050406030204" pitchFamily="18" charset="0"/>
                            </a:rPr>
                            <m:t>𝑘</m:t>
                          </m:r>
                          <m:r>
                            <a:rPr lang="en-US" i="0">
                              <a:solidFill>
                                <a:schemeClr val="tx1"/>
                              </a:solidFill>
                              <a:latin typeface="Cambria Math" panose="02040503050406030204" pitchFamily="18" charset="0"/>
                            </a:rPr>
                            <m:t>=1</m:t>
                          </m:r>
                        </m:sub>
                        <m:sup>
                          <m:r>
                            <a:rPr lang="en-US" i="1">
                              <a:solidFill>
                                <a:schemeClr val="tx1"/>
                              </a:solidFill>
                              <a:latin typeface="Cambria Math" panose="02040503050406030204" pitchFamily="18" charset="0"/>
                            </a:rPr>
                            <m:t>𝑛</m:t>
                          </m:r>
                        </m:sup>
                        <m:e>
                          <m:r>
                            <a:rPr lang="en-US" i="0">
                              <a:solidFill>
                                <a:schemeClr val="tx1"/>
                              </a:solidFill>
                              <a:latin typeface="Cambria Math" panose="02040503050406030204" pitchFamily="18" charset="0"/>
                            </a:rPr>
                            <m:t> </m:t>
                          </m:r>
                        </m:e>
                      </m:nary>
                      <m:r>
                        <a:rPr lang="en-US" i="0">
                          <a:solidFill>
                            <a:schemeClr val="tx1"/>
                          </a:solidFill>
                          <a:latin typeface="Cambria Math" panose="02040503050406030204" pitchFamily="18" charset="0"/>
                        </a:rPr>
                        <m:t> </m:t>
                      </m:r>
                      <m:d>
                        <m:dPr>
                          <m:begChr m:val="|"/>
                          <m:endChr m:val="|"/>
                          <m:ctrlPr>
                            <a:rPr lang="en-US" i="1">
                              <a:solidFill>
                                <a:schemeClr val="tx1"/>
                              </a:solidFill>
                              <a:latin typeface="Cambria Math" panose="02040503050406030204" pitchFamily="18" charset="0"/>
                            </a:rPr>
                          </m:ctrlPr>
                        </m:dP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1">
                                  <a:solidFill>
                                    <a:schemeClr val="tx1"/>
                                  </a:solidFill>
                                  <a:latin typeface="Cambria Math" panose="02040503050406030204" pitchFamily="18" charset="0"/>
                                </a:rPr>
                                <m:t>𝑖</m:t>
                              </m:r>
                            </m:sub>
                          </m:sSub>
                        </m:e>
                      </m:d>
                      <m:d>
                        <m:dPr>
                          <m:begChr m:val="|"/>
                          <m:endChr m:val="|"/>
                          <m:ctrlPr>
                            <a:rPr lang="en-US" i="1">
                              <a:solidFill>
                                <a:schemeClr val="tx1"/>
                              </a:solidFill>
                              <a:latin typeface="Cambria Math" panose="02040503050406030204" pitchFamily="18" charset="0"/>
                            </a:rPr>
                          </m:ctrlPr>
                        </m:dP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1">
                                  <a:solidFill>
                                    <a:schemeClr val="tx1"/>
                                  </a:solidFill>
                                  <a:latin typeface="Cambria Math" panose="02040503050406030204" pitchFamily="18" charset="0"/>
                                </a:rPr>
                                <m:t>𝑘</m:t>
                              </m:r>
                            </m:sub>
                          </m:sSub>
                        </m:e>
                      </m:d>
                      <m:d>
                        <m:dPr>
                          <m:ctrlPr>
                            <a:rPr lang="en-US" i="1">
                              <a:solidFill>
                                <a:schemeClr val="tx1"/>
                              </a:solidFill>
                              <a:latin typeface="Cambria Math" panose="02040503050406030204" pitchFamily="18" charset="0"/>
                            </a:rPr>
                          </m:ctrlPr>
                        </m:dP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𝐺</m:t>
                              </m:r>
                            </m:e>
                            <m:sub>
                              <m:r>
                                <a:rPr lang="en-US" i="1">
                                  <a:solidFill>
                                    <a:schemeClr val="tx1"/>
                                  </a:solidFill>
                                  <a:latin typeface="Cambria Math" panose="02040503050406030204" pitchFamily="18" charset="0"/>
                                </a:rPr>
                                <m:t>𝑖𝑘</m:t>
                              </m:r>
                            </m:sub>
                          </m:sSub>
                          <m:r>
                            <m:rPr>
                              <m:sty m:val="p"/>
                            </m:rPr>
                            <a:rPr lang="en-US" i="0">
                              <a:solidFill>
                                <a:schemeClr val="tx1"/>
                              </a:solidFill>
                              <a:latin typeface="Cambria Math" panose="02040503050406030204" pitchFamily="18" charset="0"/>
                            </a:rPr>
                            <m:t>si</m:t>
                          </m:r>
                          <m:func>
                            <m:funcPr>
                              <m:ctrlPr>
                                <a:rPr lang="en-US" i="1">
                                  <a:solidFill>
                                    <a:schemeClr val="tx1"/>
                                  </a:solidFill>
                                  <a:latin typeface="Cambria Math" panose="02040503050406030204" pitchFamily="18" charset="0"/>
                                </a:rPr>
                              </m:ctrlPr>
                            </m:funcPr>
                            <m:fName>
                              <m:r>
                                <m:rPr>
                                  <m:sty m:val="p"/>
                                </m:rPr>
                                <a:rPr lang="en-US" i="0">
                                  <a:solidFill>
                                    <a:schemeClr val="tx1"/>
                                  </a:solidFill>
                                  <a:latin typeface="Cambria Math" panose="02040503050406030204" pitchFamily="18" charset="0"/>
                                </a:rPr>
                                <m:t>n</m:t>
                              </m:r>
                            </m:fName>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𝜃</m:t>
                                  </m:r>
                                </m:e>
                                <m:sub>
                                  <m:r>
                                    <a:rPr lang="en-US" i="1">
                                      <a:solidFill>
                                        <a:schemeClr val="tx1"/>
                                      </a:solidFill>
                                      <a:latin typeface="Cambria Math" panose="02040503050406030204" pitchFamily="18" charset="0"/>
                                    </a:rPr>
                                    <m:t>𝑖𝑘</m:t>
                                  </m:r>
                                </m:sub>
                              </m:sSub>
                            </m:e>
                          </m:func>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𝐵</m:t>
                              </m:r>
                            </m:e>
                            <m:sub>
                              <m:r>
                                <a:rPr lang="en-US" i="1">
                                  <a:solidFill>
                                    <a:schemeClr val="tx1"/>
                                  </a:solidFill>
                                  <a:latin typeface="Cambria Math" panose="02040503050406030204" pitchFamily="18" charset="0"/>
                                </a:rPr>
                                <m:t>𝑖𝑘</m:t>
                              </m:r>
                            </m:sub>
                          </m:sSub>
                          <m:r>
                            <m:rPr>
                              <m:sty m:val="p"/>
                            </m:rPr>
                            <a:rPr lang="en-US" i="0">
                              <a:solidFill>
                                <a:schemeClr val="tx1"/>
                              </a:solidFill>
                              <a:latin typeface="Cambria Math" panose="02040503050406030204" pitchFamily="18" charset="0"/>
                            </a:rPr>
                            <m:t>co</m:t>
                          </m:r>
                          <m:func>
                            <m:funcPr>
                              <m:ctrlPr>
                                <a:rPr lang="en-US" i="1">
                                  <a:solidFill>
                                    <a:schemeClr val="tx1"/>
                                  </a:solidFill>
                                  <a:latin typeface="Cambria Math" panose="02040503050406030204" pitchFamily="18" charset="0"/>
                                </a:rPr>
                              </m:ctrlPr>
                            </m:funcPr>
                            <m:fName>
                              <m:r>
                                <m:rPr>
                                  <m:sty m:val="p"/>
                                </m:rPr>
                                <a:rPr lang="en-US" i="0">
                                  <a:solidFill>
                                    <a:schemeClr val="tx1"/>
                                  </a:solidFill>
                                  <a:latin typeface="Cambria Math" panose="02040503050406030204" pitchFamily="18" charset="0"/>
                                </a:rPr>
                                <m:t>s</m:t>
                              </m:r>
                            </m:fName>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𝜃</m:t>
                                  </m:r>
                                </m:e>
                                <m:sub>
                                  <m:r>
                                    <a:rPr lang="en-US" i="1">
                                      <a:solidFill>
                                        <a:schemeClr val="tx1"/>
                                      </a:solidFill>
                                      <a:latin typeface="Cambria Math" panose="02040503050406030204" pitchFamily="18" charset="0"/>
                                    </a:rPr>
                                    <m:t>𝑖𝑘</m:t>
                                  </m:r>
                                </m:sub>
                              </m:sSub>
                            </m:e>
                          </m:func>
                        </m:e>
                      </m:d>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𝑄</m:t>
                          </m:r>
                        </m:e>
                        <m:sub>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𝐺</m:t>
                              </m:r>
                            </m:e>
                            <m:sub>
                              <m:r>
                                <a:rPr lang="en-US" i="1">
                                  <a:solidFill>
                                    <a:schemeClr val="tx1"/>
                                  </a:solidFill>
                                  <a:latin typeface="Cambria Math" panose="02040503050406030204" pitchFamily="18" charset="0"/>
                                </a:rPr>
                                <m:t>𝑖</m:t>
                              </m:r>
                            </m:sub>
                          </m:sSub>
                        </m:sub>
                      </m:sSub>
                      <m:r>
                        <a:rPr lang="en-US" b="0" i="1" smtClean="0">
                          <a:solidFill>
                            <a:schemeClr val="tx1"/>
                          </a:solidFill>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𝑄</m:t>
                          </m:r>
                        </m:e>
                        <m:sub>
                          <m:sSub>
                            <m:sSubPr>
                              <m:ctrlPr>
                                <a:rPr lang="en-US" i="1">
                                  <a:latin typeface="Cambria Math" panose="02040503050406030204" pitchFamily="18" charset="0"/>
                                </a:rPr>
                              </m:ctrlPr>
                            </m:sSubPr>
                            <m:e>
                              <m:r>
                                <a:rPr lang="en-US" i="1">
                                  <a:latin typeface="Cambria Math" panose="02040503050406030204" pitchFamily="18" charset="0"/>
                                </a:rPr>
                                <m:t>𝐷</m:t>
                              </m:r>
                            </m:e>
                            <m:sub>
                              <m:r>
                                <a:rPr lang="en-US" i="1">
                                  <a:latin typeface="Cambria Math" panose="02040503050406030204" pitchFamily="18" charset="0"/>
                                </a:rPr>
                                <m:t>𝑖</m:t>
                              </m:r>
                            </m:sub>
                          </m:sSub>
                        </m:sub>
                      </m:sSub>
                    </m:oMath>
                  </m:oMathPara>
                </a14:m>
                <a:endParaRPr lang="en-US" dirty="0">
                  <a:solidFill>
                    <a:schemeClr val="tx1"/>
                  </a:solidFill>
                </a:endParaRPr>
              </a:p>
            </p:txBody>
          </p:sp>
        </mc:Choice>
        <mc:Fallback xmlns="">
          <p:sp>
            <p:nvSpPr>
              <p:cNvPr id="19" name="TextBox 18">
                <a:extLst>
                  <a:ext uri="{FF2B5EF4-FFF2-40B4-BE49-F238E27FC236}">
                    <a16:creationId xmlns:a16="http://schemas.microsoft.com/office/drawing/2014/main" id="{129EC2B4-CF57-4AEC-8FC1-1B14E04B31C0}"/>
                  </a:ext>
                </a:extLst>
              </p:cNvPr>
              <p:cNvSpPr txBox="1">
                <a:spLocks noRot="1" noChangeAspect="1" noMove="1" noResize="1" noEditPoints="1" noAdjustHandles="1" noChangeArrowheads="1" noChangeShapeType="1" noTextEdit="1"/>
              </p:cNvSpPr>
              <p:nvPr/>
            </p:nvSpPr>
            <p:spPr>
              <a:xfrm>
                <a:off x="232778" y="2918520"/>
                <a:ext cx="6227805" cy="848502"/>
              </a:xfrm>
              <a:prstGeom prst="rect">
                <a:avLst/>
              </a:prstGeom>
              <a:blipFill>
                <a:blip r:embed="rId4"/>
                <a:stretch>
                  <a:fillRect/>
                </a:stretch>
              </a:blipFill>
            </p:spPr>
            <p:txBody>
              <a:bodyPr/>
              <a:lstStyle/>
              <a:p>
                <a:r>
                  <a:rPr lang="en-US">
                    <a:noFill/>
                  </a:rPr>
                  <a:t> </a:t>
                </a:r>
              </a:p>
            </p:txBody>
          </p:sp>
        </mc:Fallback>
      </mc:AlternateContent>
      <p:grpSp>
        <p:nvGrpSpPr>
          <p:cNvPr id="20" name="Group 19">
            <a:extLst>
              <a:ext uri="{FF2B5EF4-FFF2-40B4-BE49-F238E27FC236}">
                <a16:creationId xmlns:a16="http://schemas.microsoft.com/office/drawing/2014/main" id="{CDFE8EC3-CDAD-4ED9-8FFB-8FE52342EE4C}"/>
              </a:ext>
            </a:extLst>
          </p:cNvPr>
          <p:cNvGrpSpPr/>
          <p:nvPr/>
        </p:nvGrpSpPr>
        <p:grpSpPr>
          <a:xfrm>
            <a:off x="6760719" y="1809722"/>
            <a:ext cx="1926081" cy="1668184"/>
            <a:chOff x="2590800" y="1495782"/>
            <a:chExt cx="1926081" cy="1668184"/>
          </a:xfrm>
        </p:grpSpPr>
        <p:cxnSp>
          <p:nvCxnSpPr>
            <p:cNvPr id="21" name="Straight Connector 20">
              <a:extLst>
                <a:ext uri="{FF2B5EF4-FFF2-40B4-BE49-F238E27FC236}">
                  <a16:creationId xmlns:a16="http://schemas.microsoft.com/office/drawing/2014/main" id="{E49BD23D-7E9E-48B9-A416-D07E818F89C3}"/>
                </a:ext>
              </a:extLst>
            </p:cNvPr>
            <p:cNvCxnSpPr/>
            <p:nvPr/>
          </p:nvCxnSpPr>
          <p:spPr bwMode="auto">
            <a:xfrm>
              <a:off x="3832860" y="1851660"/>
              <a:ext cx="0" cy="792480"/>
            </a:xfrm>
            <a:prstGeom prst="line">
              <a:avLst/>
            </a:prstGeom>
            <a:ln w="1905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D6CDCDF1-998C-4ED5-AA8F-DDCE208DAFED}"/>
                </a:ext>
              </a:extLst>
            </p:cNvPr>
            <p:cNvCxnSpPr/>
            <p:nvPr/>
          </p:nvCxnSpPr>
          <p:spPr bwMode="auto">
            <a:xfrm>
              <a:off x="2590800" y="2247900"/>
              <a:ext cx="1242060" cy="0"/>
            </a:xfrm>
            <a:prstGeom prst="line">
              <a:avLst/>
            </a:prstGeom>
            <a:ln w="9525">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46F976B7-04E0-448E-93CA-AFA82A0DBF9F}"/>
                </a:ext>
              </a:extLst>
            </p:cNvPr>
            <p:cNvCxnSpPr/>
            <p:nvPr/>
          </p:nvCxnSpPr>
          <p:spPr bwMode="auto">
            <a:xfrm>
              <a:off x="3832860" y="2377440"/>
              <a:ext cx="38862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5" name="Straight Arrow Connector 24">
              <a:extLst>
                <a:ext uri="{FF2B5EF4-FFF2-40B4-BE49-F238E27FC236}">
                  <a16:creationId xmlns:a16="http://schemas.microsoft.com/office/drawing/2014/main" id="{7C040D58-3A1B-4127-86B5-5F06407F3455}"/>
                </a:ext>
              </a:extLst>
            </p:cNvPr>
            <p:cNvCxnSpPr/>
            <p:nvPr/>
          </p:nvCxnSpPr>
          <p:spPr bwMode="auto">
            <a:xfrm>
              <a:off x="4221480" y="2377440"/>
              <a:ext cx="0" cy="4191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6" name="Oval 25">
              <a:extLst>
                <a:ext uri="{FF2B5EF4-FFF2-40B4-BE49-F238E27FC236}">
                  <a16:creationId xmlns:a16="http://schemas.microsoft.com/office/drawing/2014/main" id="{391DAD17-DE21-460B-BF26-A97B42155DD8}"/>
                </a:ext>
              </a:extLst>
            </p:cNvPr>
            <p:cNvSpPr/>
            <p:nvPr/>
          </p:nvSpPr>
          <p:spPr bwMode="auto">
            <a:xfrm>
              <a:off x="3131820" y="2087880"/>
              <a:ext cx="312416" cy="350520"/>
            </a:xfrm>
            <a:prstGeom prst="ellipse">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cxnSp>
          <p:nvCxnSpPr>
            <p:cNvPr id="29" name="Straight Connector 28">
              <a:extLst>
                <a:ext uri="{FF2B5EF4-FFF2-40B4-BE49-F238E27FC236}">
                  <a16:creationId xmlns:a16="http://schemas.microsoft.com/office/drawing/2014/main" id="{26917328-05BC-4EF3-AE4E-5D5E60722FBA}"/>
                </a:ext>
              </a:extLst>
            </p:cNvPr>
            <p:cNvCxnSpPr>
              <a:cxnSpLocks/>
              <a:stCxn id="26" idx="3"/>
            </p:cNvCxnSpPr>
            <p:nvPr/>
          </p:nvCxnSpPr>
          <p:spPr bwMode="auto">
            <a:xfrm flipV="1">
              <a:off x="3177572" y="2247899"/>
              <a:ext cx="127603" cy="13916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 name="Straight Connector 29">
              <a:extLst>
                <a:ext uri="{FF2B5EF4-FFF2-40B4-BE49-F238E27FC236}">
                  <a16:creationId xmlns:a16="http://schemas.microsoft.com/office/drawing/2014/main" id="{84F10F17-8002-408B-ADB8-C08047406134}"/>
                </a:ext>
              </a:extLst>
            </p:cNvPr>
            <p:cNvCxnSpPr>
              <a:endCxn id="26" idx="1"/>
            </p:cNvCxnSpPr>
            <p:nvPr/>
          </p:nvCxnSpPr>
          <p:spPr bwMode="auto">
            <a:xfrm flipH="1" flipV="1">
              <a:off x="3177572" y="2139212"/>
              <a:ext cx="127603" cy="108686"/>
            </a:xfrm>
            <a:prstGeom prst="line">
              <a:avLst/>
            </a:prstGeom>
            <a:solidFill>
              <a:schemeClr val="accent1"/>
            </a:solidFill>
            <a:ln w="9525" cap="flat" cmpd="sng" algn="ctr">
              <a:solidFill>
                <a:schemeClr val="tx1"/>
              </a:solidFill>
              <a:prstDash val="solid"/>
              <a:round/>
              <a:headEnd type="none" w="med" len="med"/>
              <a:tailEnd type="none" w="med" len="med"/>
            </a:ln>
            <a:effectLst/>
          </p:spPr>
        </p:cxnSp>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7B4F1011-13B6-4E68-9F17-8FE9B76EFAC9}"/>
                    </a:ext>
                  </a:extLst>
                </p:cNvPr>
                <p:cNvSpPr txBox="1"/>
                <p:nvPr/>
              </p:nvSpPr>
              <p:spPr>
                <a:xfrm>
                  <a:off x="3039306" y="2451853"/>
                  <a:ext cx="53450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𝐺𝑖</m:t>
                            </m:r>
                          </m:sub>
                        </m:sSub>
                      </m:oMath>
                    </m:oMathPara>
                  </a14:m>
                  <a:endParaRPr lang="en-US" dirty="0"/>
                </a:p>
              </p:txBody>
            </p:sp>
          </mc:Choice>
          <mc:Fallback xmlns="">
            <p:sp>
              <p:nvSpPr>
                <p:cNvPr id="32" name="TextBox 31">
                  <a:extLst>
                    <a:ext uri="{FF2B5EF4-FFF2-40B4-BE49-F238E27FC236}">
                      <a16:creationId xmlns:a16="http://schemas.microsoft.com/office/drawing/2014/main" id="{7B4F1011-13B6-4E68-9F17-8FE9B76EFAC9}"/>
                    </a:ext>
                  </a:extLst>
                </p:cNvPr>
                <p:cNvSpPr txBox="1">
                  <a:spLocks noRot="1" noChangeAspect="1" noMove="1" noResize="1" noEditPoints="1" noAdjustHandles="1" noChangeArrowheads="1" noChangeShapeType="1" noTextEdit="1"/>
                </p:cNvSpPr>
                <p:nvPr/>
              </p:nvSpPr>
              <p:spPr>
                <a:xfrm>
                  <a:off x="3039306" y="2451853"/>
                  <a:ext cx="534505" cy="369332"/>
                </a:xfrm>
                <a:prstGeom prst="rect">
                  <a:avLst/>
                </a:prstGeom>
                <a:blipFill>
                  <a:blip r:embed="rId6"/>
                  <a:stretch>
                    <a:fillRect b="-1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 name="TextBox 33">
                  <a:extLst>
                    <a:ext uri="{FF2B5EF4-FFF2-40B4-BE49-F238E27FC236}">
                      <a16:creationId xmlns:a16="http://schemas.microsoft.com/office/drawing/2014/main" id="{CE83916B-5075-4417-83C7-8ADBA7522F51}"/>
                    </a:ext>
                  </a:extLst>
                </p:cNvPr>
                <p:cNvSpPr txBox="1"/>
                <p:nvPr/>
              </p:nvSpPr>
              <p:spPr>
                <a:xfrm>
                  <a:off x="3972758" y="2794634"/>
                  <a:ext cx="54412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𝐷𝑖</m:t>
                            </m:r>
                          </m:sub>
                        </m:sSub>
                      </m:oMath>
                    </m:oMathPara>
                  </a14:m>
                  <a:endParaRPr lang="en-US" dirty="0"/>
                </a:p>
              </p:txBody>
            </p:sp>
          </mc:Choice>
          <mc:Fallback xmlns="">
            <p:sp>
              <p:nvSpPr>
                <p:cNvPr id="34" name="TextBox 33">
                  <a:extLst>
                    <a:ext uri="{FF2B5EF4-FFF2-40B4-BE49-F238E27FC236}">
                      <a16:creationId xmlns:a16="http://schemas.microsoft.com/office/drawing/2014/main" id="{CE83916B-5075-4417-83C7-8ADBA7522F51}"/>
                    </a:ext>
                  </a:extLst>
                </p:cNvPr>
                <p:cNvSpPr txBox="1">
                  <a:spLocks noRot="1" noChangeAspect="1" noMove="1" noResize="1" noEditPoints="1" noAdjustHandles="1" noChangeArrowheads="1" noChangeShapeType="1" noTextEdit="1"/>
                </p:cNvSpPr>
                <p:nvPr/>
              </p:nvSpPr>
              <p:spPr>
                <a:xfrm>
                  <a:off x="3972758" y="2794634"/>
                  <a:ext cx="544123" cy="369332"/>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B71EDB61-7539-4C55-9465-EBC29987BB36}"/>
                    </a:ext>
                  </a:extLst>
                </p:cNvPr>
                <p:cNvSpPr txBox="1"/>
                <p:nvPr/>
              </p:nvSpPr>
              <p:spPr>
                <a:xfrm>
                  <a:off x="3536750" y="1495782"/>
                  <a:ext cx="753306" cy="369332"/>
                </a:xfrm>
                <a:prstGeom prst="rect">
                  <a:avLst/>
                </a:prstGeom>
                <a:noFill/>
              </p:spPr>
              <p:txBody>
                <a:bodyPr wrap="square">
                  <a:spAutoFit/>
                </a:bodyPr>
                <a:lstStyle/>
                <a:p>
                  <a:r>
                    <a:rPr lang="en-US" dirty="0"/>
                    <a:t>b</a:t>
                  </a:r>
                  <a:r>
                    <a:rPr lang="en-US" b="0" dirty="0"/>
                    <a:t>us</a:t>
                  </a:r>
                  <a14:m>
                    <m:oMath xmlns:m="http://schemas.openxmlformats.org/officeDocument/2006/math">
                      <m:r>
                        <a:rPr lang="en-US" b="0" i="1" smtClean="0">
                          <a:latin typeface="Cambria Math" panose="02040503050406030204" pitchFamily="18" charset="0"/>
                        </a:rPr>
                        <m:t> </m:t>
                      </m:r>
                      <m:r>
                        <a:rPr lang="en-US" b="0" i="1" smtClean="0">
                          <a:latin typeface="Cambria Math" panose="02040503050406030204" pitchFamily="18" charset="0"/>
                        </a:rPr>
                        <m:t>𝑖</m:t>
                      </m:r>
                    </m:oMath>
                  </a14:m>
                  <a:endParaRPr lang="en-US" dirty="0"/>
                </a:p>
              </p:txBody>
            </p:sp>
          </mc:Choice>
          <mc:Fallback xmlns="">
            <p:sp>
              <p:nvSpPr>
                <p:cNvPr id="35" name="TextBox 34">
                  <a:extLst>
                    <a:ext uri="{FF2B5EF4-FFF2-40B4-BE49-F238E27FC236}">
                      <a16:creationId xmlns:a16="http://schemas.microsoft.com/office/drawing/2014/main" id="{B71EDB61-7539-4C55-9465-EBC29987BB36}"/>
                    </a:ext>
                  </a:extLst>
                </p:cNvPr>
                <p:cNvSpPr txBox="1">
                  <a:spLocks noRot="1" noChangeAspect="1" noMove="1" noResize="1" noEditPoints="1" noAdjustHandles="1" noChangeArrowheads="1" noChangeShapeType="1" noTextEdit="1"/>
                </p:cNvSpPr>
                <p:nvPr/>
              </p:nvSpPr>
              <p:spPr>
                <a:xfrm>
                  <a:off x="3536750" y="1495782"/>
                  <a:ext cx="753306" cy="369332"/>
                </a:xfrm>
                <a:prstGeom prst="rect">
                  <a:avLst/>
                </a:prstGeom>
                <a:blipFill>
                  <a:blip r:embed="rId8"/>
                  <a:stretch>
                    <a:fillRect l="-6452" t="-10000" b="-26667"/>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ADE72D70-E70A-4EF6-8BCE-B58D90FEFB4B}"/>
                  </a:ext>
                </a:extLst>
              </p:cNvPr>
              <p:cNvSpPr txBox="1"/>
              <p:nvPr/>
            </p:nvSpPr>
            <p:spPr>
              <a:xfrm>
                <a:off x="311258" y="4079486"/>
                <a:ext cx="8229600" cy="369332"/>
              </a:xfrm>
              <a:prstGeom prst="rect">
                <a:avLst/>
              </a:prstGeom>
              <a:noFill/>
            </p:spPr>
            <p:txBody>
              <a:bodyPr wrap="square" rtlCol="0">
                <a:spAutoFit/>
              </a:bodyPr>
              <a:lstStyle/>
              <a:p>
                <a:pPr algn="just"/>
                <a:r>
                  <a:rPr lang="en-US" dirty="0"/>
                  <a:t>Here, </a:t>
                </a:r>
                <a14:m>
                  <m:oMath xmlns:m="http://schemas.openxmlformats.org/officeDocument/2006/math">
                    <m:sSub>
                      <m:sSubPr>
                        <m:ctrlPr>
                          <a:rPr lang="en-US" i="1" smtClean="0">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𝑃</m:t>
                        </m:r>
                      </m:e>
                      <m:sub>
                        <m:r>
                          <a:rPr lang="en-US" i="1">
                            <a:solidFill>
                              <a:schemeClr val="tx1"/>
                            </a:solidFill>
                            <a:latin typeface="Cambria Math" panose="02040503050406030204" pitchFamily="18" charset="0"/>
                          </a:rPr>
                          <m:t>𝑖</m:t>
                        </m:r>
                      </m:sub>
                    </m:sSub>
                  </m:oMath>
                </a14:m>
                <a:r>
                  <a:rPr lang="en-US" dirty="0"/>
                  <a:t> and </a:t>
                </a:r>
                <a14:m>
                  <m:oMath xmlns:m="http://schemas.openxmlformats.org/officeDocument/2006/math">
                    <m:sSub>
                      <m:sSubPr>
                        <m:ctrlPr>
                          <a:rPr lang="en-US" i="1">
                            <a:latin typeface="Cambria Math" panose="02040503050406030204" pitchFamily="18" charset="0"/>
                          </a:rPr>
                        </m:ctrlPr>
                      </m:sSubPr>
                      <m:e>
                        <m:r>
                          <a:rPr lang="en-US" b="0" i="1" smtClean="0">
                            <a:latin typeface="Cambria Math" panose="02040503050406030204" pitchFamily="18" charset="0"/>
                          </a:rPr>
                          <m:t>𝑄</m:t>
                        </m:r>
                      </m:e>
                      <m:sub>
                        <m:r>
                          <a:rPr lang="en-US" i="1">
                            <a:latin typeface="Cambria Math" panose="02040503050406030204" pitchFamily="18" charset="0"/>
                          </a:rPr>
                          <m:t>𝑖</m:t>
                        </m:r>
                      </m:sub>
                    </m:sSub>
                  </m:oMath>
                </a14:m>
                <a:r>
                  <a:rPr lang="en-US" dirty="0"/>
                  <a:t> are net power injections at bus </a:t>
                </a:r>
                <a14:m>
                  <m:oMath xmlns:m="http://schemas.openxmlformats.org/officeDocument/2006/math">
                    <m:r>
                      <a:rPr lang="en-US" i="1">
                        <a:latin typeface="Cambria Math" panose="02040503050406030204" pitchFamily="18" charset="0"/>
                      </a:rPr>
                      <m:t>𝑖</m:t>
                    </m:r>
                  </m:oMath>
                </a14:m>
                <a:r>
                  <a:rPr lang="en-US" dirty="0"/>
                  <a:t>. </a:t>
                </a:r>
              </a:p>
            </p:txBody>
          </p:sp>
        </mc:Choice>
        <mc:Fallback xmlns="">
          <p:sp>
            <p:nvSpPr>
              <p:cNvPr id="8" name="TextBox 7">
                <a:extLst>
                  <a:ext uri="{FF2B5EF4-FFF2-40B4-BE49-F238E27FC236}">
                    <a16:creationId xmlns:a16="http://schemas.microsoft.com/office/drawing/2014/main" id="{ADE72D70-E70A-4EF6-8BCE-B58D90FEFB4B}"/>
                  </a:ext>
                </a:extLst>
              </p:cNvPr>
              <p:cNvSpPr txBox="1">
                <a:spLocks noRot="1" noChangeAspect="1" noMove="1" noResize="1" noEditPoints="1" noAdjustHandles="1" noChangeArrowheads="1" noChangeShapeType="1" noTextEdit="1"/>
              </p:cNvSpPr>
              <p:nvPr/>
            </p:nvSpPr>
            <p:spPr>
              <a:xfrm>
                <a:off x="311258" y="4079486"/>
                <a:ext cx="8229600" cy="369332"/>
              </a:xfrm>
              <a:prstGeom prst="rect">
                <a:avLst/>
              </a:prstGeom>
              <a:blipFill>
                <a:blip r:embed="rId9"/>
                <a:stretch>
                  <a:fillRect l="-593"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D1F3DAC7-A218-4C55-9156-44A73423B4E9}"/>
                  </a:ext>
                </a:extLst>
              </p:cNvPr>
              <p:cNvSpPr txBox="1"/>
              <p:nvPr/>
            </p:nvSpPr>
            <p:spPr>
              <a:xfrm>
                <a:off x="457200" y="4486705"/>
                <a:ext cx="2586625" cy="646331"/>
              </a:xfrm>
              <a:prstGeom prst="rect">
                <a:avLst/>
              </a:prstGeom>
              <a:noFill/>
            </p:spPr>
            <p:txBody>
              <a:bodyPr wrap="square">
                <a:spAutoFit/>
              </a:bodyPr>
              <a:lstStyle/>
              <a:p>
                <a:pPr lvl="1">
                  <a:buClr>
                    <a:srgbClr val="FF0000"/>
                  </a:buClr>
                </a:pPr>
                <a:r>
                  <a:rPr lang="en-US" dirty="0">
                    <a:effectLst/>
                  </a:rPr>
                  <a:t>&amp; </a:t>
                </a:r>
                <a14:m>
                  <m:oMath xmlns:m="http://schemas.openxmlformats.org/officeDocument/2006/math">
                    <m:sSub>
                      <m:sSubPr>
                        <m:ctrlPr>
                          <a:rPr lang="en-US" i="1" smtClean="0">
                            <a:effectLst/>
                            <a:latin typeface="Cambria Math" panose="020405030504060302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𝜃</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𝑖𝑘</m:t>
                        </m:r>
                      </m:sub>
                    </m:sSub>
                    <m:r>
                      <a:rPr lang="en-US">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i="1">
                            <a:effectLst/>
                            <a:latin typeface="Cambria Math" panose="020405030504060302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𝜃</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𝑖</m:t>
                        </m:r>
                      </m:sub>
                    </m:sSub>
                    <m:r>
                      <a:rPr lang="en-US"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i="1">
                            <a:effectLst/>
                            <a:latin typeface="Cambria Math" panose="020405030504060302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𝜃</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𝑘</m:t>
                        </m:r>
                      </m:sub>
                    </m:sSub>
                  </m:oMath>
                </a14:m>
                <a:r>
                  <a:rPr lang="en-US" dirty="0"/>
                  <a:t> </a:t>
                </a:r>
              </a:p>
              <a:p>
                <a:pPr lvl="1">
                  <a:buClr>
                    <a:srgbClr val="FF0000"/>
                  </a:buClr>
                </a:pPr>
                <a14:m>
                  <m:oMath xmlns:m="http://schemas.openxmlformats.org/officeDocument/2006/math">
                    <m:r>
                      <a:rPr lang="en-US" b="0" i="1" smtClean="0">
                        <a:effectLst/>
                        <a:latin typeface="Cambria Math" panose="02040503050406030204" pitchFamily="18" charset="0"/>
                      </a:rPr>
                      <m:t>     </m:t>
                    </m:r>
                    <m:sSub>
                      <m:sSubPr>
                        <m:ctrlPr>
                          <a:rPr lang="en-US" i="1" smtClean="0">
                            <a:effectLst/>
                            <a:latin typeface="Cambria Math" panose="020405030504060302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𝑌</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𝑖𝑘</m:t>
                        </m:r>
                      </m:sub>
                    </m:sSub>
                    <m:r>
                      <a:rPr lang="en-US">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i="1">
                            <a:effectLst/>
                            <a:latin typeface="Cambria Math" panose="020405030504060302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𝐺</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𝑖𝑘</m:t>
                        </m:r>
                      </m:sub>
                    </m:sSub>
                    <m:r>
                      <a:rPr lang="en-US">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𝑗</m:t>
                    </m:r>
                    <m:sSub>
                      <m:sSubPr>
                        <m:ctrlPr>
                          <a:rPr lang="en-US" i="1">
                            <a:effectLst/>
                            <a:latin typeface="Cambria Math" panose="020405030504060302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𝐵</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𝑖𝑘</m:t>
                        </m:r>
                      </m:sub>
                    </m:sSub>
                  </m:oMath>
                </a14:m>
                <a:r>
                  <a:rPr lang="en-US" dirty="0"/>
                  <a:t> </a:t>
                </a:r>
              </a:p>
            </p:txBody>
          </p:sp>
        </mc:Choice>
        <mc:Fallback xmlns="">
          <p:sp>
            <p:nvSpPr>
              <p:cNvPr id="27" name="TextBox 26">
                <a:extLst>
                  <a:ext uri="{FF2B5EF4-FFF2-40B4-BE49-F238E27FC236}">
                    <a16:creationId xmlns:a16="http://schemas.microsoft.com/office/drawing/2014/main" id="{D1F3DAC7-A218-4C55-9156-44A73423B4E9}"/>
                  </a:ext>
                </a:extLst>
              </p:cNvPr>
              <p:cNvSpPr txBox="1">
                <a:spLocks noRot="1" noChangeAspect="1" noMove="1" noResize="1" noEditPoints="1" noAdjustHandles="1" noChangeArrowheads="1" noChangeShapeType="1" noTextEdit="1"/>
              </p:cNvSpPr>
              <p:nvPr/>
            </p:nvSpPr>
            <p:spPr>
              <a:xfrm>
                <a:off x="457200" y="4486705"/>
                <a:ext cx="2586625" cy="646331"/>
              </a:xfrm>
              <a:prstGeom prst="rect">
                <a:avLst/>
              </a:prstGeom>
              <a:blipFill>
                <a:blip r:embed="rId10"/>
                <a:stretch>
                  <a:fillRect t="-4717" b="-7547"/>
                </a:stretch>
              </a:blipFill>
            </p:spPr>
            <p:txBody>
              <a:bodyPr/>
              <a:lstStyle/>
              <a:p>
                <a:r>
                  <a:rPr lang="en-US">
                    <a:noFill/>
                  </a:rPr>
                  <a:t> </a:t>
                </a:r>
              </a:p>
            </p:txBody>
          </p:sp>
        </mc:Fallback>
      </mc:AlternateContent>
    </p:spTree>
    <p:extLst>
      <p:ext uri="{BB962C8B-B14F-4D97-AF65-F5344CB8AC3E}">
        <p14:creationId xmlns:p14="http://schemas.microsoft.com/office/powerpoint/2010/main" val="39030182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191C-D501-4F81-8E4B-9D44B8EDC0C6}"/>
              </a:ext>
            </a:extLst>
          </p:cNvPr>
          <p:cNvSpPr>
            <a:spLocks noGrp="1"/>
          </p:cNvSpPr>
          <p:nvPr>
            <p:ph type="title"/>
          </p:nvPr>
        </p:nvSpPr>
        <p:spPr>
          <a:xfrm>
            <a:off x="457200" y="152400"/>
            <a:ext cx="8083658" cy="707756"/>
          </a:xfrm>
        </p:spPr>
        <p:txBody>
          <a:bodyPr/>
          <a:lstStyle/>
          <a:p>
            <a:r>
              <a:rPr lang="en-US" dirty="0"/>
              <a:t>Gauss Iteration</a:t>
            </a:r>
          </a:p>
        </p:txBody>
      </p:sp>
      <p:sp>
        <p:nvSpPr>
          <p:cNvPr id="5" name="Slide Number Placeholder 4">
            <a:extLst>
              <a:ext uri="{FF2B5EF4-FFF2-40B4-BE49-F238E27FC236}">
                <a16:creationId xmlns:a16="http://schemas.microsoft.com/office/drawing/2014/main" id="{510A510D-11C3-4509-A972-43A23A8748CF}"/>
              </a:ext>
            </a:extLst>
          </p:cNvPr>
          <p:cNvSpPr>
            <a:spLocks noGrp="1"/>
          </p:cNvSpPr>
          <p:nvPr>
            <p:ph type="sldNum" sz="quarter" idx="4"/>
          </p:nvPr>
        </p:nvSpPr>
        <p:spPr/>
        <p:txBody>
          <a:bodyPr/>
          <a:lstStyle/>
          <a:p>
            <a:fld id="{7CECD839-9EAD-418B-9826-1243089AB703}" type="slidenum">
              <a:rPr lang="en-US" smtClean="0"/>
              <a:t>22</a:t>
            </a:fld>
            <a:endParaRPr lang="en-US"/>
          </a:p>
        </p:txBody>
      </p:sp>
      <p:sp>
        <p:nvSpPr>
          <p:cNvPr id="7" name="Footer Placeholder 5">
            <a:extLst>
              <a:ext uri="{FF2B5EF4-FFF2-40B4-BE49-F238E27FC236}">
                <a16:creationId xmlns:a16="http://schemas.microsoft.com/office/drawing/2014/main" id="{A14C8A68-AC23-4AC9-8A19-8108B2C013A0}"/>
              </a:ext>
            </a:extLst>
          </p:cNvPr>
          <p:cNvSpPr txBox="1">
            <a:spLocks/>
          </p:cNvSpPr>
          <p:nvPr/>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ECpE</a:t>
            </a:r>
            <a:r>
              <a:rPr lang="en-US" dirty="0"/>
              <a:t> Department</a:t>
            </a:r>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BC9153FC-CA69-4FEC-BE59-AB0A4DC8D0EB}"/>
                  </a:ext>
                </a:extLst>
              </p:cNvPr>
              <p:cNvSpPr txBox="1"/>
              <p:nvPr/>
            </p:nvSpPr>
            <p:spPr>
              <a:xfrm>
                <a:off x="457200" y="1361197"/>
                <a:ext cx="8229600" cy="3711016"/>
              </a:xfrm>
              <a:prstGeom prst="rect">
                <a:avLst/>
              </a:prstGeom>
              <a:noFill/>
            </p:spPr>
            <p:txBody>
              <a:bodyPr wrap="square">
                <a:spAutoFit/>
              </a:bodyPr>
              <a:lstStyle/>
              <a:p>
                <a:pPr marL="285750" marR="0" indent="-285750" algn="just">
                  <a:spcBef>
                    <a:spcPts val="0"/>
                  </a:spcBef>
                  <a:spcAft>
                    <a:spcPts val="1200"/>
                  </a:spcAft>
                  <a:buClr>
                    <a:srgbClr val="FF0000"/>
                  </a:buClr>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In Gauss method, we need to rewrite our equation as: </a:t>
                </a:r>
                <a14:m>
                  <m:oMath xmlns:m="http://schemas.openxmlformats.org/officeDocument/2006/math">
                    <m:r>
                      <a:rPr lang="en-US" sz="2000" i="1">
                        <a:effectLst/>
                        <a:latin typeface="Cambria Math" panose="02040503050406030204" pitchFamily="18" charset="0"/>
                        <a:ea typeface="Calibri" panose="020F0502020204030204" pitchFamily="34" charset="0"/>
                        <a:cs typeface="Times New Roman" panose="02020603050405020304" pitchFamily="18" charset="0"/>
                      </a:rPr>
                      <m:t>𝑥</m:t>
                    </m:r>
                    <m:r>
                      <a:rPr lang="en-US" sz="2000">
                        <a:effectLst/>
                        <a:latin typeface="Cambria Math" panose="02040503050406030204" pitchFamily="18" charset="0"/>
                        <a:ea typeface="Calibri" panose="020F0502020204030204" pitchFamily="34" charset="0"/>
                        <a:cs typeface="Times New Roman" panose="02020603050405020304" pitchFamily="18" charset="0"/>
                      </a:rPr>
                      <m:t>=</m:t>
                    </m:r>
                    <m:r>
                      <a:rPr lang="en-US" sz="2000" i="1">
                        <a:effectLst/>
                        <a:latin typeface="Cambria Math" panose="02040503050406030204" pitchFamily="18" charset="0"/>
                        <a:ea typeface="Calibri" panose="020F0502020204030204" pitchFamily="34" charset="0"/>
                        <a:cs typeface="Times New Roman" panose="02020603050405020304" pitchFamily="18" charset="0"/>
                      </a:rPr>
                      <m:t>h</m:t>
                    </m:r>
                    <m:r>
                      <a:rPr lang="en-US" sz="2000">
                        <a:effectLst/>
                        <a:latin typeface="Cambria Math" panose="02040503050406030204" pitchFamily="18" charset="0"/>
                        <a:ea typeface="Calibri" panose="020F0502020204030204" pitchFamily="34" charset="0"/>
                        <a:cs typeface="Times New Roman" panose="02020603050405020304" pitchFamily="18" charset="0"/>
                      </a:rPr>
                      <m:t>(</m:t>
                    </m:r>
                    <m:r>
                      <a:rPr lang="en-US" sz="2000" i="1">
                        <a:effectLst/>
                        <a:latin typeface="Cambria Math" panose="02040503050406030204" pitchFamily="18" charset="0"/>
                        <a:ea typeface="Calibri" panose="020F0502020204030204" pitchFamily="34" charset="0"/>
                        <a:cs typeface="Times New Roman" panose="02020603050405020304" pitchFamily="18" charset="0"/>
                      </a:rPr>
                      <m:t>𝑥</m:t>
                    </m:r>
                    <m:r>
                      <a:rPr lang="en-US" sz="2000">
                        <a:effectLst/>
                        <a:latin typeface="Cambria Math" panose="02040503050406030204" pitchFamily="18" charset="0"/>
                        <a:ea typeface="Calibri" panose="020F0502020204030204" pitchFamily="34" charset="0"/>
                        <a:cs typeface="Times New Roman" panose="02020603050405020304" pitchFamily="18" charset="0"/>
                      </a:rPr>
                      <m:t>)</m:t>
                    </m:r>
                  </m:oMath>
                </a14:m>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p>
              <a:p>
                <a:pPr marL="285750" marR="0" indent="-285750" algn="just">
                  <a:spcBef>
                    <a:spcPts val="0"/>
                  </a:spcBef>
                  <a:spcAft>
                    <a:spcPts val="1200"/>
                  </a:spcAft>
                  <a:buClr>
                    <a:srgbClr val="FF0000"/>
                  </a:buClr>
                  <a:buFont typeface="Arial" panose="020B0604020202020204" pitchFamily="34" charset="0"/>
                  <a:buChar char="•"/>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marR="0" indent="-285750" algn="just">
                  <a:spcBef>
                    <a:spcPts val="0"/>
                  </a:spcBef>
                  <a:spcAft>
                    <a:spcPts val="1200"/>
                  </a:spcAft>
                  <a:buClr>
                    <a:srgbClr val="FF0000"/>
                  </a:buClr>
                  <a:buFont typeface="Arial" panose="020B0604020202020204" pitchFamily="34" charset="0"/>
                  <a:buChar char="•"/>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buClr>
                    <a:srgbClr val="FF0000"/>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To iterate, we first make an initial guess of </a:t>
                </a:r>
                <a14:m>
                  <m:oMath xmlns:m="http://schemas.openxmlformats.org/officeDocument/2006/math">
                    <m:r>
                      <a:rPr lang="en-US" sz="2000" i="1">
                        <a:latin typeface="Cambria Math" panose="02040503050406030204" pitchFamily="18" charset="0"/>
                      </a:rPr>
                      <m:t>𝑥</m:t>
                    </m:r>
                    <m:r>
                      <a:rPr lang="en-US" sz="2000">
                        <a:latin typeface="Cambria Math" panose="02040503050406030204" pitchFamily="18" charset="0"/>
                      </a:rPr>
                      <m:t>,</m:t>
                    </m:r>
                    <m:sSup>
                      <m:sSupPr>
                        <m:ctrlPr>
                          <a:rPr lang="en-US" sz="2000" i="1">
                            <a:latin typeface="Cambria Math" panose="02040503050406030204" pitchFamily="18" charset="0"/>
                          </a:rPr>
                        </m:ctrlPr>
                      </m:sSupPr>
                      <m:e>
                        <m:r>
                          <a:rPr lang="en-US" sz="2000" i="1">
                            <a:latin typeface="Cambria Math" panose="02040503050406030204" pitchFamily="18" charset="0"/>
                          </a:rPr>
                          <m:t>𝑥</m:t>
                        </m:r>
                      </m:e>
                      <m:sup>
                        <m:r>
                          <a:rPr lang="en-US" sz="2000">
                            <a:latin typeface="Cambria Math" panose="02040503050406030204" pitchFamily="18" charset="0"/>
                          </a:rPr>
                          <m:t>(0)</m:t>
                        </m:r>
                      </m:sup>
                    </m:sSup>
                  </m:oMath>
                </a14:m>
                <a:r>
                  <a:rPr lang="en-US" sz="2000" dirty="0">
                    <a:latin typeface="Times New Roman" panose="02020603050405020304" pitchFamily="18" charset="0"/>
                    <a:cs typeface="Times New Roman" panose="02020603050405020304" pitchFamily="18" charset="0"/>
                  </a:rPr>
                  <a:t> and solve.</a:t>
                </a:r>
              </a:p>
              <a:p>
                <a:pPr marL="285750" indent="-285750" algn="just">
                  <a:buClr>
                    <a:srgbClr val="FF0000"/>
                  </a:buClr>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285750" indent="-285750" algn="just">
                  <a:buClr>
                    <a:srgbClr val="FF0000"/>
                  </a:buClr>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285750" indent="-285750" algn="just">
                  <a:buClr>
                    <a:srgbClr val="FF0000"/>
                  </a:buClr>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285750" indent="-285750" algn="just">
                  <a:buClr>
                    <a:srgbClr val="FF0000"/>
                  </a:buClr>
                  <a:buFont typeface="Arial" panose="020B0604020202020204" pitchFamily="34" charset="0"/>
                  <a:buChar char="•"/>
                </a:pPr>
                <a14:m>
                  <m:oMath xmlns:m="http://schemas.openxmlformats.org/officeDocument/2006/math">
                    <m:sSup>
                      <m:sSupPr>
                        <m:ctrlPr>
                          <a:rPr lang="en-US" sz="2000" i="1">
                            <a:effectLst/>
                            <a:latin typeface="Cambria Math" panose="02040503050406030204" pitchFamily="18" charset="0"/>
                          </a:rPr>
                        </m:ctrlPr>
                      </m:sSup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𝑥</m:t>
                        </m:r>
                      </m:e>
                      <m:sup>
                        <m:r>
                          <a:rPr lang="en-US" sz="2000">
                            <a:effectLst/>
                            <a:latin typeface="Cambria Math" panose="02040503050406030204" pitchFamily="18" charset="0"/>
                            <a:ea typeface="Calibri" panose="020F0502020204030204" pitchFamily="34" charset="0"/>
                            <a:cs typeface="Times New Roman" panose="02020603050405020304" pitchFamily="18" charset="0"/>
                          </a:rPr>
                          <m:t>(</m:t>
                        </m:r>
                        <m:r>
                          <a:rPr lang="en-US" sz="2000" i="1">
                            <a:effectLst/>
                            <a:latin typeface="Cambria Math" panose="02040503050406030204" pitchFamily="18" charset="0"/>
                            <a:ea typeface="Calibri" panose="020F0502020204030204" pitchFamily="34" charset="0"/>
                            <a:cs typeface="Times New Roman" panose="02020603050405020304" pitchFamily="18" charset="0"/>
                          </a:rPr>
                          <m:t>𝑣</m:t>
                        </m:r>
                        <m:r>
                          <a:rPr lang="en-US" sz="2000">
                            <a:effectLst/>
                            <a:latin typeface="Cambria Math" panose="02040503050406030204" pitchFamily="18" charset="0"/>
                            <a:ea typeface="Calibri" panose="020F0502020204030204" pitchFamily="34" charset="0"/>
                            <a:cs typeface="Times New Roman" panose="02020603050405020304" pitchFamily="18" charset="0"/>
                          </a:rPr>
                          <m:t>+1)</m:t>
                        </m:r>
                      </m:sup>
                    </m:sSup>
                    <m:r>
                      <a:rPr lang="en-US" sz="2000">
                        <a:effectLst/>
                        <a:latin typeface="Cambria Math" panose="02040503050406030204" pitchFamily="18" charset="0"/>
                        <a:ea typeface="Calibri" panose="020F0502020204030204" pitchFamily="34" charset="0"/>
                        <a:cs typeface="Times New Roman" panose="02020603050405020304" pitchFamily="18" charset="0"/>
                      </a:rPr>
                      <m:t>=</m:t>
                    </m:r>
                    <m:r>
                      <a:rPr lang="en-US" sz="2000" i="1">
                        <a:effectLst/>
                        <a:latin typeface="Cambria Math" panose="02040503050406030204" pitchFamily="18" charset="0"/>
                        <a:ea typeface="Calibri" panose="020F0502020204030204" pitchFamily="34" charset="0"/>
                        <a:cs typeface="Times New Roman" panose="02020603050405020304" pitchFamily="18" charset="0"/>
                      </a:rPr>
                      <m:t>h</m:t>
                    </m:r>
                    <m:d>
                      <m:dPr>
                        <m:ctrlPr>
                          <a:rPr lang="en-US" sz="2000" b="0" i="1" smtClean="0">
                            <a:effectLst/>
                            <a:latin typeface="Cambria Math" panose="02040503050406030204" pitchFamily="18" charset="0"/>
                            <a:ea typeface="Calibri" panose="020F0502020204030204" pitchFamily="34" charset="0"/>
                            <a:cs typeface="Times New Roman" panose="02020603050405020304" pitchFamily="18" charset="0"/>
                          </a:rPr>
                        </m:ctrlPr>
                      </m:dPr>
                      <m:e>
                        <m:sSup>
                          <m:sSupPr>
                            <m:ctrlPr>
                              <a:rPr lang="en-US" sz="2000" i="1">
                                <a:effectLst/>
                                <a:latin typeface="Cambria Math" panose="02040503050406030204" pitchFamily="18" charset="0"/>
                              </a:rPr>
                            </m:ctrlPr>
                          </m:sSup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𝑥</m:t>
                            </m:r>
                          </m:e>
                          <m:sup>
                            <m:d>
                              <m:d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𝑣</m:t>
                                </m:r>
                              </m:e>
                            </m:d>
                          </m:sup>
                        </m:sSup>
                      </m:e>
                    </m:d>
                    <m:r>
                      <a:rPr lang="en-US" sz="2000" b="0" i="1" smtClean="0">
                        <a:effectLst/>
                        <a:latin typeface="Cambria Math" panose="02040503050406030204" pitchFamily="18" charset="0"/>
                        <a:ea typeface="Calibri" panose="020F0502020204030204" pitchFamily="34" charset="0"/>
                        <a:cs typeface="Times New Roman" panose="02020603050405020304" pitchFamily="18" charset="0"/>
                      </a:rPr>
                      <m:t>;</m:t>
                    </m:r>
                  </m:oMath>
                </a14:m>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until we </a:t>
                </a:r>
                <a:r>
                  <a:rPr lang="en-US" sz="2000" dirty="0">
                    <a:latin typeface="Times New Roman" panose="02020603050405020304" pitchFamily="18" charset="0"/>
                    <a:ea typeface="Calibri" panose="020F0502020204030204" pitchFamily="34" charset="0"/>
                    <a:cs typeface="Times New Roman" panose="02020603050405020304" pitchFamily="18" charset="0"/>
                  </a:rPr>
                  <a:t>find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 fixed point. </a:t>
                </a:r>
                <a14:m>
                  <m:oMath xmlns:m="http://schemas.openxmlformats.org/officeDocument/2006/math">
                    <m:r>
                      <a:rPr lang="en-US" sz="2000">
                        <a:effectLst/>
                        <a:latin typeface="Cambria Math" panose="02040503050406030204" pitchFamily="18" charset="0"/>
                        <a:ea typeface="Calibri" panose="020F0502020204030204" pitchFamily="34" charset="0"/>
                        <a:cs typeface="Times New Roman" panose="02020603050405020304" pitchFamily="18" charset="0"/>
                      </a:rPr>
                      <m:t>|</m:t>
                    </m:r>
                    <m:r>
                      <m:rPr>
                        <m:sty m:val="p"/>
                      </m:rPr>
                      <a:rPr lang="en-US" sz="2000">
                        <a:effectLst/>
                        <a:latin typeface="Cambria Math" panose="02040503050406030204" pitchFamily="18" charset="0"/>
                        <a:ea typeface="Calibri" panose="020F0502020204030204" pitchFamily="34" charset="0"/>
                        <a:cs typeface="Times New Roman" panose="02020603050405020304" pitchFamily="18" charset="0"/>
                      </a:rPr>
                      <m:t>Δ</m:t>
                    </m:r>
                    <m:sSup>
                      <m:sSupPr>
                        <m:ctrlPr>
                          <a:rPr lang="en-US" sz="2000" b="0"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𝑥</m:t>
                        </m:r>
                      </m:e>
                      <m:sup>
                        <m:r>
                          <a:rPr lang="en-US" sz="2000" b="0" i="1" smtClean="0">
                            <a:effectLst/>
                            <a:latin typeface="Cambria Math" panose="02040503050406030204" pitchFamily="18" charset="0"/>
                            <a:ea typeface="Calibri" panose="020F0502020204030204" pitchFamily="34" charset="0"/>
                            <a:cs typeface="Times New Roman" panose="02020603050405020304" pitchFamily="18" charset="0"/>
                          </a:rPr>
                          <m:t>(</m:t>
                        </m:r>
                        <m:r>
                          <a:rPr lang="en-US" sz="2000" i="1">
                            <a:effectLst/>
                            <a:latin typeface="Cambria Math" panose="02040503050406030204" pitchFamily="18" charset="0"/>
                            <a:ea typeface="Calibri" panose="020F0502020204030204" pitchFamily="34" charset="0"/>
                            <a:cs typeface="Times New Roman" panose="02020603050405020304" pitchFamily="18" charset="0"/>
                          </a:rPr>
                          <m:t>𝑣</m:t>
                        </m:r>
                        <m:r>
                          <a:rPr lang="en-US" sz="2000" b="0" i="1" smtClean="0">
                            <a:effectLst/>
                            <a:latin typeface="Cambria Math" panose="02040503050406030204" pitchFamily="18" charset="0"/>
                            <a:ea typeface="Calibri" panose="020F0502020204030204" pitchFamily="34" charset="0"/>
                            <a:cs typeface="Times New Roman" panose="02020603050405020304" pitchFamily="18" charset="0"/>
                          </a:rPr>
                          <m:t>)</m:t>
                        </m:r>
                      </m:sup>
                    </m:sSup>
                    <m:r>
                      <a:rPr lang="en-US" sz="2000">
                        <a:effectLst/>
                        <a:latin typeface="Cambria Math" panose="02040503050406030204" pitchFamily="18" charset="0"/>
                        <a:ea typeface="Calibri" panose="020F0502020204030204" pitchFamily="34" charset="0"/>
                        <a:cs typeface="Times New Roman" panose="02020603050405020304" pitchFamily="18" charset="0"/>
                      </a:rPr>
                      <m:t>|&lt;</m:t>
                    </m:r>
                    <m:r>
                      <a:rPr lang="en-US" sz="2000" i="1">
                        <a:effectLst/>
                        <a:latin typeface="Cambria Math" panose="02040503050406030204" pitchFamily="18" charset="0"/>
                        <a:ea typeface="Calibri" panose="020F0502020204030204" pitchFamily="34" charset="0"/>
                        <a:cs typeface="Times New Roman" panose="02020603050405020304" pitchFamily="18" charset="0"/>
                      </a:rPr>
                      <m:t>𝜀</m:t>
                    </m:r>
                  </m:oMath>
                </a14:m>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85750" indent="-285750" algn="ctr">
                  <a:buClr>
                    <a:srgbClr val="FF0000"/>
                  </a:buClr>
                  <a:buFont typeface="Arial" panose="020B0604020202020204" pitchFamily="34" charset="0"/>
                  <a:buChar char="•"/>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algn="ctr">
                  <a:buClr>
                    <a:srgbClr val="FF0000"/>
                  </a:buCl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where, </a:t>
                </a:r>
                <a14:m>
                  <m:oMath xmlns:m="http://schemas.openxmlformats.org/officeDocument/2006/math">
                    <m:r>
                      <m:rPr>
                        <m:sty m:val="p"/>
                      </m:rPr>
                      <a:rPr lang="en-US" sz="2000">
                        <a:effectLst/>
                        <a:latin typeface="Cambria Math" panose="02040503050406030204" pitchFamily="18" charset="0"/>
                        <a:ea typeface="Calibri" panose="020F0502020204030204" pitchFamily="34" charset="0"/>
                        <a:cs typeface="Times New Roman" panose="02020603050405020304" pitchFamily="18" charset="0"/>
                      </a:rPr>
                      <m:t>Δ</m:t>
                    </m:r>
                    <m:sSup>
                      <m:sSupPr>
                        <m:ctrlPr>
                          <a:rPr lang="en-US" sz="2000" i="1">
                            <a:effectLst/>
                            <a:latin typeface="Cambria Math" panose="02040503050406030204" pitchFamily="18" charset="0"/>
                          </a:rPr>
                        </m:ctrlPr>
                      </m:sSup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𝑥</m:t>
                        </m:r>
                      </m:e>
                      <m:sup>
                        <m:r>
                          <a:rPr lang="en-US" sz="2000">
                            <a:effectLst/>
                            <a:latin typeface="Cambria Math" panose="02040503050406030204" pitchFamily="18" charset="0"/>
                            <a:ea typeface="Calibri" panose="020F0502020204030204" pitchFamily="34" charset="0"/>
                            <a:cs typeface="Times New Roman" panose="02020603050405020304" pitchFamily="18" charset="0"/>
                          </a:rPr>
                          <m:t>(</m:t>
                        </m:r>
                        <m:r>
                          <a:rPr lang="en-US" sz="2000" i="1">
                            <a:effectLst/>
                            <a:latin typeface="Cambria Math" panose="02040503050406030204" pitchFamily="18" charset="0"/>
                            <a:ea typeface="Calibri" panose="020F0502020204030204" pitchFamily="34" charset="0"/>
                            <a:cs typeface="Times New Roman" panose="02020603050405020304" pitchFamily="18" charset="0"/>
                          </a:rPr>
                          <m:t>𝑣</m:t>
                        </m:r>
                        <m:r>
                          <a:rPr lang="en-US" sz="2000">
                            <a:effectLst/>
                            <a:latin typeface="Cambria Math" panose="02040503050406030204" pitchFamily="18" charset="0"/>
                            <a:ea typeface="Calibri" panose="020F0502020204030204" pitchFamily="34" charset="0"/>
                            <a:cs typeface="Times New Roman" panose="02020603050405020304" pitchFamily="18" charset="0"/>
                          </a:rPr>
                          <m:t>)</m:t>
                        </m:r>
                      </m:sup>
                    </m:sSup>
                    <m:r>
                      <a:rPr lang="en-US" sz="2000">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sz="2000" i="1">
                            <a:effectLst/>
                            <a:latin typeface="Cambria Math" panose="02040503050406030204" pitchFamily="18" charset="0"/>
                          </a:rPr>
                        </m:ctrlPr>
                      </m:sSup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𝑥</m:t>
                        </m:r>
                      </m:e>
                      <m:sup>
                        <m:d>
                          <m:dPr>
                            <m:ctrlPr>
                              <a:rPr lang="en-US" sz="2000" i="1">
                                <a:effectLst/>
                                <a:latin typeface="Cambria Math" panose="02040503050406030204" pitchFamily="18" charset="0"/>
                              </a:rPr>
                            </m:ctrlPr>
                          </m:dPr>
                          <m:e>
                            <m:r>
                              <a:rPr lang="en-US" sz="2000" b="0" i="1" smtClean="0">
                                <a:effectLst/>
                                <a:latin typeface="Cambria Math" panose="02040503050406030204" pitchFamily="18" charset="0"/>
                              </a:rPr>
                              <m:t>𝑣</m:t>
                            </m:r>
                            <m:r>
                              <a:rPr lang="en-US" sz="2000">
                                <a:effectLst/>
                                <a:latin typeface="Cambria Math" panose="02040503050406030204" pitchFamily="18" charset="0"/>
                                <a:ea typeface="Calibri" panose="020F0502020204030204" pitchFamily="34" charset="0"/>
                                <a:cs typeface="Times New Roman" panose="02020603050405020304" pitchFamily="18" charset="0"/>
                              </a:rPr>
                              <m:t>+1</m:t>
                            </m:r>
                          </m:e>
                        </m:d>
                      </m:sup>
                    </m:sSup>
                    <m:r>
                      <a:rPr lang="en-US" sz="2000"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sz="2000" i="1">
                            <a:effectLst/>
                            <a:latin typeface="Cambria Math" panose="02040503050406030204" pitchFamily="18" charset="0"/>
                          </a:rPr>
                        </m:ctrlPr>
                      </m:sSup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𝑥</m:t>
                        </m:r>
                      </m:e>
                      <m:sup>
                        <m:r>
                          <a:rPr lang="en-US" sz="2000">
                            <a:effectLst/>
                            <a:latin typeface="Cambria Math" panose="02040503050406030204" pitchFamily="18" charset="0"/>
                            <a:ea typeface="Calibri" panose="020F0502020204030204" pitchFamily="34" charset="0"/>
                            <a:cs typeface="Times New Roman" panose="02020603050405020304" pitchFamily="18" charset="0"/>
                          </a:rPr>
                          <m:t>(</m:t>
                        </m:r>
                        <m:r>
                          <a:rPr lang="en-US" sz="2000" i="1">
                            <a:effectLst/>
                            <a:latin typeface="Cambria Math" panose="02040503050406030204" pitchFamily="18" charset="0"/>
                            <a:ea typeface="Calibri" panose="020F0502020204030204" pitchFamily="34" charset="0"/>
                            <a:cs typeface="Times New Roman" panose="02020603050405020304" pitchFamily="18" charset="0"/>
                          </a:rPr>
                          <m:t>𝑣</m:t>
                        </m:r>
                        <m:r>
                          <a:rPr lang="en-US" sz="2000">
                            <a:effectLst/>
                            <a:latin typeface="Cambria Math" panose="02040503050406030204" pitchFamily="18" charset="0"/>
                            <a:ea typeface="Calibri" panose="020F0502020204030204" pitchFamily="34" charset="0"/>
                            <a:cs typeface="Times New Roman" panose="02020603050405020304" pitchFamily="18" charset="0"/>
                          </a:rPr>
                          <m:t>)</m:t>
                        </m:r>
                      </m:sup>
                    </m:sSup>
                  </m:oMath>
                </a14:m>
                <a:endParaRPr lang="en-US" sz="2000" dirty="0">
                  <a:latin typeface="Times New Roman" panose="02020603050405020304" pitchFamily="18" charset="0"/>
                  <a:cs typeface="Times New Roman" panose="02020603050405020304" pitchFamily="18" charset="0"/>
                </a:endParaRPr>
              </a:p>
            </p:txBody>
          </p:sp>
        </mc:Choice>
        <mc:Fallback xmlns="">
          <p:sp>
            <p:nvSpPr>
              <p:cNvPr id="11" name="TextBox 10">
                <a:extLst>
                  <a:ext uri="{FF2B5EF4-FFF2-40B4-BE49-F238E27FC236}">
                    <a16:creationId xmlns:a16="http://schemas.microsoft.com/office/drawing/2014/main" id="{BC9153FC-CA69-4FEC-BE59-AB0A4DC8D0EB}"/>
                  </a:ext>
                </a:extLst>
              </p:cNvPr>
              <p:cNvSpPr txBox="1">
                <a:spLocks noRot="1" noChangeAspect="1" noMove="1" noResize="1" noEditPoints="1" noAdjustHandles="1" noChangeArrowheads="1" noChangeShapeType="1" noTextEdit="1"/>
              </p:cNvSpPr>
              <p:nvPr/>
            </p:nvSpPr>
            <p:spPr>
              <a:xfrm>
                <a:off x="457200" y="1361197"/>
                <a:ext cx="8229600" cy="3711016"/>
              </a:xfrm>
              <a:prstGeom prst="rect">
                <a:avLst/>
              </a:prstGeom>
              <a:blipFill>
                <a:blip r:embed="rId2"/>
                <a:stretch>
                  <a:fillRect l="-667" t="-821" b="-1970"/>
                </a:stretch>
              </a:blipFill>
            </p:spPr>
            <p:txBody>
              <a:bodyPr/>
              <a:lstStyle/>
              <a:p>
                <a:r>
                  <a:rPr lang="en-US">
                    <a:noFill/>
                  </a:rPr>
                  <a:t> </a:t>
                </a:r>
              </a:p>
            </p:txBody>
          </p:sp>
        </mc:Fallback>
      </mc:AlternateContent>
    </p:spTree>
    <p:extLst>
      <p:ext uri="{BB962C8B-B14F-4D97-AF65-F5344CB8AC3E}">
        <p14:creationId xmlns:p14="http://schemas.microsoft.com/office/powerpoint/2010/main" val="10384224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191C-D501-4F81-8E4B-9D44B8EDC0C6}"/>
              </a:ext>
            </a:extLst>
          </p:cNvPr>
          <p:cNvSpPr>
            <a:spLocks noGrp="1"/>
          </p:cNvSpPr>
          <p:nvPr>
            <p:ph type="title"/>
          </p:nvPr>
        </p:nvSpPr>
        <p:spPr>
          <a:xfrm>
            <a:off x="457200" y="152400"/>
            <a:ext cx="8083658" cy="707756"/>
          </a:xfrm>
        </p:spPr>
        <p:txBody>
          <a:bodyPr/>
          <a:lstStyle/>
          <a:p>
            <a:r>
              <a:rPr lang="en-US" dirty="0"/>
              <a:t>Example</a:t>
            </a:r>
          </a:p>
        </p:txBody>
      </p:sp>
      <p:sp>
        <p:nvSpPr>
          <p:cNvPr id="5" name="Slide Number Placeholder 4">
            <a:extLst>
              <a:ext uri="{FF2B5EF4-FFF2-40B4-BE49-F238E27FC236}">
                <a16:creationId xmlns:a16="http://schemas.microsoft.com/office/drawing/2014/main" id="{510A510D-11C3-4509-A972-43A23A8748CF}"/>
              </a:ext>
            </a:extLst>
          </p:cNvPr>
          <p:cNvSpPr>
            <a:spLocks noGrp="1"/>
          </p:cNvSpPr>
          <p:nvPr>
            <p:ph type="sldNum" sz="quarter" idx="4"/>
          </p:nvPr>
        </p:nvSpPr>
        <p:spPr/>
        <p:txBody>
          <a:bodyPr/>
          <a:lstStyle/>
          <a:p>
            <a:fld id="{7CECD839-9EAD-418B-9826-1243089AB703}" type="slidenum">
              <a:rPr lang="en-US" smtClean="0"/>
              <a:t>23</a:t>
            </a:fld>
            <a:endParaRPr lang="en-US"/>
          </a:p>
        </p:txBody>
      </p:sp>
      <p:sp>
        <p:nvSpPr>
          <p:cNvPr id="7" name="Footer Placeholder 5">
            <a:extLst>
              <a:ext uri="{FF2B5EF4-FFF2-40B4-BE49-F238E27FC236}">
                <a16:creationId xmlns:a16="http://schemas.microsoft.com/office/drawing/2014/main" id="{A14C8A68-AC23-4AC9-8A19-8108B2C013A0}"/>
              </a:ext>
            </a:extLst>
          </p:cNvPr>
          <p:cNvSpPr txBox="1">
            <a:spLocks/>
          </p:cNvSpPr>
          <p:nvPr/>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ECpE</a:t>
            </a:r>
            <a:r>
              <a:rPr lang="en-US" dirty="0"/>
              <a:t> Department</a:t>
            </a:r>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BC9153FC-CA69-4FEC-BE59-AB0A4DC8D0EB}"/>
                  </a:ext>
                </a:extLst>
              </p:cNvPr>
              <p:cNvSpPr txBox="1"/>
              <p:nvPr/>
            </p:nvSpPr>
            <p:spPr>
              <a:xfrm>
                <a:off x="457200" y="860156"/>
                <a:ext cx="8229600" cy="2401940"/>
              </a:xfrm>
              <a:prstGeom prst="rect">
                <a:avLst/>
              </a:prstGeom>
              <a:noFill/>
            </p:spPr>
            <p:txBody>
              <a:bodyPr wrap="square">
                <a:spAutoFit/>
              </a:bodyPr>
              <a:lstStyle/>
              <a:p>
                <a:pPr algn="just">
                  <a:buClr>
                    <a:srgbClr val="FF0000"/>
                  </a:buClr>
                </a:pPr>
                <a:r>
                  <a:rPr lang="en-US" sz="1800" dirty="0">
                    <a:effectLst/>
                    <a:latin typeface="Georgia" panose="02040502050405020303" pitchFamily="18" charset="0"/>
                    <a:ea typeface="Calibri" panose="020F0502020204030204" pitchFamily="34" charset="0"/>
                    <a:cs typeface="Times New Roman" panose="02020603050405020304" pitchFamily="18" charset="0"/>
                  </a:rPr>
                  <a:t>Solve </a:t>
                </a:r>
                <a14:m>
                  <m:oMath xmlns:m="http://schemas.openxmlformats.org/officeDocument/2006/math">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ad>
                      <m:radPr>
                        <m:degHide m:val="on"/>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radPr>
                      <m:deg/>
                      <m:e>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e>
                    </m:rad>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a:effectLst/>
                        <a:latin typeface="Cambria Math" panose="02040503050406030204" pitchFamily="18" charset="0"/>
                        <a:ea typeface="Calibri" panose="020F0502020204030204" pitchFamily="34" charset="0"/>
                        <a:cs typeface="Times New Roman" panose="02020603050405020304" pitchFamily="18" charset="0"/>
                      </a:rPr>
                      <m:t>1=0</m:t>
                    </m:r>
                  </m:oMath>
                </a14:m>
                <a:r>
                  <a:rPr lang="en-US" sz="1800" dirty="0">
                    <a:effectLst/>
                    <a:latin typeface="Georgia" panose="02040502050405020303" pitchFamily="18" charset="0"/>
                    <a:ea typeface="Calibri" panose="020F0502020204030204" pitchFamily="34" charset="0"/>
                    <a:cs typeface="Times New Roman" panose="02020603050405020304" pitchFamily="18" charset="0"/>
                  </a:rPr>
                  <a:t>. Use Gauss method.</a:t>
                </a:r>
              </a:p>
              <a:p>
                <a:pPr algn="just">
                  <a:buClr>
                    <a:srgbClr val="FF0000"/>
                  </a:buClr>
                </a:pPr>
                <a:endParaRPr lang="en-US" dirty="0">
                  <a:latin typeface="Georgia" panose="02040502050405020303" pitchFamily="18" charset="0"/>
                  <a:ea typeface="Calibri" panose="020F0502020204030204" pitchFamily="34" charset="0"/>
                  <a:cs typeface="Times New Roman" panose="02020603050405020304" pitchFamily="18" charset="0"/>
                </a:endParaRPr>
              </a:p>
              <a:p>
                <a:pPr algn="just">
                  <a:buClr>
                    <a:srgbClr val="FF0000"/>
                  </a:buClr>
                </a:pPr>
                <a:r>
                  <a:rPr lang="en-US" dirty="0">
                    <a:latin typeface="Georgia" panose="02040502050405020303" pitchFamily="18" charset="0"/>
                    <a:ea typeface="Calibri" panose="020F0502020204030204" pitchFamily="34" charset="0"/>
                    <a:cs typeface="Times New Roman" panose="02020603050405020304" pitchFamily="18" charset="0"/>
                  </a:rPr>
                  <a:t>Solution:</a:t>
                </a:r>
              </a:p>
              <a:p>
                <a:pPr algn="just">
                  <a:buClr>
                    <a:srgbClr val="FF0000"/>
                  </a:buClr>
                </a:pPr>
                <a:endParaRPr lang="en-US" dirty="0">
                  <a:latin typeface="Georgia" panose="02040502050405020303" pitchFamily="18" charset="0"/>
                  <a:ea typeface="Calibri" panose="020F0502020204030204" pitchFamily="34" charset="0"/>
                  <a:cs typeface="Times New Roman" panose="02020603050405020304" pitchFamily="18" charset="0"/>
                </a:endParaRPr>
              </a:p>
              <a:p>
                <a:pPr algn="just">
                  <a:buClr>
                    <a:srgbClr val="FF0000"/>
                  </a:buClr>
                </a:pPr>
                <a:r>
                  <a:rPr lang="en-US" dirty="0">
                    <a:latin typeface="Georgia" panose="02040502050405020303" pitchFamily="18" charset="0"/>
                    <a:ea typeface="Calibri" panose="020F0502020204030204" pitchFamily="34" charset="0"/>
                    <a:cs typeface="Times New Roman" panose="02020603050405020304" pitchFamily="18" charset="0"/>
                  </a:rPr>
                  <a:t>Rearranging the equation,</a:t>
                </a:r>
              </a:p>
              <a:p>
                <a:pPr algn="just">
                  <a:buClr>
                    <a:srgbClr val="FF0000"/>
                  </a:buClr>
                </a:pPr>
                <a14:m>
                  <m:oMathPara xmlns:m="http://schemas.openxmlformats.org/officeDocument/2006/math">
                    <m:oMathParaPr>
                      <m:jc m:val="centerGroup"/>
                    </m:oMathParaPr>
                    <m:oMath xmlns:m="http://schemas.openxmlformats.org/officeDocument/2006/math">
                      <m:sSup>
                        <m:sSupPr>
                          <m:ctrlPr>
                            <a:rPr lang="en-US" i="1" smtClean="0">
                              <a:effectLst/>
                              <a:latin typeface="Cambria Math" panose="02040503050406030204" pitchFamily="18" charset="0"/>
                            </a:rPr>
                          </m:ctrlPr>
                        </m:sSup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𝑋</m:t>
                          </m:r>
                        </m:e>
                        <m:sup>
                          <m:r>
                            <a:rPr lang="en-US" sz="1800">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𝑣</m:t>
                          </m:r>
                          <m:r>
                            <a:rPr lang="en-US" sz="1800">
                              <a:effectLst/>
                              <a:latin typeface="Cambria Math" panose="02040503050406030204" pitchFamily="18" charset="0"/>
                              <a:ea typeface="Calibri" panose="020F0502020204030204" pitchFamily="34" charset="0"/>
                              <a:cs typeface="Times New Roman" panose="02020603050405020304" pitchFamily="18" charset="0"/>
                            </a:rPr>
                            <m:t>+1)</m:t>
                          </m:r>
                        </m:sup>
                      </m:sSup>
                      <m:r>
                        <a:rPr lang="en-US" sz="1800">
                          <a:effectLst/>
                          <a:latin typeface="Cambria Math" panose="02040503050406030204" pitchFamily="18" charset="0"/>
                          <a:ea typeface="Calibri" panose="020F0502020204030204" pitchFamily="34" charset="0"/>
                          <a:cs typeface="Times New Roman" panose="02020603050405020304" pitchFamily="18" charset="0"/>
                        </a:rPr>
                        <m:t>=1+</m:t>
                      </m:r>
                      <m:rad>
                        <m:radPr>
                          <m:degHide m:val="on"/>
                          <m:ctrlPr>
                            <a:rPr lang="en-US" i="1">
                              <a:effectLst/>
                              <a:latin typeface="Cambria Math" panose="02040503050406030204" pitchFamily="18" charset="0"/>
                            </a:rPr>
                          </m:ctrlPr>
                        </m:radPr>
                        <m:deg/>
                        <m:e>
                          <m:sSup>
                            <m:sSupPr>
                              <m:ctrlPr>
                                <a:rPr lang="en-US" i="1">
                                  <a:effectLst/>
                                  <a:latin typeface="Cambria Math" panose="02040503050406030204" pitchFamily="18" charset="0"/>
                                </a:rPr>
                              </m:ctrlPr>
                            </m:sSup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𝑋</m:t>
                              </m:r>
                            </m:e>
                            <m:sup>
                              <m:d>
                                <m:dPr>
                                  <m:endChr m:val=""/>
                                  <m:ctrlPr>
                                    <a:rPr lang="en-US" i="1">
                                      <a:effectLst/>
                                      <a:latin typeface="Cambria Math" panose="02040503050406030204" pitchFamily="18" charset="0"/>
                                    </a:rPr>
                                  </m:ctrlPr>
                                </m:dPr>
                                <m:e>
                                  <m:r>
                                    <a:rPr lang="en-US" b="0" i="1" smtClean="0">
                                      <a:effectLst/>
                                      <a:latin typeface="Cambria Math" panose="02040503050406030204" pitchFamily="18" charset="0"/>
                                    </a:rPr>
                                    <m:t>𝑣</m:t>
                                  </m:r>
                                  <m:r>
                                    <a:rPr lang="en-US" b="0" i="1" smtClean="0">
                                      <a:effectLst/>
                                      <a:latin typeface="Cambria Math" panose="02040503050406030204" pitchFamily="18" charset="0"/>
                                    </a:rPr>
                                    <m:t>)</m:t>
                                  </m:r>
                                </m:e>
                              </m:d>
                            </m:sup>
                          </m:sSup>
                        </m:e>
                      </m:rad>
                    </m:oMath>
                  </m:oMathPara>
                </a14:m>
                <a:endParaRPr lang="en-US" sz="1800" dirty="0">
                  <a:effectLst/>
                  <a:latin typeface="Georgia" panose="02040502050405020303" pitchFamily="18" charset="0"/>
                  <a:ea typeface="Calibri" panose="020F0502020204030204" pitchFamily="34" charset="0"/>
                  <a:cs typeface="Times New Roman" panose="02020603050405020304" pitchFamily="18" charset="0"/>
                </a:endParaRPr>
              </a:p>
              <a:p>
                <a:pPr algn="just">
                  <a:buClr>
                    <a:srgbClr val="FF0000"/>
                  </a:buClr>
                </a:pPr>
                <a:endParaRPr lang="en-US" dirty="0">
                  <a:latin typeface="Georgia" panose="02040502050405020303" pitchFamily="18" charset="0"/>
                  <a:ea typeface="Calibri" panose="020F0502020204030204" pitchFamily="34" charset="0"/>
                  <a:cs typeface="Times New Roman" panose="02020603050405020304" pitchFamily="18" charset="0"/>
                </a:endParaRPr>
              </a:p>
              <a:p>
                <a:pPr algn="just">
                  <a:buClr>
                    <a:srgbClr val="FF0000"/>
                  </a:buClr>
                </a:pPr>
                <a:r>
                  <a:rPr lang="en-US" dirty="0">
                    <a:effectLst/>
                    <a:latin typeface="Times New Roman" panose="02020603050405020304" pitchFamily="18" charset="0"/>
                    <a:cs typeface="Times New Roman" panose="02020603050405020304" pitchFamily="18" charset="0"/>
                  </a:rPr>
                  <a:t>Initial Guess: </a:t>
                </a:r>
                <a14:m>
                  <m:oMath xmlns:m="http://schemas.openxmlformats.org/officeDocument/2006/math">
                    <m:sSup>
                      <m:sSupPr>
                        <m:ctrlPr>
                          <a:rPr lang="en-US" i="1" smtClean="0">
                            <a:effectLst/>
                            <a:latin typeface="Cambria Math" panose="02040503050406030204" pitchFamily="18" charset="0"/>
                          </a:rPr>
                        </m:ctrlPr>
                      </m:sSup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𝑋</m:t>
                        </m:r>
                      </m:e>
                      <m:sup>
                        <m:r>
                          <a:rPr lang="en-US" sz="1800">
                            <a:effectLst/>
                            <a:latin typeface="Cambria Math" panose="02040503050406030204" pitchFamily="18" charset="0"/>
                            <a:ea typeface="Calibri" panose="020F0502020204030204" pitchFamily="34" charset="0"/>
                            <a:cs typeface="Times New Roman" panose="02020603050405020304" pitchFamily="18" charset="0"/>
                          </a:rPr>
                          <m:t>(0)</m:t>
                        </m:r>
                      </m:sup>
                    </m:sSup>
                    <m:r>
                      <a:rPr lang="en-US" sz="1800">
                        <a:effectLst/>
                        <a:latin typeface="Cambria Math" panose="02040503050406030204" pitchFamily="18" charset="0"/>
                        <a:ea typeface="Calibri" panose="020F0502020204030204" pitchFamily="34" charset="0"/>
                        <a:cs typeface="Times New Roman" panose="02020603050405020304" pitchFamily="18" charset="0"/>
                      </a:rPr>
                      <m:t>=1</m:t>
                    </m:r>
                  </m:oMath>
                </a14:m>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p:txBody>
          </p:sp>
        </mc:Choice>
        <mc:Fallback xmlns="">
          <p:sp>
            <p:nvSpPr>
              <p:cNvPr id="11" name="TextBox 10">
                <a:extLst>
                  <a:ext uri="{FF2B5EF4-FFF2-40B4-BE49-F238E27FC236}">
                    <a16:creationId xmlns:a16="http://schemas.microsoft.com/office/drawing/2014/main" id="{BC9153FC-CA69-4FEC-BE59-AB0A4DC8D0EB}"/>
                  </a:ext>
                </a:extLst>
              </p:cNvPr>
              <p:cNvSpPr txBox="1">
                <a:spLocks noRot="1" noChangeAspect="1" noMove="1" noResize="1" noEditPoints="1" noAdjustHandles="1" noChangeArrowheads="1" noChangeShapeType="1" noTextEdit="1"/>
              </p:cNvSpPr>
              <p:nvPr/>
            </p:nvSpPr>
            <p:spPr>
              <a:xfrm>
                <a:off x="457200" y="860156"/>
                <a:ext cx="8229600" cy="2401940"/>
              </a:xfrm>
              <a:prstGeom prst="rect">
                <a:avLst/>
              </a:prstGeom>
              <a:blipFill>
                <a:blip r:embed="rId2"/>
                <a:stretch>
                  <a:fillRect l="-593" t="-1015" b="-329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E9AA7211-1256-42C5-9E94-1305271FD5F4}"/>
                  </a:ext>
                </a:extLst>
              </p:cNvPr>
              <p:cNvSpPr txBox="1"/>
              <p:nvPr/>
            </p:nvSpPr>
            <p:spPr>
              <a:xfrm>
                <a:off x="3586814" y="2539077"/>
                <a:ext cx="4954044" cy="345876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d>
                        <m:dPr>
                          <m:begChr m:val=""/>
                          <m:endChr m:val=""/>
                          <m:ctrlPr>
                            <a:rPr lang="en-US" i="1" smtClean="0">
                              <a:solidFill>
                                <a:schemeClr val="tx1"/>
                              </a:solidFill>
                              <a:latin typeface="Cambria Math" panose="02040503050406030204" pitchFamily="18" charset="0"/>
                            </a:rPr>
                          </m:ctrlPr>
                        </m:dPr>
                        <m:e>
                          <m:m>
                            <m:mPr>
                              <m:plcHide m:val="on"/>
                              <m:mcs>
                                <m:mc>
                                  <m:mcPr>
                                    <m:count m:val="2"/>
                                    <m:mcJc m:val="center"/>
                                  </m:mcPr>
                                </m:mc>
                              </m:mcs>
                              <m:ctrlPr>
                                <a:rPr lang="en-US" i="1">
                                  <a:solidFill>
                                    <a:schemeClr val="tx1"/>
                                  </a:solidFill>
                                  <a:latin typeface="Cambria Math" panose="02040503050406030204" pitchFamily="18" charset="0"/>
                                </a:rPr>
                              </m:ctrlPr>
                            </m:mPr>
                            <m:mr>
                              <m:e/>
                              <m:e/>
                            </m:mr>
                            <m:mr>
                              <m:e/>
                              <m:e/>
                            </m:mr>
                            <m:mr>
                              <m:e>
                                <m:r>
                                  <a:rPr lang="en-US" i="1">
                                    <a:solidFill>
                                      <a:schemeClr val="tx1"/>
                                    </a:solidFill>
                                    <a:latin typeface="Cambria Math" panose="02040503050406030204" pitchFamily="18" charset="0"/>
                                  </a:rPr>
                                  <m:t>𝑣</m:t>
                                </m:r>
                              </m:e>
                              <m:e>
                                <m:sSup>
                                  <m:sSupPr>
                                    <m:ctrlPr>
                                      <a:rPr lang="en-US" i="1">
                                        <a:solidFill>
                                          <a:schemeClr val="tx1"/>
                                        </a:solidFill>
                                        <a:latin typeface="Cambria Math" panose="02040503050406030204" pitchFamily="18" charset="0"/>
                                      </a:rPr>
                                    </m:ctrlPr>
                                  </m:sSupPr>
                                  <m:e>
                                    <m:r>
                                      <a:rPr lang="en-US" i="1">
                                        <a:solidFill>
                                          <a:schemeClr val="tx1"/>
                                        </a:solidFill>
                                        <a:latin typeface="Cambria Math" panose="02040503050406030204" pitchFamily="18" charset="0"/>
                                      </a:rPr>
                                      <m:t>𝑋</m:t>
                                    </m:r>
                                  </m:e>
                                  <m:sup>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𝑣</m:t>
                                        </m:r>
                                      </m:e>
                                    </m:d>
                                  </m:sup>
                                </m:sSup>
                              </m:e>
                            </m:mr>
                            <m:mr>
                              <m:e>
                                <m:r>
                                  <a:rPr lang="en-US" i="0">
                                    <a:solidFill>
                                      <a:schemeClr val="tx1"/>
                                    </a:solidFill>
                                    <a:latin typeface="Cambria Math" panose="02040503050406030204" pitchFamily="18" charset="0"/>
                                  </a:rPr>
                                  <m:t>0</m:t>
                                </m:r>
                              </m:e>
                              <m:e>
                                <m:r>
                                  <a:rPr lang="en-US" i="0">
                                    <a:solidFill>
                                      <a:schemeClr val="tx1"/>
                                    </a:solidFill>
                                    <a:latin typeface="Cambria Math" panose="02040503050406030204" pitchFamily="18" charset="0"/>
                                  </a:rPr>
                                  <m:t>1</m:t>
                                </m:r>
                              </m:e>
                            </m:mr>
                            <m:mr>
                              <m:e>
                                <m:r>
                                  <a:rPr lang="en-US" i="0">
                                    <a:solidFill>
                                      <a:schemeClr val="tx1"/>
                                    </a:solidFill>
                                    <a:latin typeface="Cambria Math" panose="02040503050406030204" pitchFamily="18" charset="0"/>
                                  </a:rPr>
                                  <m:t>1</m:t>
                                </m:r>
                              </m:e>
                              <m:e>
                                <m:r>
                                  <a:rPr lang="en-US" i="0">
                                    <a:solidFill>
                                      <a:schemeClr val="tx1"/>
                                    </a:solidFill>
                                    <a:latin typeface="Cambria Math" panose="02040503050406030204" pitchFamily="18" charset="0"/>
                                  </a:rPr>
                                  <m:t>1+</m:t>
                                </m:r>
                                <m:rad>
                                  <m:radPr>
                                    <m:degHide m:val="on"/>
                                    <m:ctrlPr>
                                      <a:rPr lang="en-US" i="1">
                                        <a:solidFill>
                                          <a:schemeClr val="tx1"/>
                                        </a:solidFill>
                                        <a:latin typeface="Cambria Math" panose="02040503050406030204" pitchFamily="18" charset="0"/>
                                      </a:rPr>
                                    </m:ctrlPr>
                                  </m:radPr>
                                  <m:deg/>
                                  <m:e>
                                    <m:r>
                                      <a:rPr lang="en-US" i="0">
                                        <a:solidFill>
                                          <a:schemeClr val="tx1"/>
                                        </a:solidFill>
                                        <a:latin typeface="Cambria Math" panose="02040503050406030204" pitchFamily="18" charset="0"/>
                                      </a:rPr>
                                      <m:t>1</m:t>
                                    </m:r>
                                  </m:e>
                                </m:rad>
                                <m:r>
                                  <a:rPr lang="en-US" i="0">
                                    <a:solidFill>
                                      <a:schemeClr val="tx1"/>
                                    </a:solidFill>
                                    <a:latin typeface="Cambria Math" panose="02040503050406030204" pitchFamily="18" charset="0"/>
                                  </a:rPr>
                                  <m:t>=2</m:t>
                                </m:r>
                              </m:e>
                            </m:mr>
                            <m:mr>
                              <m:e>
                                <m:r>
                                  <a:rPr lang="en-US" i="0">
                                    <a:solidFill>
                                      <a:schemeClr val="tx1"/>
                                    </a:solidFill>
                                    <a:latin typeface="Cambria Math" panose="02040503050406030204" pitchFamily="18" charset="0"/>
                                  </a:rPr>
                                  <m:t>2</m:t>
                                </m:r>
                              </m:e>
                              <m:e>
                                <m:r>
                                  <a:rPr lang="en-US" i="0">
                                    <a:solidFill>
                                      <a:schemeClr val="tx1"/>
                                    </a:solidFill>
                                    <a:latin typeface="Cambria Math" panose="02040503050406030204" pitchFamily="18" charset="0"/>
                                  </a:rPr>
                                  <m:t>1+</m:t>
                                </m:r>
                                <m:rad>
                                  <m:radPr>
                                    <m:degHide m:val="on"/>
                                    <m:ctrlPr>
                                      <a:rPr lang="en-US" i="1">
                                        <a:solidFill>
                                          <a:schemeClr val="tx1"/>
                                        </a:solidFill>
                                        <a:latin typeface="Cambria Math" panose="02040503050406030204" pitchFamily="18" charset="0"/>
                                      </a:rPr>
                                    </m:ctrlPr>
                                  </m:radPr>
                                  <m:deg/>
                                  <m:e>
                                    <m:r>
                                      <a:rPr lang="en-US" i="0">
                                        <a:solidFill>
                                          <a:schemeClr val="tx1"/>
                                        </a:solidFill>
                                        <a:latin typeface="Cambria Math" panose="02040503050406030204" pitchFamily="18" charset="0"/>
                                      </a:rPr>
                                      <m:t>2</m:t>
                                    </m:r>
                                  </m:e>
                                </m:rad>
                                <m:r>
                                  <a:rPr lang="en-US" i="0">
                                    <a:solidFill>
                                      <a:schemeClr val="tx1"/>
                                    </a:solidFill>
                                    <a:latin typeface="Cambria Math" panose="02040503050406030204" pitchFamily="18" charset="0"/>
                                  </a:rPr>
                                  <m:t>=2.41421</m:t>
                                </m:r>
                              </m:e>
                            </m:mr>
                            <m:mr>
                              <m:e>
                                <m:r>
                                  <a:rPr lang="en-US" i="0">
                                    <a:solidFill>
                                      <a:schemeClr val="tx1"/>
                                    </a:solidFill>
                                    <a:latin typeface="Cambria Math" panose="02040503050406030204" pitchFamily="18" charset="0"/>
                                  </a:rPr>
                                  <m:t>3</m:t>
                                </m:r>
                              </m:e>
                              <m:e>
                                <m:r>
                                  <a:rPr lang="en-US" i="0">
                                    <a:solidFill>
                                      <a:schemeClr val="tx1"/>
                                    </a:solidFill>
                                    <a:latin typeface="Cambria Math" panose="02040503050406030204" pitchFamily="18" charset="0"/>
                                  </a:rPr>
                                  <m:t>2.55538</m:t>
                                </m:r>
                              </m:e>
                            </m:mr>
                            <m:mr>
                              <m:e>
                                <m:r>
                                  <a:rPr lang="en-US" i="0">
                                    <a:solidFill>
                                      <a:schemeClr val="tx1"/>
                                    </a:solidFill>
                                    <a:latin typeface="Cambria Math" panose="02040503050406030204" pitchFamily="18" charset="0"/>
                                  </a:rPr>
                                  <m:t>4</m:t>
                                </m:r>
                              </m:e>
                              <m:e>
                                <m:r>
                                  <a:rPr lang="en-US" i="0">
                                    <a:solidFill>
                                      <a:schemeClr val="tx1"/>
                                    </a:solidFill>
                                    <a:latin typeface="Cambria Math" panose="02040503050406030204" pitchFamily="18" charset="0"/>
                                  </a:rPr>
                                  <m:t>2.59805</m:t>
                                </m:r>
                              </m:e>
                            </m:mr>
                            <m:mr>
                              <m:e>
                                <m:r>
                                  <a:rPr lang="en-US" i="0">
                                    <a:solidFill>
                                      <a:schemeClr val="tx1"/>
                                    </a:solidFill>
                                    <a:latin typeface="Cambria Math" panose="02040503050406030204" pitchFamily="18" charset="0"/>
                                  </a:rPr>
                                  <m:t>5</m:t>
                                </m:r>
                              </m:e>
                              <m:e>
                                <m:r>
                                  <a:rPr lang="en-US" i="0">
                                    <a:solidFill>
                                      <a:schemeClr val="tx1"/>
                                    </a:solidFill>
                                    <a:latin typeface="Cambria Math" panose="02040503050406030204" pitchFamily="18" charset="0"/>
                                  </a:rPr>
                                  <m:t>2.61185</m:t>
                                </m:r>
                              </m:e>
                            </m:mr>
                            <m:mr>
                              <m:e>
                                <m:r>
                                  <a:rPr lang="en-US" i="0">
                                    <a:solidFill>
                                      <a:schemeClr val="tx1"/>
                                    </a:solidFill>
                                    <a:latin typeface="Cambria Math" panose="02040503050406030204" pitchFamily="18" charset="0"/>
                                  </a:rPr>
                                  <m:t>6</m:t>
                                </m:r>
                              </m:e>
                              <m:e>
                                <m:r>
                                  <a:rPr lang="en-US" i="0">
                                    <a:solidFill>
                                      <a:schemeClr val="tx1"/>
                                    </a:solidFill>
                                    <a:latin typeface="Cambria Math" panose="02040503050406030204" pitchFamily="18" charset="0"/>
                                  </a:rPr>
                                  <m:t>2.61612</m:t>
                                </m:r>
                              </m:e>
                            </m:mr>
                            <m:mr>
                              <m:e>
                                <m:r>
                                  <a:rPr lang="en-US" i="0">
                                    <a:solidFill>
                                      <a:schemeClr val="tx1"/>
                                    </a:solidFill>
                                    <a:latin typeface="Cambria Math" panose="02040503050406030204" pitchFamily="18" charset="0"/>
                                  </a:rPr>
                                  <m:t>7</m:t>
                                </m:r>
                              </m:e>
                              <m:e>
                                <m:r>
                                  <a:rPr lang="en-US" i="0">
                                    <a:solidFill>
                                      <a:schemeClr val="tx1"/>
                                    </a:solidFill>
                                    <a:latin typeface="Cambria Math" panose="02040503050406030204" pitchFamily="18" charset="0"/>
                                  </a:rPr>
                                  <m:t>2.61744</m:t>
                                </m:r>
                              </m:e>
                            </m:mr>
                            <m:mr>
                              <m:e>
                                <m:r>
                                  <a:rPr lang="en-US" i="0">
                                    <a:solidFill>
                                      <a:schemeClr val="tx1"/>
                                    </a:solidFill>
                                    <a:latin typeface="Cambria Math" panose="02040503050406030204" pitchFamily="18" charset="0"/>
                                  </a:rPr>
                                  <m:t>8</m:t>
                                </m:r>
                              </m:e>
                              <m:e>
                                <m:r>
                                  <a:rPr lang="en-US" i="0">
                                    <a:solidFill>
                                      <a:schemeClr val="tx1"/>
                                    </a:solidFill>
                                    <a:latin typeface="Cambria Math" panose="02040503050406030204" pitchFamily="18" charset="0"/>
                                  </a:rPr>
                                  <m:t>2.61785</m:t>
                                </m:r>
                              </m:e>
                            </m:mr>
                            <m:mr>
                              <m:e>
                                <m:r>
                                  <a:rPr lang="en-US" i="0">
                                    <a:solidFill>
                                      <a:schemeClr val="tx1"/>
                                    </a:solidFill>
                                    <a:latin typeface="Cambria Math" panose="02040503050406030204" pitchFamily="18" charset="0"/>
                                  </a:rPr>
                                  <m:t>9</m:t>
                                </m:r>
                              </m:e>
                              <m:e>
                                <m:r>
                                  <a:rPr lang="en-US" i="0">
                                    <a:solidFill>
                                      <a:schemeClr val="tx1"/>
                                    </a:solidFill>
                                    <a:latin typeface="Cambria Math" panose="02040503050406030204" pitchFamily="18" charset="0"/>
                                  </a:rPr>
                                  <m:t>2.61798</m:t>
                                </m:r>
                              </m:e>
                            </m:mr>
                          </m:m>
                        </m:e>
                      </m:d>
                      <m:r>
                        <a:rPr lang="en-US" i="0">
                          <a:solidFill>
                            <a:schemeClr val="tx1"/>
                          </a:solidFill>
                          <a:latin typeface="Cambria Math" panose="02040503050406030204" pitchFamily="18" charset="0"/>
                        </a:rPr>
                        <m:t> </m:t>
                      </m:r>
                      <m:r>
                        <a:rPr lang="en-US" b="0" i="0" smtClean="0">
                          <a:solidFill>
                            <a:schemeClr val="tx1"/>
                          </a:solidFill>
                          <a:latin typeface="Cambria Math" panose="02040503050406030204" pitchFamily="18" charset="0"/>
                        </a:rPr>
                        <m:t>               </m:t>
                      </m:r>
                      <m:d>
                        <m:dPr>
                          <m:begChr m:val="|"/>
                          <m:endChr m:val="|"/>
                          <m:ctrlPr>
                            <a:rPr lang="en-US" i="1">
                              <a:solidFill>
                                <a:schemeClr val="tx1"/>
                              </a:solidFill>
                              <a:latin typeface="Cambria Math" panose="02040503050406030204" pitchFamily="18" charset="0"/>
                            </a:rPr>
                          </m:ctrlPr>
                        </m:dPr>
                        <m:e>
                          <m:sSup>
                            <m:sSupPr>
                              <m:ctrlPr>
                                <a:rPr lang="en-US" i="1">
                                  <a:solidFill>
                                    <a:schemeClr val="tx1"/>
                                  </a:solidFill>
                                  <a:latin typeface="Cambria Math" panose="02040503050406030204" pitchFamily="18" charset="0"/>
                                </a:rPr>
                              </m:ctrlPr>
                            </m:sSupPr>
                            <m:e>
                              <m:r>
                                <a:rPr lang="en-US" i="1">
                                  <a:solidFill>
                                    <a:schemeClr val="tx1"/>
                                  </a:solidFill>
                                  <a:latin typeface="Cambria Math" panose="02040503050406030204" pitchFamily="18" charset="0"/>
                                </a:rPr>
                                <m:t>𝑋</m:t>
                              </m:r>
                            </m:e>
                            <m:sup>
                              <m:r>
                                <a:rPr lang="en-US" i="1">
                                  <a:solidFill>
                                    <a:schemeClr val="tx1"/>
                                  </a:solidFill>
                                  <a:latin typeface="Cambria Math" panose="02040503050406030204" pitchFamily="18" charset="0"/>
                                </a:rPr>
                                <m:t>𝑣</m:t>
                              </m:r>
                              <m:r>
                                <a:rPr lang="en-US" i="0">
                                  <a:solidFill>
                                    <a:schemeClr val="tx1"/>
                                  </a:solidFill>
                                  <a:latin typeface="Cambria Math" panose="02040503050406030204" pitchFamily="18" charset="0"/>
                                </a:rPr>
                                <m:t>+1</m:t>
                              </m:r>
                            </m:sup>
                          </m:sSup>
                          <m:r>
                            <a:rPr lang="en-US" i="0">
                              <a:solidFill>
                                <a:schemeClr val="tx1"/>
                              </a:solidFill>
                              <a:latin typeface="Cambria Math" panose="02040503050406030204" pitchFamily="18" charset="0"/>
                            </a:rPr>
                            <m:t>−</m:t>
                          </m:r>
                          <m:sSup>
                            <m:sSupPr>
                              <m:ctrlPr>
                                <a:rPr lang="en-US" i="1">
                                  <a:solidFill>
                                    <a:schemeClr val="tx1"/>
                                  </a:solidFill>
                                  <a:latin typeface="Cambria Math" panose="02040503050406030204" pitchFamily="18" charset="0"/>
                                </a:rPr>
                              </m:ctrlPr>
                            </m:sSupPr>
                            <m:e>
                              <m:r>
                                <a:rPr lang="en-US" i="1">
                                  <a:solidFill>
                                    <a:schemeClr val="tx1"/>
                                  </a:solidFill>
                                  <a:latin typeface="Cambria Math" panose="02040503050406030204" pitchFamily="18" charset="0"/>
                                </a:rPr>
                                <m:t>𝑋</m:t>
                              </m:r>
                            </m:e>
                            <m:sup>
                              <m:r>
                                <a:rPr lang="en-US" i="1">
                                  <a:solidFill>
                                    <a:schemeClr val="tx1"/>
                                  </a:solidFill>
                                  <a:latin typeface="Cambria Math" panose="02040503050406030204" pitchFamily="18" charset="0"/>
                                </a:rPr>
                                <m:t>𝑣</m:t>
                              </m:r>
                            </m:sup>
                          </m:sSup>
                        </m:e>
                      </m:d>
                      <m:r>
                        <a:rPr lang="en-US" i="0">
                          <a:solidFill>
                            <a:schemeClr val="tx1"/>
                          </a:solidFill>
                          <a:latin typeface="Cambria Math" panose="02040503050406030204" pitchFamily="18" charset="0"/>
                        </a:rPr>
                        <m:t>&lt;</m:t>
                      </m:r>
                      <m:r>
                        <a:rPr lang="en-US" i="1">
                          <a:solidFill>
                            <a:schemeClr val="tx1"/>
                          </a:solidFill>
                          <a:latin typeface="Cambria Math" panose="02040503050406030204" pitchFamily="18" charset="0"/>
                        </a:rPr>
                        <m:t>𝜀</m:t>
                      </m:r>
                    </m:oMath>
                  </m:oMathPara>
                </a14:m>
                <a:endParaRPr lang="en-US"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8" name="TextBox 7">
                <a:extLst>
                  <a:ext uri="{FF2B5EF4-FFF2-40B4-BE49-F238E27FC236}">
                    <a16:creationId xmlns:a16="http://schemas.microsoft.com/office/drawing/2014/main" id="{E9AA7211-1256-42C5-9E94-1305271FD5F4}"/>
                  </a:ext>
                </a:extLst>
              </p:cNvPr>
              <p:cNvSpPr txBox="1">
                <a:spLocks noRot="1" noChangeAspect="1" noMove="1" noResize="1" noEditPoints="1" noAdjustHandles="1" noChangeArrowheads="1" noChangeShapeType="1" noTextEdit="1"/>
              </p:cNvSpPr>
              <p:nvPr/>
            </p:nvSpPr>
            <p:spPr>
              <a:xfrm>
                <a:off x="3586814" y="2539077"/>
                <a:ext cx="4954044" cy="3458767"/>
              </a:xfrm>
              <a:prstGeom prst="rect">
                <a:avLst/>
              </a:prstGeom>
              <a:blipFill>
                <a:blip r:embed="rId3"/>
                <a:stretch>
                  <a:fillRect/>
                </a:stretch>
              </a:blipFill>
            </p:spPr>
            <p:txBody>
              <a:bodyPr/>
              <a:lstStyle/>
              <a:p>
                <a:r>
                  <a:rPr lang="en-US">
                    <a:noFill/>
                  </a:rPr>
                  <a:t> </a:t>
                </a:r>
              </a:p>
            </p:txBody>
          </p:sp>
        </mc:Fallback>
      </mc:AlternateContent>
      <p:sp>
        <p:nvSpPr>
          <p:cNvPr id="4" name="Right Brace 3">
            <a:extLst>
              <a:ext uri="{FF2B5EF4-FFF2-40B4-BE49-F238E27FC236}">
                <a16:creationId xmlns:a16="http://schemas.microsoft.com/office/drawing/2014/main" id="{ADACA629-A964-4130-8110-8F921FD9EBBA}"/>
              </a:ext>
            </a:extLst>
          </p:cNvPr>
          <p:cNvSpPr/>
          <p:nvPr/>
        </p:nvSpPr>
        <p:spPr bwMode="auto">
          <a:xfrm>
            <a:off x="5465426" y="5210760"/>
            <a:ext cx="187890" cy="724386"/>
          </a:xfrm>
          <a:prstGeom prst="rightBrace">
            <a:avLst/>
          </a:prstGeom>
          <a:ln>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Tree>
    <p:extLst>
      <p:ext uri="{BB962C8B-B14F-4D97-AF65-F5344CB8AC3E}">
        <p14:creationId xmlns:p14="http://schemas.microsoft.com/office/powerpoint/2010/main" val="20864339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191C-D501-4F81-8E4B-9D44B8EDC0C6}"/>
              </a:ext>
            </a:extLst>
          </p:cNvPr>
          <p:cNvSpPr>
            <a:spLocks noGrp="1"/>
          </p:cNvSpPr>
          <p:nvPr>
            <p:ph type="title"/>
          </p:nvPr>
        </p:nvSpPr>
        <p:spPr>
          <a:xfrm>
            <a:off x="457200" y="152400"/>
            <a:ext cx="8083658" cy="707756"/>
          </a:xfrm>
        </p:spPr>
        <p:txBody>
          <a:bodyPr/>
          <a:lstStyle/>
          <a:p>
            <a:r>
              <a:rPr lang="en-US" dirty="0"/>
              <a:t>Power Flow : Gauss Iteration Method</a:t>
            </a:r>
          </a:p>
        </p:txBody>
      </p:sp>
      <p:sp>
        <p:nvSpPr>
          <p:cNvPr id="5" name="Slide Number Placeholder 4">
            <a:extLst>
              <a:ext uri="{FF2B5EF4-FFF2-40B4-BE49-F238E27FC236}">
                <a16:creationId xmlns:a16="http://schemas.microsoft.com/office/drawing/2014/main" id="{510A510D-11C3-4509-A972-43A23A8748CF}"/>
              </a:ext>
            </a:extLst>
          </p:cNvPr>
          <p:cNvSpPr>
            <a:spLocks noGrp="1"/>
          </p:cNvSpPr>
          <p:nvPr>
            <p:ph type="sldNum" sz="quarter" idx="4"/>
          </p:nvPr>
        </p:nvSpPr>
        <p:spPr/>
        <p:txBody>
          <a:bodyPr/>
          <a:lstStyle/>
          <a:p>
            <a:fld id="{7CECD839-9EAD-418B-9826-1243089AB703}" type="slidenum">
              <a:rPr lang="en-US" smtClean="0"/>
              <a:t>24</a:t>
            </a:fld>
            <a:endParaRPr lang="en-US"/>
          </a:p>
        </p:txBody>
      </p:sp>
      <p:sp>
        <p:nvSpPr>
          <p:cNvPr id="7" name="Footer Placeholder 5">
            <a:extLst>
              <a:ext uri="{FF2B5EF4-FFF2-40B4-BE49-F238E27FC236}">
                <a16:creationId xmlns:a16="http://schemas.microsoft.com/office/drawing/2014/main" id="{A14C8A68-AC23-4AC9-8A19-8108B2C013A0}"/>
              </a:ext>
            </a:extLst>
          </p:cNvPr>
          <p:cNvSpPr txBox="1">
            <a:spLocks/>
          </p:cNvSpPr>
          <p:nvPr/>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ECpE</a:t>
            </a:r>
            <a:r>
              <a:rPr lang="en-US" dirty="0"/>
              <a:t> Department</a:t>
            </a:r>
          </a:p>
        </p:txBody>
      </p: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365CB3D3-D4C9-42D2-969A-8B105EB109DA}"/>
                  </a:ext>
                </a:extLst>
              </p:cNvPr>
              <p:cNvSpPr txBox="1"/>
              <p:nvPr/>
            </p:nvSpPr>
            <p:spPr>
              <a:xfrm>
                <a:off x="457200" y="1066345"/>
                <a:ext cx="2411260" cy="84850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836967"/>
                              </a:solidFill>
                              <a:latin typeface="Cambria Math" panose="02040503050406030204" pitchFamily="18" charset="0"/>
                            </a:rPr>
                          </m:ctrlPr>
                        </m:sSubPr>
                        <m:e>
                          <m:r>
                            <a:rPr lang="en-US" i="1">
                              <a:latin typeface="Cambria Math" panose="02040503050406030204" pitchFamily="18" charset="0"/>
                            </a:rPr>
                            <m:t>𝑆</m:t>
                          </m:r>
                        </m:e>
                        <m:sub>
                          <m:r>
                            <a:rPr lang="en-US" i="1">
                              <a:latin typeface="Cambria Math" panose="02040503050406030204" pitchFamily="18" charset="0"/>
                            </a:rPr>
                            <m:t>𝑖</m:t>
                          </m:r>
                        </m:sub>
                      </m:sSub>
                      <m:r>
                        <a:rPr lang="en-US" i="0">
                          <a:latin typeface="Cambria Math" panose="02040503050406030204" pitchFamily="18" charset="0"/>
                        </a:rPr>
                        <m:t>=</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𝑖</m:t>
                          </m:r>
                        </m:sub>
                      </m:sSub>
                      <m:nary>
                        <m:naryPr>
                          <m:chr m:val="∑"/>
                          <m:limLoc m:val="undOvr"/>
                          <m:grow m:val="on"/>
                          <m:ctrlPr>
                            <a:rPr lang="en-US" i="1">
                              <a:latin typeface="Cambria Math" panose="02040503050406030204" pitchFamily="18" charset="0"/>
                            </a:rPr>
                          </m:ctrlPr>
                        </m:naryPr>
                        <m:sub>
                          <m:r>
                            <a:rPr lang="en-US" i="1">
                              <a:latin typeface="Cambria Math" panose="02040503050406030204" pitchFamily="18" charset="0"/>
                            </a:rPr>
                            <m:t>𝑘</m:t>
                          </m:r>
                          <m:r>
                            <a:rPr lang="en-US" i="0">
                              <a:latin typeface="Cambria Math" panose="02040503050406030204" pitchFamily="18" charset="0"/>
                            </a:rPr>
                            <m:t>=1</m:t>
                          </m:r>
                        </m:sub>
                        <m:sup>
                          <m:r>
                            <a:rPr lang="en-US" i="1">
                              <a:latin typeface="Cambria Math" panose="02040503050406030204" pitchFamily="18" charset="0"/>
                            </a:rPr>
                            <m:t>𝑛</m:t>
                          </m:r>
                        </m:sup>
                        <m:e>
                          <m:r>
                            <a:rPr lang="en-US" i="0">
                              <a:latin typeface="Cambria Math" panose="02040503050406030204" pitchFamily="18" charset="0"/>
                            </a:rPr>
                            <m:t> </m:t>
                          </m:r>
                        </m:e>
                      </m:nary>
                      <m:r>
                        <a:rPr lang="en-US" i="0">
                          <a:latin typeface="Cambria Math" panose="02040503050406030204" pitchFamily="18" charset="0"/>
                        </a:rPr>
                        <m:t> </m:t>
                      </m:r>
                      <m:sSubSup>
                        <m:sSubSupPr>
                          <m:ctrlPr>
                            <a:rPr lang="en-US" i="1">
                              <a:solidFill>
                                <a:srgbClr val="836967"/>
                              </a:solidFill>
                              <a:latin typeface="Cambria Math" panose="02040503050406030204" pitchFamily="18" charset="0"/>
                            </a:rPr>
                          </m:ctrlPr>
                        </m:sSubSupPr>
                        <m:e>
                          <m:r>
                            <a:rPr lang="en-US" i="1">
                              <a:latin typeface="Cambria Math" panose="02040503050406030204" pitchFamily="18" charset="0"/>
                            </a:rPr>
                            <m:t>𝑌</m:t>
                          </m:r>
                        </m:e>
                        <m:sub>
                          <m:r>
                            <a:rPr lang="en-US" i="1">
                              <a:latin typeface="Cambria Math" panose="02040503050406030204" pitchFamily="18" charset="0"/>
                            </a:rPr>
                            <m:t>𝑖𝑘</m:t>
                          </m:r>
                        </m:sub>
                        <m:sup>
                          <m:r>
                            <a:rPr lang="en-US" i="0">
                              <a:latin typeface="Cambria Math" panose="02040503050406030204" pitchFamily="18" charset="0"/>
                            </a:rPr>
                            <m:t>∗</m:t>
                          </m:r>
                        </m:sup>
                      </m:sSubSup>
                      <m:r>
                        <a:rPr lang="en-US" b="0" i="1" smtClean="0">
                          <a:latin typeface="Cambria Math" panose="02040503050406030204" pitchFamily="18" charset="0"/>
                        </a:rPr>
                        <m:t> </m:t>
                      </m:r>
                      <m:sSubSup>
                        <m:sSubSupPr>
                          <m:ctrlPr>
                            <a:rPr lang="en-US" i="1">
                              <a:solidFill>
                                <a:srgbClr val="836967"/>
                              </a:solidFill>
                              <a:latin typeface="Cambria Math" panose="02040503050406030204" pitchFamily="18" charset="0"/>
                            </a:rPr>
                          </m:ctrlPr>
                        </m:sSubSupPr>
                        <m:e>
                          <m:r>
                            <a:rPr lang="en-US" i="1">
                              <a:latin typeface="Cambria Math" panose="02040503050406030204" pitchFamily="18" charset="0"/>
                            </a:rPr>
                            <m:t>𝑉</m:t>
                          </m:r>
                        </m:e>
                        <m:sub>
                          <m:r>
                            <a:rPr lang="en-US" i="1">
                              <a:latin typeface="Cambria Math" panose="02040503050406030204" pitchFamily="18" charset="0"/>
                            </a:rPr>
                            <m:t>𝑘</m:t>
                          </m:r>
                        </m:sub>
                        <m:sup>
                          <m:r>
                            <a:rPr lang="en-US" b="0" i="0" smtClean="0">
                              <a:latin typeface="Cambria Math" panose="02040503050406030204" pitchFamily="18" charset="0"/>
                            </a:rPr>
                            <m:t>∗</m:t>
                          </m:r>
                        </m:sup>
                      </m:sSubSup>
                    </m:oMath>
                  </m:oMathPara>
                </a14:m>
                <a:endParaRPr lang="en-US" dirty="0"/>
              </a:p>
            </p:txBody>
          </p:sp>
        </mc:Choice>
        <mc:Fallback xmlns="">
          <p:sp>
            <p:nvSpPr>
              <p:cNvPr id="14" name="TextBox 13">
                <a:extLst>
                  <a:ext uri="{FF2B5EF4-FFF2-40B4-BE49-F238E27FC236}">
                    <a16:creationId xmlns:a16="http://schemas.microsoft.com/office/drawing/2014/main" id="{365CB3D3-D4C9-42D2-969A-8B105EB109DA}"/>
                  </a:ext>
                </a:extLst>
              </p:cNvPr>
              <p:cNvSpPr txBox="1">
                <a:spLocks noRot="1" noChangeAspect="1" noMove="1" noResize="1" noEditPoints="1" noAdjustHandles="1" noChangeArrowheads="1" noChangeShapeType="1" noTextEdit="1"/>
              </p:cNvSpPr>
              <p:nvPr/>
            </p:nvSpPr>
            <p:spPr>
              <a:xfrm>
                <a:off x="457200" y="1066345"/>
                <a:ext cx="2411260" cy="848502"/>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C1146354-807F-4688-935F-2A67373BC1BA}"/>
                  </a:ext>
                </a:extLst>
              </p:cNvPr>
              <p:cNvSpPr txBox="1"/>
              <p:nvPr/>
            </p:nvSpPr>
            <p:spPr>
              <a:xfrm>
                <a:off x="457200" y="2160248"/>
                <a:ext cx="2411260" cy="84850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i="1" smtClean="0">
                              <a:solidFill>
                                <a:srgbClr val="836967"/>
                              </a:solidFill>
                              <a:latin typeface="Cambria Math" panose="02040503050406030204" pitchFamily="18" charset="0"/>
                            </a:rPr>
                          </m:ctrlPr>
                        </m:sSubSupPr>
                        <m:e>
                          <m:r>
                            <a:rPr lang="en-US" i="1">
                              <a:latin typeface="Cambria Math" panose="02040503050406030204" pitchFamily="18" charset="0"/>
                            </a:rPr>
                            <m:t>𝑆</m:t>
                          </m:r>
                        </m:e>
                        <m:sub>
                          <m:r>
                            <a:rPr lang="en-US" i="1">
                              <a:latin typeface="Cambria Math" panose="02040503050406030204" pitchFamily="18" charset="0"/>
                            </a:rPr>
                            <m:t>𝑖</m:t>
                          </m:r>
                        </m:sub>
                        <m:sup>
                          <m:r>
                            <a:rPr lang="en-US" i="0">
                              <a:latin typeface="Cambria Math" panose="02040503050406030204" pitchFamily="18" charset="0"/>
                            </a:rPr>
                            <m:t>∗</m:t>
                          </m:r>
                        </m:sup>
                      </m:sSubSup>
                      <m:r>
                        <a:rPr lang="en-US" i="0">
                          <a:latin typeface="Cambria Math" panose="02040503050406030204" pitchFamily="18" charset="0"/>
                        </a:rPr>
                        <m:t>=</m:t>
                      </m:r>
                      <m:sSubSup>
                        <m:sSubSupPr>
                          <m:ctrlPr>
                            <a:rPr lang="en-US" i="1">
                              <a:solidFill>
                                <a:srgbClr val="836967"/>
                              </a:solidFill>
                              <a:latin typeface="Cambria Math" panose="02040503050406030204" pitchFamily="18" charset="0"/>
                            </a:rPr>
                          </m:ctrlPr>
                        </m:sSubSupPr>
                        <m:e>
                          <m:r>
                            <a:rPr lang="en-US" i="1">
                              <a:latin typeface="Cambria Math" panose="02040503050406030204" pitchFamily="18" charset="0"/>
                            </a:rPr>
                            <m:t>𝑉</m:t>
                          </m:r>
                        </m:e>
                        <m:sub>
                          <m:r>
                            <a:rPr lang="en-US" i="1">
                              <a:latin typeface="Cambria Math" panose="02040503050406030204" pitchFamily="18" charset="0"/>
                            </a:rPr>
                            <m:t>𝑖</m:t>
                          </m:r>
                        </m:sub>
                        <m:sup>
                          <m:r>
                            <a:rPr lang="en-US" i="0">
                              <a:latin typeface="Cambria Math" panose="02040503050406030204" pitchFamily="18" charset="0"/>
                            </a:rPr>
                            <m:t>∗</m:t>
                          </m:r>
                        </m:sup>
                      </m:sSubSup>
                      <m:nary>
                        <m:naryPr>
                          <m:chr m:val="∑"/>
                          <m:limLoc m:val="undOvr"/>
                          <m:grow m:val="on"/>
                          <m:ctrlPr>
                            <a:rPr lang="en-US" i="1">
                              <a:latin typeface="Cambria Math" panose="02040503050406030204" pitchFamily="18" charset="0"/>
                            </a:rPr>
                          </m:ctrlPr>
                        </m:naryPr>
                        <m:sub>
                          <m:r>
                            <a:rPr lang="en-US" i="1">
                              <a:latin typeface="Cambria Math" panose="02040503050406030204" pitchFamily="18" charset="0"/>
                            </a:rPr>
                            <m:t>𝑘</m:t>
                          </m:r>
                          <m:r>
                            <a:rPr lang="en-US" i="0">
                              <a:latin typeface="Cambria Math" panose="02040503050406030204" pitchFamily="18" charset="0"/>
                            </a:rPr>
                            <m:t>=1</m:t>
                          </m:r>
                        </m:sub>
                        <m:sup>
                          <m:r>
                            <a:rPr lang="en-US" i="1">
                              <a:latin typeface="Cambria Math" panose="02040503050406030204" pitchFamily="18" charset="0"/>
                            </a:rPr>
                            <m:t>𝑛</m:t>
                          </m:r>
                        </m:sup>
                        <m:e>
                          <m:r>
                            <a:rPr lang="en-US" i="0">
                              <a:latin typeface="Cambria Math" panose="02040503050406030204" pitchFamily="18" charset="0"/>
                            </a:rPr>
                            <m:t> </m:t>
                          </m:r>
                        </m:e>
                      </m:nary>
                      <m:r>
                        <a:rPr lang="en-US" i="0">
                          <a:latin typeface="Cambria Math" panose="02040503050406030204" pitchFamily="18" charset="0"/>
                        </a:rPr>
                        <m:t> </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𝑌</m:t>
                          </m:r>
                        </m:e>
                        <m:sub>
                          <m:r>
                            <a:rPr lang="en-US" i="1">
                              <a:latin typeface="Cambria Math" panose="02040503050406030204" pitchFamily="18" charset="0"/>
                            </a:rPr>
                            <m:t>𝑖𝑘</m:t>
                          </m:r>
                        </m:sub>
                      </m:sSub>
                      <m:sSub>
                        <m:sSubPr>
                          <m:ctrlPr>
                            <a:rPr lang="en-US" i="1">
                              <a:solidFill>
                                <a:srgbClr val="836967"/>
                              </a:solidFill>
                              <a:latin typeface="Cambria Math" panose="02040503050406030204" pitchFamily="18" charset="0"/>
                            </a:rPr>
                          </m:ctrlPr>
                        </m:sSubPr>
                        <m:e>
                          <m:r>
                            <a:rPr lang="en-US" b="0" i="1" smtClean="0">
                              <a:solidFill>
                                <a:srgbClr val="836967"/>
                              </a:solidFill>
                              <a:latin typeface="Cambria Math" panose="02040503050406030204" pitchFamily="18" charset="0"/>
                            </a:rPr>
                            <m:t> </m:t>
                          </m:r>
                          <m:r>
                            <a:rPr lang="en-US" i="1">
                              <a:latin typeface="Cambria Math" panose="02040503050406030204" pitchFamily="18" charset="0"/>
                            </a:rPr>
                            <m:t>𝑉</m:t>
                          </m:r>
                        </m:e>
                        <m:sub>
                          <m:r>
                            <a:rPr lang="en-US" i="1">
                              <a:latin typeface="Cambria Math" panose="02040503050406030204" pitchFamily="18" charset="0"/>
                            </a:rPr>
                            <m:t>𝑘</m:t>
                          </m:r>
                        </m:sub>
                      </m:sSub>
                    </m:oMath>
                  </m:oMathPara>
                </a14:m>
                <a:endParaRPr lang="en-US" dirty="0"/>
              </a:p>
            </p:txBody>
          </p:sp>
        </mc:Choice>
        <mc:Fallback xmlns="">
          <p:sp>
            <p:nvSpPr>
              <p:cNvPr id="15" name="TextBox 14">
                <a:extLst>
                  <a:ext uri="{FF2B5EF4-FFF2-40B4-BE49-F238E27FC236}">
                    <a16:creationId xmlns:a16="http://schemas.microsoft.com/office/drawing/2014/main" id="{C1146354-807F-4688-935F-2A67373BC1BA}"/>
                  </a:ext>
                </a:extLst>
              </p:cNvPr>
              <p:cNvSpPr txBox="1">
                <a:spLocks noRot="1" noChangeAspect="1" noMove="1" noResize="1" noEditPoints="1" noAdjustHandles="1" noChangeArrowheads="1" noChangeShapeType="1" noTextEdit="1"/>
              </p:cNvSpPr>
              <p:nvPr/>
            </p:nvSpPr>
            <p:spPr>
              <a:xfrm>
                <a:off x="457200" y="2160248"/>
                <a:ext cx="2411260" cy="848502"/>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7997E688-2D64-476F-9357-FC4DB730211E}"/>
                  </a:ext>
                </a:extLst>
              </p:cNvPr>
              <p:cNvSpPr txBox="1"/>
              <p:nvPr/>
            </p:nvSpPr>
            <p:spPr>
              <a:xfrm>
                <a:off x="457200" y="3276587"/>
                <a:ext cx="2160739" cy="84850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US" i="1" smtClean="0">
                              <a:solidFill>
                                <a:srgbClr val="836967"/>
                              </a:solidFill>
                              <a:latin typeface="Cambria Math" panose="02040503050406030204" pitchFamily="18" charset="0"/>
                            </a:rPr>
                          </m:ctrlPr>
                        </m:fPr>
                        <m:num>
                          <m:sSubSup>
                            <m:sSubSupPr>
                              <m:ctrlPr>
                                <a:rPr lang="en-US" i="1">
                                  <a:solidFill>
                                    <a:srgbClr val="836967"/>
                                  </a:solidFill>
                                  <a:latin typeface="Cambria Math" panose="02040503050406030204" pitchFamily="18" charset="0"/>
                                </a:rPr>
                              </m:ctrlPr>
                            </m:sSubSupPr>
                            <m:e>
                              <m:r>
                                <a:rPr lang="en-US" i="1">
                                  <a:latin typeface="Cambria Math" panose="02040503050406030204" pitchFamily="18" charset="0"/>
                                </a:rPr>
                                <m:t>𝑆</m:t>
                              </m:r>
                            </m:e>
                            <m:sub>
                              <m:r>
                                <a:rPr lang="en-US" i="1">
                                  <a:latin typeface="Cambria Math" panose="02040503050406030204" pitchFamily="18" charset="0"/>
                                </a:rPr>
                                <m:t>𝑖</m:t>
                              </m:r>
                            </m:sub>
                            <m:sup>
                              <m:r>
                                <a:rPr lang="en-US" i="0">
                                  <a:latin typeface="Cambria Math" panose="02040503050406030204" pitchFamily="18" charset="0"/>
                                </a:rPr>
                                <m:t>∗</m:t>
                              </m:r>
                            </m:sup>
                          </m:sSubSup>
                        </m:num>
                        <m:den>
                          <m:sSubSup>
                            <m:sSubSupPr>
                              <m:ctrlPr>
                                <a:rPr lang="en-US" i="1">
                                  <a:solidFill>
                                    <a:srgbClr val="836967"/>
                                  </a:solidFill>
                                  <a:latin typeface="Cambria Math" panose="02040503050406030204" pitchFamily="18" charset="0"/>
                                </a:rPr>
                              </m:ctrlPr>
                            </m:sSubSupPr>
                            <m:e>
                              <m:r>
                                <a:rPr lang="en-US" i="1">
                                  <a:latin typeface="Cambria Math" panose="02040503050406030204" pitchFamily="18" charset="0"/>
                                </a:rPr>
                                <m:t>𝑉</m:t>
                              </m:r>
                            </m:e>
                            <m:sub>
                              <m:r>
                                <a:rPr lang="en-US" i="1">
                                  <a:latin typeface="Cambria Math" panose="02040503050406030204" pitchFamily="18" charset="0"/>
                                </a:rPr>
                                <m:t>𝑖</m:t>
                              </m:r>
                            </m:sub>
                            <m:sup>
                              <m:r>
                                <a:rPr lang="en-US" i="0">
                                  <a:latin typeface="Cambria Math" panose="02040503050406030204" pitchFamily="18" charset="0"/>
                                </a:rPr>
                                <m:t>∗</m:t>
                              </m:r>
                            </m:sup>
                          </m:sSubSup>
                        </m:den>
                      </m:f>
                      <m:r>
                        <a:rPr lang="en-US" i="0">
                          <a:latin typeface="Cambria Math" panose="02040503050406030204" pitchFamily="18" charset="0"/>
                        </a:rPr>
                        <m:t>=</m:t>
                      </m:r>
                      <m:nary>
                        <m:naryPr>
                          <m:chr m:val="∑"/>
                          <m:limLoc m:val="undOvr"/>
                          <m:grow m:val="on"/>
                          <m:ctrlPr>
                            <a:rPr lang="en-US" i="1">
                              <a:latin typeface="Cambria Math" panose="02040503050406030204" pitchFamily="18" charset="0"/>
                            </a:rPr>
                          </m:ctrlPr>
                        </m:naryPr>
                        <m:sub>
                          <m:r>
                            <a:rPr lang="en-US" i="1">
                              <a:latin typeface="Cambria Math" panose="02040503050406030204" pitchFamily="18" charset="0"/>
                            </a:rPr>
                            <m:t>𝑘</m:t>
                          </m:r>
                          <m:r>
                            <a:rPr lang="en-US" i="0">
                              <a:latin typeface="Cambria Math" panose="02040503050406030204" pitchFamily="18" charset="0"/>
                            </a:rPr>
                            <m:t>=1</m:t>
                          </m:r>
                        </m:sub>
                        <m:sup>
                          <m:r>
                            <a:rPr lang="en-US" i="1">
                              <a:latin typeface="Cambria Math" panose="02040503050406030204" pitchFamily="18" charset="0"/>
                            </a:rPr>
                            <m:t>𝑛</m:t>
                          </m:r>
                        </m:sup>
                        <m:e>
                          <m:r>
                            <a:rPr lang="en-US" i="0">
                              <a:latin typeface="Cambria Math" panose="02040503050406030204" pitchFamily="18" charset="0"/>
                            </a:rPr>
                            <m:t> </m:t>
                          </m:r>
                        </m:e>
                      </m:nary>
                      <m:r>
                        <a:rPr lang="en-US" i="0">
                          <a:latin typeface="Cambria Math" panose="02040503050406030204" pitchFamily="18" charset="0"/>
                        </a:rPr>
                        <m:t> </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𝑌</m:t>
                          </m:r>
                        </m:e>
                        <m:sub>
                          <m:r>
                            <a:rPr lang="en-US" i="1">
                              <a:latin typeface="Cambria Math" panose="02040503050406030204" pitchFamily="18" charset="0"/>
                            </a:rPr>
                            <m:t>𝑖𝑘</m:t>
                          </m:r>
                        </m:sub>
                      </m:sSub>
                      <m:r>
                        <a:rPr lang="en-US" b="0" i="1" smtClean="0">
                          <a:latin typeface="Cambria Math" panose="02040503050406030204" pitchFamily="18" charset="0"/>
                        </a:rPr>
                        <m:t> </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𝑘</m:t>
                          </m:r>
                        </m:sub>
                      </m:sSub>
                    </m:oMath>
                  </m:oMathPara>
                </a14:m>
                <a:endParaRPr lang="en-US" dirty="0"/>
              </a:p>
            </p:txBody>
          </p:sp>
        </mc:Choice>
        <mc:Fallback xmlns="">
          <p:sp>
            <p:nvSpPr>
              <p:cNvPr id="16" name="TextBox 15">
                <a:extLst>
                  <a:ext uri="{FF2B5EF4-FFF2-40B4-BE49-F238E27FC236}">
                    <a16:creationId xmlns:a16="http://schemas.microsoft.com/office/drawing/2014/main" id="{7997E688-2D64-476F-9357-FC4DB730211E}"/>
                  </a:ext>
                </a:extLst>
              </p:cNvPr>
              <p:cNvSpPr txBox="1">
                <a:spLocks noRot="1" noChangeAspect="1" noMove="1" noResize="1" noEditPoints="1" noAdjustHandles="1" noChangeArrowheads="1" noChangeShapeType="1" noTextEdit="1"/>
              </p:cNvSpPr>
              <p:nvPr/>
            </p:nvSpPr>
            <p:spPr>
              <a:xfrm>
                <a:off x="457200" y="3276587"/>
                <a:ext cx="2160739" cy="848502"/>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1252E57C-277C-4B4C-AC97-5AE9D2F0EE26}"/>
                  </a:ext>
                </a:extLst>
              </p:cNvPr>
              <p:cNvSpPr txBox="1"/>
              <p:nvPr/>
            </p:nvSpPr>
            <p:spPr>
              <a:xfrm>
                <a:off x="457200" y="4196536"/>
                <a:ext cx="3037562" cy="86972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836967"/>
                              </a:solidFill>
                              <a:latin typeface="Cambria Math" panose="02040503050406030204" pitchFamily="18" charset="0"/>
                            </a:rPr>
                          </m:ctrlPr>
                        </m:sSubPr>
                        <m:e>
                          <m:r>
                            <a:rPr lang="en-US" i="1">
                              <a:latin typeface="Cambria Math" panose="02040503050406030204" pitchFamily="18" charset="0"/>
                            </a:rPr>
                            <m:t>𝑌</m:t>
                          </m:r>
                        </m:e>
                        <m:sub>
                          <m:r>
                            <a:rPr lang="en-US" i="1">
                              <a:latin typeface="Cambria Math" panose="02040503050406030204" pitchFamily="18" charset="0"/>
                            </a:rPr>
                            <m:t>𝑖𝑖</m:t>
                          </m:r>
                        </m:sub>
                      </m:sSub>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𝑖</m:t>
                          </m:r>
                        </m:sub>
                      </m:sSub>
                      <m:r>
                        <a:rPr lang="en-US" i="0">
                          <a:latin typeface="Cambria Math" panose="02040503050406030204" pitchFamily="18" charset="0"/>
                        </a:rPr>
                        <m:t>=</m:t>
                      </m:r>
                      <m:f>
                        <m:fPr>
                          <m:ctrlPr>
                            <a:rPr lang="en-US" i="1">
                              <a:solidFill>
                                <a:srgbClr val="836967"/>
                              </a:solidFill>
                              <a:latin typeface="Cambria Math" panose="02040503050406030204" pitchFamily="18" charset="0"/>
                            </a:rPr>
                          </m:ctrlPr>
                        </m:fPr>
                        <m:num>
                          <m:sSubSup>
                            <m:sSubSupPr>
                              <m:ctrlPr>
                                <a:rPr lang="en-US" i="1">
                                  <a:solidFill>
                                    <a:srgbClr val="836967"/>
                                  </a:solidFill>
                                  <a:latin typeface="Cambria Math" panose="02040503050406030204" pitchFamily="18" charset="0"/>
                                </a:rPr>
                              </m:ctrlPr>
                            </m:sSubSupPr>
                            <m:e>
                              <m:r>
                                <a:rPr lang="en-US" i="1">
                                  <a:latin typeface="Cambria Math" panose="02040503050406030204" pitchFamily="18" charset="0"/>
                                </a:rPr>
                                <m:t>𝑆</m:t>
                              </m:r>
                            </m:e>
                            <m:sub>
                              <m:r>
                                <a:rPr lang="en-US" i="1">
                                  <a:latin typeface="Cambria Math" panose="02040503050406030204" pitchFamily="18" charset="0"/>
                                </a:rPr>
                                <m:t>𝑖</m:t>
                              </m:r>
                            </m:sub>
                            <m:sup>
                              <m:r>
                                <a:rPr lang="en-US" i="0">
                                  <a:latin typeface="Cambria Math" panose="02040503050406030204" pitchFamily="18" charset="0"/>
                                </a:rPr>
                                <m:t>∗</m:t>
                              </m:r>
                            </m:sup>
                          </m:sSubSup>
                        </m:num>
                        <m:den>
                          <m:sSubSup>
                            <m:sSubSupPr>
                              <m:ctrlPr>
                                <a:rPr lang="en-US" i="1">
                                  <a:solidFill>
                                    <a:srgbClr val="836967"/>
                                  </a:solidFill>
                                  <a:latin typeface="Cambria Math" panose="02040503050406030204" pitchFamily="18" charset="0"/>
                                </a:rPr>
                              </m:ctrlPr>
                            </m:sSubSupPr>
                            <m:e>
                              <m:r>
                                <a:rPr lang="en-US" i="1">
                                  <a:latin typeface="Cambria Math" panose="02040503050406030204" pitchFamily="18" charset="0"/>
                                </a:rPr>
                                <m:t>𝑉</m:t>
                              </m:r>
                            </m:e>
                            <m:sub>
                              <m:r>
                                <a:rPr lang="en-US" i="1">
                                  <a:latin typeface="Cambria Math" panose="02040503050406030204" pitchFamily="18" charset="0"/>
                                </a:rPr>
                                <m:t>𝑖</m:t>
                              </m:r>
                            </m:sub>
                            <m:sup>
                              <m:r>
                                <a:rPr lang="en-US" i="0">
                                  <a:latin typeface="Cambria Math" panose="02040503050406030204" pitchFamily="18" charset="0"/>
                                </a:rPr>
                                <m:t>∗</m:t>
                              </m:r>
                            </m:sup>
                          </m:sSubSup>
                        </m:den>
                      </m:f>
                      <m:r>
                        <a:rPr lang="en-US" b="0" i="0" smtClean="0">
                          <a:latin typeface="Cambria Math" panose="02040503050406030204" pitchFamily="18" charset="0"/>
                        </a:rPr>
                        <m:t> </m:t>
                      </m:r>
                      <m:r>
                        <a:rPr lang="en-US" i="0">
                          <a:latin typeface="Cambria Math" panose="02040503050406030204" pitchFamily="18" charset="0"/>
                        </a:rPr>
                        <m:t>−</m:t>
                      </m:r>
                      <m:nary>
                        <m:naryPr>
                          <m:chr m:val="∑"/>
                          <m:limLoc m:val="undOvr"/>
                          <m:grow m:val="on"/>
                          <m:ctrlPr>
                            <a:rPr lang="en-US" i="1">
                              <a:latin typeface="Cambria Math" panose="02040503050406030204" pitchFamily="18" charset="0"/>
                            </a:rPr>
                          </m:ctrlPr>
                        </m:naryPr>
                        <m:sub>
                          <m:r>
                            <a:rPr lang="en-US" i="1">
                              <a:latin typeface="Cambria Math" panose="02040503050406030204" pitchFamily="18" charset="0"/>
                            </a:rPr>
                            <m:t>𝑘</m:t>
                          </m:r>
                          <m:r>
                            <a:rPr lang="en-US" i="0">
                              <a:latin typeface="Cambria Math" panose="02040503050406030204" pitchFamily="18" charset="0"/>
                            </a:rPr>
                            <m:t>=1,</m:t>
                          </m:r>
                          <m:r>
                            <a:rPr lang="en-US" i="1">
                              <a:latin typeface="Cambria Math" panose="02040503050406030204" pitchFamily="18" charset="0"/>
                            </a:rPr>
                            <m:t>𝑘</m:t>
                          </m:r>
                          <m:r>
                            <a:rPr lang="en-US" i="0">
                              <a:latin typeface="Cambria Math" panose="02040503050406030204" pitchFamily="18" charset="0"/>
                            </a:rPr>
                            <m:t>≠</m:t>
                          </m:r>
                          <m:r>
                            <a:rPr lang="en-US" i="1">
                              <a:latin typeface="Cambria Math" panose="02040503050406030204" pitchFamily="18" charset="0"/>
                            </a:rPr>
                            <m:t>𝑖</m:t>
                          </m:r>
                        </m:sub>
                        <m:sup>
                          <m:r>
                            <a:rPr lang="en-US" i="1">
                              <a:latin typeface="Cambria Math" panose="02040503050406030204" pitchFamily="18" charset="0"/>
                            </a:rPr>
                            <m:t>𝑛</m:t>
                          </m:r>
                        </m:sup>
                        <m:e>
                          <m:r>
                            <a:rPr lang="en-US" i="0">
                              <a:latin typeface="Cambria Math" panose="02040503050406030204" pitchFamily="18" charset="0"/>
                            </a:rPr>
                            <m:t> </m:t>
                          </m:r>
                        </m:e>
                      </m:nary>
                      <m:r>
                        <a:rPr lang="en-US" i="0">
                          <a:latin typeface="Cambria Math" panose="02040503050406030204" pitchFamily="18" charset="0"/>
                        </a:rPr>
                        <m:t> </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𝑌</m:t>
                          </m:r>
                        </m:e>
                        <m:sub>
                          <m:r>
                            <a:rPr lang="en-US" i="1">
                              <a:latin typeface="Cambria Math" panose="02040503050406030204" pitchFamily="18" charset="0"/>
                            </a:rPr>
                            <m:t>𝑖𝑘</m:t>
                          </m:r>
                        </m:sub>
                      </m:sSub>
                      <m:r>
                        <a:rPr lang="en-US" b="0" i="1" smtClean="0">
                          <a:latin typeface="Cambria Math" panose="02040503050406030204" pitchFamily="18" charset="0"/>
                        </a:rPr>
                        <m:t> </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𝑘</m:t>
                          </m:r>
                        </m:sub>
                      </m:sSub>
                    </m:oMath>
                  </m:oMathPara>
                </a14:m>
                <a:endParaRPr lang="en-US" dirty="0"/>
              </a:p>
            </p:txBody>
          </p:sp>
        </mc:Choice>
        <mc:Fallback xmlns="">
          <p:sp>
            <p:nvSpPr>
              <p:cNvPr id="18" name="TextBox 17">
                <a:extLst>
                  <a:ext uri="{FF2B5EF4-FFF2-40B4-BE49-F238E27FC236}">
                    <a16:creationId xmlns:a16="http://schemas.microsoft.com/office/drawing/2014/main" id="{1252E57C-277C-4B4C-AC97-5AE9D2F0EE26}"/>
                  </a:ext>
                </a:extLst>
              </p:cNvPr>
              <p:cNvSpPr txBox="1">
                <a:spLocks noRot="1" noChangeAspect="1" noMove="1" noResize="1" noEditPoints="1" noAdjustHandles="1" noChangeArrowheads="1" noChangeShapeType="1" noTextEdit="1"/>
              </p:cNvSpPr>
              <p:nvPr/>
            </p:nvSpPr>
            <p:spPr>
              <a:xfrm>
                <a:off x="457200" y="4196536"/>
                <a:ext cx="3037562" cy="869725"/>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11F4D669-F2EA-40E3-9956-47C52D1F61B8}"/>
                  </a:ext>
                </a:extLst>
              </p:cNvPr>
              <p:cNvSpPr txBox="1"/>
              <p:nvPr/>
            </p:nvSpPr>
            <p:spPr>
              <a:xfrm>
                <a:off x="127445" y="5066261"/>
                <a:ext cx="4118878" cy="984052"/>
              </a:xfrm>
              <a:prstGeom prst="rect">
                <a:avLst/>
              </a:prstGeom>
              <a:noFill/>
              <a:ln>
                <a:solidFill>
                  <a:srgbClr val="FF0000"/>
                </a:solidFill>
              </a:ln>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1">
                              <a:solidFill>
                                <a:schemeClr val="tx1"/>
                              </a:solidFill>
                              <a:latin typeface="Cambria Math" panose="02040503050406030204" pitchFamily="18" charset="0"/>
                            </a:rPr>
                            <m:t>𝑖</m:t>
                          </m:r>
                        </m:sub>
                      </m:sSub>
                      <m:r>
                        <a:rPr lang="en-US" i="0">
                          <a:solidFill>
                            <a:schemeClr val="tx1"/>
                          </a:solidFill>
                          <a:latin typeface="Cambria Math" panose="02040503050406030204" pitchFamily="18" charset="0"/>
                        </a:rPr>
                        <m:t>=</m:t>
                      </m:r>
                      <m:f>
                        <m:fPr>
                          <m:ctrlPr>
                            <a:rPr lang="en-US" i="1">
                              <a:solidFill>
                                <a:schemeClr val="tx1"/>
                              </a:solidFill>
                              <a:latin typeface="Cambria Math" panose="02040503050406030204" pitchFamily="18" charset="0"/>
                            </a:rPr>
                          </m:ctrlPr>
                        </m:fPr>
                        <m:num>
                          <m:r>
                            <a:rPr lang="en-US" i="0">
                              <a:solidFill>
                                <a:schemeClr val="tx1"/>
                              </a:solidFill>
                              <a:latin typeface="Cambria Math" panose="02040503050406030204" pitchFamily="18" charset="0"/>
                            </a:rPr>
                            <m:t>1</m:t>
                          </m:r>
                        </m:num>
                        <m:den>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𝑌</m:t>
                              </m:r>
                            </m:e>
                            <m:sub>
                              <m:r>
                                <a:rPr lang="en-US" i="1">
                                  <a:solidFill>
                                    <a:schemeClr val="tx1"/>
                                  </a:solidFill>
                                  <a:latin typeface="Cambria Math" panose="02040503050406030204" pitchFamily="18" charset="0"/>
                                </a:rPr>
                                <m:t>𝑖𝑖</m:t>
                              </m:r>
                            </m:sub>
                          </m:sSub>
                        </m:den>
                      </m:f>
                      <m:d>
                        <m:dPr>
                          <m:ctrlPr>
                            <a:rPr lang="en-US" i="1">
                              <a:solidFill>
                                <a:schemeClr val="tx1"/>
                              </a:solidFill>
                              <a:latin typeface="Cambria Math" panose="02040503050406030204" pitchFamily="18" charset="0"/>
                            </a:rPr>
                          </m:ctrlPr>
                        </m:dPr>
                        <m:e>
                          <m:f>
                            <m:fPr>
                              <m:ctrlPr>
                                <a:rPr lang="en-US" i="1">
                                  <a:solidFill>
                                    <a:schemeClr val="tx1"/>
                                  </a:solidFill>
                                  <a:latin typeface="Cambria Math" panose="02040503050406030204" pitchFamily="18" charset="0"/>
                                </a:rPr>
                              </m:ctrlPr>
                            </m:fPr>
                            <m:num>
                              <m:sSubSup>
                                <m:sSubSupPr>
                                  <m:ctrlPr>
                                    <a:rPr lang="en-US" i="1">
                                      <a:solidFill>
                                        <a:schemeClr val="tx1"/>
                                      </a:solidFill>
                                      <a:latin typeface="Cambria Math" panose="02040503050406030204" pitchFamily="18" charset="0"/>
                                    </a:rPr>
                                  </m:ctrlPr>
                                </m:sSubSupPr>
                                <m:e>
                                  <m:r>
                                    <a:rPr lang="en-US" i="1">
                                      <a:solidFill>
                                        <a:schemeClr val="tx1"/>
                                      </a:solidFill>
                                      <a:latin typeface="Cambria Math" panose="02040503050406030204" pitchFamily="18" charset="0"/>
                                    </a:rPr>
                                    <m:t>𝑆</m:t>
                                  </m:r>
                                </m:e>
                                <m:sub>
                                  <m:r>
                                    <a:rPr lang="en-US" i="1">
                                      <a:solidFill>
                                        <a:schemeClr val="tx1"/>
                                      </a:solidFill>
                                      <a:latin typeface="Cambria Math" panose="02040503050406030204" pitchFamily="18" charset="0"/>
                                    </a:rPr>
                                    <m:t>𝑖</m:t>
                                  </m:r>
                                </m:sub>
                                <m:sup>
                                  <m:r>
                                    <a:rPr lang="en-US" i="0">
                                      <a:solidFill>
                                        <a:schemeClr val="tx1"/>
                                      </a:solidFill>
                                      <a:latin typeface="Cambria Math" panose="02040503050406030204" pitchFamily="18" charset="0"/>
                                    </a:rPr>
                                    <m:t>∗</m:t>
                                  </m:r>
                                </m:sup>
                              </m:sSubSup>
                            </m:num>
                            <m:den>
                              <m:sSubSup>
                                <m:sSubSupPr>
                                  <m:ctrlPr>
                                    <a:rPr lang="en-US" i="1">
                                      <a:solidFill>
                                        <a:schemeClr val="tx1"/>
                                      </a:solidFill>
                                      <a:latin typeface="Cambria Math" panose="02040503050406030204" pitchFamily="18" charset="0"/>
                                    </a:rPr>
                                  </m:ctrlPr>
                                </m:sSubSupPr>
                                <m:e>
                                  <m:r>
                                    <a:rPr lang="en-US" i="1">
                                      <a:solidFill>
                                        <a:schemeClr val="tx1"/>
                                      </a:solidFill>
                                      <a:latin typeface="Cambria Math" panose="02040503050406030204" pitchFamily="18" charset="0"/>
                                    </a:rPr>
                                    <m:t>𝑉</m:t>
                                  </m:r>
                                </m:e>
                                <m:sub>
                                  <m:r>
                                    <a:rPr lang="en-US" i="1">
                                      <a:solidFill>
                                        <a:schemeClr val="tx1"/>
                                      </a:solidFill>
                                      <a:latin typeface="Cambria Math" panose="02040503050406030204" pitchFamily="18" charset="0"/>
                                    </a:rPr>
                                    <m:t>𝑖</m:t>
                                  </m:r>
                                </m:sub>
                                <m:sup>
                                  <m:r>
                                    <a:rPr lang="en-US" i="0">
                                      <a:solidFill>
                                        <a:schemeClr val="tx1"/>
                                      </a:solidFill>
                                      <a:latin typeface="Cambria Math" panose="02040503050406030204" pitchFamily="18" charset="0"/>
                                    </a:rPr>
                                    <m:t>∗</m:t>
                                  </m:r>
                                </m:sup>
                              </m:sSubSup>
                            </m:den>
                          </m:f>
                          <m:r>
                            <a:rPr lang="en-US" i="0">
                              <a:solidFill>
                                <a:schemeClr val="tx1"/>
                              </a:solidFill>
                              <a:latin typeface="Cambria Math" panose="02040503050406030204" pitchFamily="18" charset="0"/>
                            </a:rPr>
                            <m:t>−</m:t>
                          </m:r>
                          <m:nary>
                            <m:naryPr>
                              <m:chr m:val="∑"/>
                              <m:limLoc m:val="undOvr"/>
                              <m:grow m:val="on"/>
                              <m:ctrlPr>
                                <a:rPr lang="en-US" i="1">
                                  <a:solidFill>
                                    <a:schemeClr val="tx1"/>
                                  </a:solidFill>
                                  <a:latin typeface="Cambria Math" panose="02040503050406030204" pitchFamily="18" charset="0"/>
                                </a:rPr>
                              </m:ctrlPr>
                            </m:naryPr>
                            <m:sub>
                              <m:r>
                                <a:rPr lang="en-US" i="1">
                                  <a:solidFill>
                                    <a:schemeClr val="tx1"/>
                                  </a:solidFill>
                                  <a:latin typeface="Cambria Math" panose="02040503050406030204" pitchFamily="18" charset="0"/>
                                </a:rPr>
                                <m:t>𝑘</m:t>
                              </m:r>
                              <m:r>
                                <a:rPr lang="en-US" i="0">
                                  <a:solidFill>
                                    <a:schemeClr val="tx1"/>
                                  </a:solidFill>
                                  <a:latin typeface="Cambria Math" panose="02040503050406030204" pitchFamily="18" charset="0"/>
                                </a:rPr>
                                <m:t>=1,</m:t>
                              </m:r>
                              <m:r>
                                <a:rPr lang="en-US" i="1">
                                  <a:solidFill>
                                    <a:schemeClr val="tx1"/>
                                  </a:solidFill>
                                  <a:latin typeface="Cambria Math" panose="02040503050406030204" pitchFamily="18" charset="0"/>
                                </a:rPr>
                                <m:t>𝑘</m:t>
                              </m:r>
                              <m:r>
                                <a:rPr lang="en-US" i="0">
                                  <a:solidFill>
                                    <a:schemeClr val="tx1"/>
                                  </a:solidFill>
                                  <a:latin typeface="Cambria Math" panose="02040503050406030204" pitchFamily="18" charset="0"/>
                                </a:rPr>
                                <m:t>≠</m:t>
                              </m:r>
                              <m:r>
                                <a:rPr lang="en-US" i="1">
                                  <a:solidFill>
                                    <a:schemeClr val="tx1"/>
                                  </a:solidFill>
                                  <a:latin typeface="Cambria Math" panose="02040503050406030204" pitchFamily="18" charset="0"/>
                                </a:rPr>
                                <m:t>𝑖</m:t>
                              </m:r>
                            </m:sub>
                            <m:sup>
                              <m:r>
                                <a:rPr lang="en-US" i="1">
                                  <a:solidFill>
                                    <a:schemeClr val="tx1"/>
                                  </a:solidFill>
                                  <a:latin typeface="Cambria Math" panose="02040503050406030204" pitchFamily="18" charset="0"/>
                                </a:rPr>
                                <m:t>𝑛</m:t>
                              </m:r>
                            </m:sup>
                            <m:e>
                              <m:r>
                                <a:rPr lang="en-US" i="0">
                                  <a:solidFill>
                                    <a:schemeClr val="tx1"/>
                                  </a:solidFill>
                                  <a:latin typeface="Cambria Math" panose="02040503050406030204" pitchFamily="18" charset="0"/>
                                </a:rPr>
                                <m:t> </m:t>
                              </m:r>
                            </m:e>
                          </m:nary>
                          <m:r>
                            <a:rPr lang="en-US" i="0">
                              <a:solidFill>
                                <a:schemeClr val="tx1"/>
                              </a:solidFill>
                              <a:latin typeface="Cambria Math" panose="02040503050406030204" pitchFamily="18" charset="0"/>
                            </a:rPr>
                            <m:t> </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𝑌</m:t>
                              </m:r>
                            </m:e>
                            <m:sub>
                              <m:r>
                                <a:rPr lang="en-US" i="1">
                                  <a:solidFill>
                                    <a:schemeClr val="tx1"/>
                                  </a:solidFill>
                                  <a:latin typeface="Cambria Math" panose="02040503050406030204" pitchFamily="18" charset="0"/>
                                </a:rPr>
                                <m:t>𝑖𝑘</m:t>
                              </m:r>
                            </m:sub>
                          </m:sSub>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1">
                                  <a:solidFill>
                                    <a:schemeClr val="tx1"/>
                                  </a:solidFill>
                                  <a:latin typeface="Cambria Math" panose="02040503050406030204" pitchFamily="18" charset="0"/>
                                </a:rPr>
                                <m:t>𝑘</m:t>
                              </m:r>
                            </m:sub>
                          </m:sSub>
                        </m:e>
                      </m:d>
                    </m:oMath>
                  </m:oMathPara>
                </a14:m>
                <a:endParaRPr lang="en-US" dirty="0">
                  <a:solidFill>
                    <a:schemeClr val="tx1"/>
                  </a:solidFill>
                </a:endParaRPr>
              </a:p>
            </p:txBody>
          </p:sp>
        </mc:Choice>
        <mc:Fallback xmlns="">
          <p:sp>
            <p:nvSpPr>
              <p:cNvPr id="22" name="TextBox 21">
                <a:extLst>
                  <a:ext uri="{FF2B5EF4-FFF2-40B4-BE49-F238E27FC236}">
                    <a16:creationId xmlns:a16="http://schemas.microsoft.com/office/drawing/2014/main" id="{11F4D669-F2EA-40E3-9956-47C52D1F61B8}"/>
                  </a:ext>
                </a:extLst>
              </p:cNvPr>
              <p:cNvSpPr txBox="1">
                <a:spLocks noRot="1" noChangeAspect="1" noMove="1" noResize="1" noEditPoints="1" noAdjustHandles="1" noChangeArrowheads="1" noChangeShapeType="1" noTextEdit="1"/>
              </p:cNvSpPr>
              <p:nvPr/>
            </p:nvSpPr>
            <p:spPr>
              <a:xfrm>
                <a:off x="127445" y="5066261"/>
                <a:ext cx="4118878" cy="984052"/>
              </a:xfrm>
              <a:prstGeom prst="rect">
                <a:avLst/>
              </a:prstGeom>
              <a:blipFill>
                <a:blip r:embed="rId6"/>
                <a:stretch>
                  <a:fillRect/>
                </a:stretch>
              </a:blipFill>
              <a:ln>
                <a:solidFill>
                  <a:srgbClr val="FF0000"/>
                </a:solidFill>
              </a:ln>
            </p:spPr>
            <p:txBody>
              <a:bodyPr/>
              <a:lstStyle/>
              <a:p>
                <a:r>
                  <a:rPr lang="en-US">
                    <a:noFill/>
                  </a:rPr>
                  <a:t> </a:t>
                </a:r>
              </a:p>
            </p:txBody>
          </p:sp>
        </mc:Fallback>
      </mc:AlternateContent>
    </p:spTree>
    <p:extLst>
      <p:ext uri="{BB962C8B-B14F-4D97-AF65-F5344CB8AC3E}">
        <p14:creationId xmlns:p14="http://schemas.microsoft.com/office/powerpoint/2010/main" val="5381727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191C-D501-4F81-8E4B-9D44B8EDC0C6}"/>
              </a:ext>
            </a:extLst>
          </p:cNvPr>
          <p:cNvSpPr>
            <a:spLocks noGrp="1"/>
          </p:cNvSpPr>
          <p:nvPr>
            <p:ph type="title"/>
          </p:nvPr>
        </p:nvSpPr>
        <p:spPr>
          <a:xfrm>
            <a:off x="457200" y="152400"/>
            <a:ext cx="8083658" cy="707756"/>
          </a:xfrm>
        </p:spPr>
        <p:txBody>
          <a:bodyPr/>
          <a:lstStyle/>
          <a:p>
            <a:r>
              <a:rPr lang="en-US" dirty="0"/>
              <a:t>Example</a:t>
            </a:r>
          </a:p>
        </p:txBody>
      </p:sp>
      <p:sp>
        <p:nvSpPr>
          <p:cNvPr id="5" name="Slide Number Placeholder 4">
            <a:extLst>
              <a:ext uri="{FF2B5EF4-FFF2-40B4-BE49-F238E27FC236}">
                <a16:creationId xmlns:a16="http://schemas.microsoft.com/office/drawing/2014/main" id="{510A510D-11C3-4509-A972-43A23A8748CF}"/>
              </a:ext>
            </a:extLst>
          </p:cNvPr>
          <p:cNvSpPr>
            <a:spLocks noGrp="1"/>
          </p:cNvSpPr>
          <p:nvPr>
            <p:ph type="sldNum" sz="quarter" idx="4"/>
          </p:nvPr>
        </p:nvSpPr>
        <p:spPr/>
        <p:txBody>
          <a:bodyPr/>
          <a:lstStyle/>
          <a:p>
            <a:fld id="{7CECD839-9EAD-418B-9826-1243089AB703}" type="slidenum">
              <a:rPr lang="en-US" smtClean="0"/>
              <a:t>25</a:t>
            </a:fld>
            <a:endParaRPr lang="en-US"/>
          </a:p>
        </p:txBody>
      </p:sp>
      <p:sp>
        <p:nvSpPr>
          <p:cNvPr id="7" name="Footer Placeholder 5">
            <a:extLst>
              <a:ext uri="{FF2B5EF4-FFF2-40B4-BE49-F238E27FC236}">
                <a16:creationId xmlns:a16="http://schemas.microsoft.com/office/drawing/2014/main" id="{A14C8A68-AC23-4AC9-8A19-8108B2C013A0}"/>
              </a:ext>
            </a:extLst>
          </p:cNvPr>
          <p:cNvSpPr txBox="1">
            <a:spLocks/>
          </p:cNvSpPr>
          <p:nvPr/>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ECpE</a:t>
            </a:r>
            <a:r>
              <a:rPr lang="en-US" dirty="0"/>
              <a:t> Department</a:t>
            </a:r>
          </a:p>
        </p:txBody>
      </p:sp>
      <p:sp>
        <p:nvSpPr>
          <p:cNvPr id="6" name="TextBox 5">
            <a:extLst>
              <a:ext uri="{FF2B5EF4-FFF2-40B4-BE49-F238E27FC236}">
                <a16:creationId xmlns:a16="http://schemas.microsoft.com/office/drawing/2014/main" id="{12AA60F6-BEF8-4C0E-AAB7-0E07F644BB60}"/>
              </a:ext>
            </a:extLst>
          </p:cNvPr>
          <p:cNvSpPr txBox="1"/>
          <p:nvPr/>
        </p:nvSpPr>
        <p:spPr>
          <a:xfrm>
            <a:off x="48590" y="2916830"/>
            <a:ext cx="1023037"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Solution:</a:t>
            </a:r>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CDCFCFA5-AB98-4FEE-8031-1605126528A5}"/>
                  </a:ext>
                </a:extLst>
              </p:cNvPr>
              <p:cNvSpPr txBox="1"/>
              <p:nvPr/>
            </p:nvSpPr>
            <p:spPr>
              <a:xfrm>
                <a:off x="560108" y="3487659"/>
                <a:ext cx="3551129" cy="66127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𝑌</m:t>
                      </m:r>
                      <m:r>
                        <a:rPr lang="en-US" b="0" i="1" smtClean="0">
                          <a:latin typeface="Cambria Math" panose="02040503050406030204" pitchFamily="18" charset="0"/>
                        </a:rPr>
                        <m:t>=</m:t>
                      </m:r>
                      <m:f>
                        <m:fPr>
                          <m:ctrlPr>
                            <a:rPr lang="en-US" i="1" smtClean="0">
                              <a:latin typeface="Cambria Math" panose="02040503050406030204" pitchFamily="18" charset="0"/>
                            </a:rPr>
                          </m:ctrlPr>
                        </m:fPr>
                        <m:num>
                          <m:r>
                            <a:rPr lang="en-US">
                              <a:latin typeface="Cambria Math" panose="02040503050406030204" pitchFamily="18" charset="0"/>
                            </a:rPr>
                            <m:t>1</m:t>
                          </m:r>
                        </m:num>
                        <m:den>
                          <m:r>
                            <a:rPr lang="en-US" b="0" i="1" smtClean="0">
                              <a:latin typeface="Cambria Math" panose="02040503050406030204" pitchFamily="18" charset="0"/>
                            </a:rPr>
                            <m:t>𝑍</m:t>
                          </m:r>
                        </m:den>
                      </m:f>
                      <m:r>
                        <a:rPr lang="en-US" i="0">
                          <a:latin typeface="Cambria Math" panose="02040503050406030204" pitchFamily="18" charset="0"/>
                        </a:rPr>
                        <m:t>=</m:t>
                      </m:r>
                      <m:f>
                        <m:fPr>
                          <m:ctrlPr>
                            <a:rPr lang="en-US" i="1">
                              <a:solidFill>
                                <a:srgbClr val="836967"/>
                              </a:solidFill>
                              <a:latin typeface="Cambria Math" panose="02040503050406030204" pitchFamily="18" charset="0"/>
                            </a:rPr>
                          </m:ctrlPr>
                        </m:fPr>
                        <m:num>
                          <m:r>
                            <a:rPr lang="en-US" i="0">
                              <a:latin typeface="Cambria Math" panose="02040503050406030204" pitchFamily="18" charset="0"/>
                            </a:rPr>
                            <m:t>1</m:t>
                          </m:r>
                        </m:num>
                        <m:den>
                          <m:r>
                            <a:rPr lang="en-US" i="0">
                              <a:latin typeface="Cambria Math" panose="02040503050406030204" pitchFamily="18" charset="0"/>
                            </a:rPr>
                            <m:t>0.02+</m:t>
                          </m:r>
                          <m:r>
                            <a:rPr lang="en-US" i="1">
                              <a:latin typeface="Cambria Math" panose="02040503050406030204" pitchFamily="18" charset="0"/>
                            </a:rPr>
                            <m:t>𝑗</m:t>
                          </m:r>
                          <m:r>
                            <a:rPr lang="en-US" i="0">
                              <a:latin typeface="Cambria Math" panose="02040503050406030204" pitchFamily="18" charset="0"/>
                            </a:rPr>
                            <m:t>0.06</m:t>
                          </m:r>
                        </m:den>
                      </m:f>
                      <m:r>
                        <a:rPr lang="en-US" i="0">
                          <a:latin typeface="Cambria Math" panose="02040503050406030204" pitchFamily="18" charset="0"/>
                        </a:rPr>
                        <m:t>=5−</m:t>
                      </m:r>
                      <m:r>
                        <a:rPr lang="en-US" i="1">
                          <a:latin typeface="Cambria Math" panose="02040503050406030204" pitchFamily="18" charset="0"/>
                        </a:rPr>
                        <m:t>𝑗</m:t>
                      </m:r>
                      <m:r>
                        <a:rPr lang="en-US" i="0">
                          <a:latin typeface="Cambria Math" panose="02040503050406030204" pitchFamily="18" charset="0"/>
                        </a:rPr>
                        <m:t>15</m:t>
                      </m:r>
                    </m:oMath>
                  </m:oMathPara>
                </a14:m>
                <a:endParaRPr lang="en-US" dirty="0"/>
              </a:p>
            </p:txBody>
          </p:sp>
        </mc:Choice>
        <mc:Fallback xmlns="">
          <p:sp>
            <p:nvSpPr>
              <p:cNvPr id="17" name="TextBox 16">
                <a:extLst>
                  <a:ext uri="{FF2B5EF4-FFF2-40B4-BE49-F238E27FC236}">
                    <a16:creationId xmlns:a16="http://schemas.microsoft.com/office/drawing/2014/main" id="{CDCFCFA5-AB98-4FEE-8031-1605126528A5}"/>
                  </a:ext>
                </a:extLst>
              </p:cNvPr>
              <p:cNvSpPr txBox="1">
                <a:spLocks noRot="1" noChangeAspect="1" noMove="1" noResize="1" noEditPoints="1" noAdjustHandles="1" noChangeArrowheads="1" noChangeShapeType="1" noTextEdit="1"/>
              </p:cNvSpPr>
              <p:nvPr/>
            </p:nvSpPr>
            <p:spPr>
              <a:xfrm>
                <a:off x="560108" y="3487659"/>
                <a:ext cx="3551129" cy="661271"/>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1E9AC078-CA83-4680-A2B3-64A165C5FE01}"/>
                  </a:ext>
                </a:extLst>
              </p:cNvPr>
              <p:cNvSpPr txBox="1"/>
              <p:nvPr/>
            </p:nvSpPr>
            <p:spPr>
              <a:xfrm>
                <a:off x="1981200" y="4257004"/>
                <a:ext cx="4572000" cy="62292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𝑌</m:t>
                          </m:r>
                        </m:e>
                        <m:sub>
                          <m:r>
                            <m:rPr>
                              <m:nor/>
                            </m:rPr>
                            <a:rPr lang="en-US"/>
                            <m:t>Bus</m:t>
                          </m:r>
                          <m:r>
                            <m:rPr>
                              <m:nor/>
                            </m:rPr>
                            <a:rPr lang="en-US" i="1"/>
                            <m:t> </m:t>
                          </m:r>
                        </m:sub>
                      </m:sSub>
                      <m:r>
                        <a:rPr lang="en-US" i="0">
                          <a:solidFill>
                            <a:schemeClr val="tx1"/>
                          </a:solidFill>
                          <a:latin typeface="Cambria Math" panose="02040503050406030204" pitchFamily="18" charset="0"/>
                        </a:rPr>
                        <m:t>=</m:t>
                      </m:r>
                      <m:d>
                        <m:dPr>
                          <m:begChr m:val="["/>
                          <m:endChr m:val="]"/>
                          <m:ctrlPr>
                            <a:rPr lang="en-US" i="1">
                              <a:solidFill>
                                <a:schemeClr val="tx1"/>
                              </a:solidFill>
                              <a:latin typeface="Cambria Math" panose="02040503050406030204" pitchFamily="18" charset="0"/>
                            </a:rPr>
                          </m:ctrlPr>
                        </m:dPr>
                        <m:e>
                          <m:m>
                            <m:mPr>
                              <m:plcHide m:val="on"/>
                              <m:mcs>
                                <m:mc>
                                  <m:mcPr>
                                    <m:count m:val="2"/>
                                    <m:mcJc m:val="center"/>
                                  </m:mcPr>
                                </m:mc>
                              </m:mcs>
                              <m:ctrlPr>
                                <a:rPr lang="en-US" i="1">
                                  <a:solidFill>
                                    <a:schemeClr val="tx1"/>
                                  </a:solidFill>
                                  <a:latin typeface="Cambria Math" panose="02040503050406030204" pitchFamily="18" charset="0"/>
                                </a:rPr>
                              </m:ctrlPr>
                            </m:mPr>
                            <m:mr>
                              <m:e>
                                <m:r>
                                  <a:rPr lang="en-US" i="0">
                                    <a:solidFill>
                                      <a:schemeClr val="tx1"/>
                                    </a:solidFill>
                                    <a:latin typeface="Cambria Math" panose="02040503050406030204" pitchFamily="18" charset="0"/>
                                  </a:rPr>
                                  <m:t>5−</m:t>
                                </m:r>
                                <m:r>
                                  <a:rPr lang="en-US" i="1">
                                    <a:solidFill>
                                      <a:schemeClr val="tx1"/>
                                    </a:solidFill>
                                    <a:latin typeface="Cambria Math" panose="02040503050406030204" pitchFamily="18" charset="0"/>
                                  </a:rPr>
                                  <m:t>𝑗</m:t>
                                </m:r>
                                <m:r>
                                  <a:rPr lang="en-US" i="0">
                                    <a:solidFill>
                                      <a:schemeClr val="tx1"/>
                                    </a:solidFill>
                                    <a:latin typeface="Cambria Math" panose="02040503050406030204" pitchFamily="18" charset="0"/>
                                  </a:rPr>
                                  <m:t>14.95</m:t>
                                </m:r>
                              </m:e>
                              <m:e>
                                <m:r>
                                  <a:rPr lang="en-US" i="0">
                                    <a:solidFill>
                                      <a:schemeClr val="tx1"/>
                                    </a:solidFill>
                                    <a:latin typeface="Cambria Math" panose="02040503050406030204" pitchFamily="18" charset="0"/>
                                  </a:rPr>
                                  <m:t>−5+</m:t>
                                </m:r>
                                <m:r>
                                  <a:rPr lang="en-US" i="1">
                                    <a:solidFill>
                                      <a:schemeClr val="tx1"/>
                                    </a:solidFill>
                                    <a:latin typeface="Cambria Math" panose="02040503050406030204" pitchFamily="18" charset="0"/>
                                  </a:rPr>
                                  <m:t>𝑗</m:t>
                                </m:r>
                                <m:r>
                                  <a:rPr lang="en-US" i="0">
                                    <a:solidFill>
                                      <a:schemeClr val="tx1"/>
                                    </a:solidFill>
                                    <a:latin typeface="Cambria Math" panose="02040503050406030204" pitchFamily="18" charset="0"/>
                                  </a:rPr>
                                  <m:t>15</m:t>
                                </m:r>
                              </m:e>
                            </m:mr>
                            <m:mr>
                              <m:e>
                                <m:r>
                                  <a:rPr lang="en-US" i="0">
                                    <a:solidFill>
                                      <a:schemeClr val="tx1"/>
                                    </a:solidFill>
                                    <a:latin typeface="Cambria Math" panose="02040503050406030204" pitchFamily="18" charset="0"/>
                                  </a:rPr>
                                  <m:t>−5+</m:t>
                                </m:r>
                                <m:r>
                                  <a:rPr lang="en-US" i="1">
                                    <a:solidFill>
                                      <a:schemeClr val="tx1"/>
                                    </a:solidFill>
                                    <a:latin typeface="Cambria Math" panose="02040503050406030204" pitchFamily="18" charset="0"/>
                                  </a:rPr>
                                  <m:t>𝑗</m:t>
                                </m:r>
                                <m:r>
                                  <a:rPr lang="en-US" i="0">
                                    <a:solidFill>
                                      <a:schemeClr val="tx1"/>
                                    </a:solidFill>
                                    <a:latin typeface="Cambria Math" panose="02040503050406030204" pitchFamily="18" charset="0"/>
                                  </a:rPr>
                                  <m:t>15</m:t>
                                </m:r>
                              </m:e>
                              <m:e>
                                <m:r>
                                  <a:rPr lang="en-US" i="0">
                                    <a:solidFill>
                                      <a:schemeClr val="tx1"/>
                                    </a:solidFill>
                                    <a:latin typeface="Cambria Math" panose="02040503050406030204" pitchFamily="18" charset="0"/>
                                  </a:rPr>
                                  <m:t>5−</m:t>
                                </m:r>
                                <m:r>
                                  <a:rPr lang="en-US" i="1">
                                    <a:solidFill>
                                      <a:schemeClr val="tx1"/>
                                    </a:solidFill>
                                    <a:latin typeface="Cambria Math" panose="02040503050406030204" pitchFamily="18" charset="0"/>
                                  </a:rPr>
                                  <m:t>𝑗</m:t>
                                </m:r>
                                <m:r>
                                  <a:rPr lang="en-US" i="0">
                                    <a:solidFill>
                                      <a:schemeClr val="tx1"/>
                                    </a:solidFill>
                                    <a:latin typeface="Cambria Math" panose="02040503050406030204" pitchFamily="18" charset="0"/>
                                  </a:rPr>
                                  <m:t>14.70</m:t>
                                </m:r>
                              </m:e>
                            </m:mr>
                          </m:m>
                        </m:e>
                      </m:d>
                    </m:oMath>
                  </m:oMathPara>
                </a14:m>
                <a:endParaRPr lang="en-US" dirty="0">
                  <a:solidFill>
                    <a:schemeClr val="tx1"/>
                  </a:solidFill>
                </a:endParaRPr>
              </a:p>
            </p:txBody>
          </p:sp>
        </mc:Choice>
        <mc:Fallback xmlns="">
          <p:sp>
            <p:nvSpPr>
              <p:cNvPr id="19" name="TextBox 18">
                <a:extLst>
                  <a:ext uri="{FF2B5EF4-FFF2-40B4-BE49-F238E27FC236}">
                    <a16:creationId xmlns:a16="http://schemas.microsoft.com/office/drawing/2014/main" id="{1E9AC078-CA83-4680-A2B3-64A165C5FE01}"/>
                  </a:ext>
                </a:extLst>
              </p:cNvPr>
              <p:cNvSpPr txBox="1">
                <a:spLocks noRot="1" noChangeAspect="1" noMove="1" noResize="1" noEditPoints="1" noAdjustHandles="1" noChangeArrowheads="1" noChangeShapeType="1" noTextEdit="1"/>
              </p:cNvSpPr>
              <p:nvPr/>
            </p:nvSpPr>
            <p:spPr>
              <a:xfrm>
                <a:off x="1981200" y="4257004"/>
                <a:ext cx="4572000" cy="622927"/>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E85EC5D4-560E-40F9-BABD-76400EB5F072}"/>
                  </a:ext>
                </a:extLst>
              </p:cNvPr>
              <p:cNvSpPr txBox="1"/>
              <p:nvPr/>
            </p:nvSpPr>
            <p:spPr>
              <a:xfrm>
                <a:off x="2213029" y="4988005"/>
                <a:ext cx="4572000" cy="98405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a:solidFill>
                                <a:schemeClr val="tx1"/>
                              </a:solidFill>
                              <a:latin typeface="Cambria Math" panose="02040503050406030204" pitchFamily="18" charset="0"/>
                            </a:rPr>
                            <m:t>2</m:t>
                          </m:r>
                        </m:sub>
                      </m:sSub>
                      <m:r>
                        <a:rPr lang="en-US" i="0">
                          <a:solidFill>
                            <a:schemeClr val="tx1"/>
                          </a:solidFill>
                          <a:latin typeface="Cambria Math" panose="02040503050406030204" pitchFamily="18" charset="0"/>
                        </a:rPr>
                        <m:t>=</m:t>
                      </m:r>
                      <m:f>
                        <m:fPr>
                          <m:ctrlPr>
                            <a:rPr lang="en-US" i="1">
                              <a:solidFill>
                                <a:schemeClr val="tx1"/>
                              </a:solidFill>
                              <a:latin typeface="Cambria Math" panose="02040503050406030204" pitchFamily="18" charset="0"/>
                            </a:rPr>
                          </m:ctrlPr>
                        </m:fPr>
                        <m:num>
                          <m:r>
                            <a:rPr lang="en-US" i="0">
                              <a:solidFill>
                                <a:schemeClr val="tx1"/>
                              </a:solidFill>
                              <a:latin typeface="Cambria Math" panose="02040503050406030204" pitchFamily="18" charset="0"/>
                            </a:rPr>
                            <m:t>1</m:t>
                          </m:r>
                        </m:num>
                        <m:den>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𝑌</m:t>
                              </m:r>
                            </m:e>
                            <m:sub>
                              <m:r>
                                <a:rPr lang="en-US" i="0">
                                  <a:solidFill>
                                    <a:schemeClr val="tx1"/>
                                  </a:solidFill>
                                  <a:latin typeface="Cambria Math" panose="02040503050406030204" pitchFamily="18" charset="0"/>
                                </a:rPr>
                                <m:t>22</m:t>
                              </m:r>
                            </m:sub>
                          </m:sSub>
                        </m:den>
                      </m:f>
                      <m:d>
                        <m:dPr>
                          <m:ctrlPr>
                            <a:rPr lang="en-US" i="1">
                              <a:solidFill>
                                <a:schemeClr val="tx1"/>
                              </a:solidFill>
                              <a:latin typeface="Cambria Math" panose="02040503050406030204" pitchFamily="18" charset="0"/>
                            </a:rPr>
                          </m:ctrlPr>
                        </m:dPr>
                        <m:e>
                          <m:f>
                            <m:fPr>
                              <m:ctrlPr>
                                <a:rPr lang="en-US" i="1">
                                  <a:solidFill>
                                    <a:schemeClr val="tx1"/>
                                  </a:solidFill>
                                  <a:latin typeface="Cambria Math" panose="02040503050406030204" pitchFamily="18" charset="0"/>
                                </a:rPr>
                              </m:ctrlPr>
                            </m:fPr>
                            <m:num>
                              <m:sSubSup>
                                <m:sSubSupPr>
                                  <m:ctrlPr>
                                    <a:rPr lang="en-US" i="1">
                                      <a:solidFill>
                                        <a:schemeClr val="tx1"/>
                                      </a:solidFill>
                                      <a:latin typeface="Cambria Math" panose="02040503050406030204" pitchFamily="18" charset="0"/>
                                    </a:rPr>
                                  </m:ctrlPr>
                                </m:sSubSupPr>
                                <m:e>
                                  <m:r>
                                    <a:rPr lang="en-US" i="1">
                                      <a:solidFill>
                                        <a:schemeClr val="tx1"/>
                                      </a:solidFill>
                                      <a:latin typeface="Cambria Math" panose="02040503050406030204" pitchFamily="18" charset="0"/>
                                    </a:rPr>
                                    <m:t>𝑆</m:t>
                                  </m:r>
                                </m:e>
                                <m:sub>
                                  <m:r>
                                    <a:rPr lang="en-US" i="0">
                                      <a:solidFill>
                                        <a:schemeClr val="tx1"/>
                                      </a:solidFill>
                                      <a:latin typeface="Cambria Math" panose="02040503050406030204" pitchFamily="18" charset="0"/>
                                    </a:rPr>
                                    <m:t>2</m:t>
                                  </m:r>
                                </m:sub>
                                <m:sup>
                                  <m:r>
                                    <a:rPr lang="en-US" i="0">
                                      <a:solidFill>
                                        <a:schemeClr val="tx1"/>
                                      </a:solidFill>
                                      <a:latin typeface="Cambria Math" panose="02040503050406030204" pitchFamily="18" charset="0"/>
                                    </a:rPr>
                                    <m:t>∗</m:t>
                                  </m:r>
                                </m:sup>
                              </m:sSubSup>
                            </m:num>
                            <m:den>
                              <m:sSubSup>
                                <m:sSubSupPr>
                                  <m:ctrlPr>
                                    <a:rPr lang="en-US" i="1">
                                      <a:solidFill>
                                        <a:schemeClr val="tx1"/>
                                      </a:solidFill>
                                      <a:latin typeface="Cambria Math" panose="02040503050406030204" pitchFamily="18" charset="0"/>
                                    </a:rPr>
                                  </m:ctrlPr>
                                </m:sSubSupPr>
                                <m:e>
                                  <m:r>
                                    <a:rPr lang="en-US" i="1">
                                      <a:solidFill>
                                        <a:schemeClr val="tx1"/>
                                      </a:solidFill>
                                      <a:latin typeface="Cambria Math" panose="02040503050406030204" pitchFamily="18" charset="0"/>
                                    </a:rPr>
                                    <m:t>𝑉</m:t>
                                  </m:r>
                                </m:e>
                                <m:sub>
                                  <m:r>
                                    <a:rPr lang="en-US" i="0">
                                      <a:solidFill>
                                        <a:schemeClr val="tx1"/>
                                      </a:solidFill>
                                      <a:latin typeface="Cambria Math" panose="02040503050406030204" pitchFamily="18" charset="0"/>
                                    </a:rPr>
                                    <m:t>2</m:t>
                                  </m:r>
                                </m:sub>
                                <m:sup>
                                  <m:r>
                                    <a:rPr lang="en-US" i="0">
                                      <a:solidFill>
                                        <a:schemeClr val="tx1"/>
                                      </a:solidFill>
                                      <a:latin typeface="Cambria Math" panose="02040503050406030204" pitchFamily="18" charset="0"/>
                                    </a:rPr>
                                    <m:t>∗</m:t>
                                  </m:r>
                                </m:sup>
                              </m:sSubSup>
                            </m:den>
                          </m:f>
                          <m:r>
                            <a:rPr lang="en-US" i="0">
                              <a:solidFill>
                                <a:schemeClr val="tx1"/>
                              </a:solidFill>
                              <a:latin typeface="Cambria Math" panose="02040503050406030204" pitchFamily="18" charset="0"/>
                            </a:rPr>
                            <m:t>−</m:t>
                          </m:r>
                          <m:nary>
                            <m:naryPr>
                              <m:chr m:val="∑"/>
                              <m:limLoc m:val="undOvr"/>
                              <m:grow m:val="on"/>
                              <m:ctrlPr>
                                <a:rPr lang="en-US" i="1">
                                  <a:solidFill>
                                    <a:schemeClr val="tx1"/>
                                  </a:solidFill>
                                  <a:latin typeface="Cambria Math" panose="02040503050406030204" pitchFamily="18" charset="0"/>
                                </a:rPr>
                              </m:ctrlPr>
                            </m:naryPr>
                            <m:sub>
                              <m:r>
                                <a:rPr lang="en-US" i="1">
                                  <a:solidFill>
                                    <a:schemeClr val="tx1"/>
                                  </a:solidFill>
                                  <a:latin typeface="Cambria Math" panose="02040503050406030204" pitchFamily="18" charset="0"/>
                                </a:rPr>
                                <m:t>𝑘</m:t>
                              </m:r>
                              <m:r>
                                <a:rPr lang="en-US" i="0">
                                  <a:solidFill>
                                    <a:schemeClr val="tx1"/>
                                  </a:solidFill>
                                  <a:latin typeface="Cambria Math" panose="02040503050406030204" pitchFamily="18" charset="0"/>
                                </a:rPr>
                                <m:t>=1,</m:t>
                              </m:r>
                              <m:r>
                                <a:rPr lang="en-US" i="1">
                                  <a:latin typeface="Cambria Math" panose="02040503050406030204" pitchFamily="18" charset="0"/>
                                </a:rPr>
                                <m:t>𝑘</m:t>
                              </m:r>
                              <m:r>
                                <a:rPr lang="en-US">
                                  <a:latin typeface="Cambria Math" panose="02040503050406030204" pitchFamily="18" charset="0"/>
                                </a:rPr>
                                <m:t>≠</m:t>
                              </m:r>
                              <m:r>
                                <a:rPr lang="en-US" i="1">
                                  <a:latin typeface="Cambria Math" panose="02040503050406030204" pitchFamily="18" charset="0"/>
                                </a:rPr>
                                <m:t>𝑖</m:t>
                              </m:r>
                            </m:sub>
                            <m:sup>
                              <m:r>
                                <a:rPr lang="en-US" i="1">
                                  <a:solidFill>
                                    <a:schemeClr val="tx1"/>
                                  </a:solidFill>
                                  <a:latin typeface="Cambria Math" panose="02040503050406030204" pitchFamily="18" charset="0"/>
                                </a:rPr>
                                <m:t>𝑛</m:t>
                              </m:r>
                            </m:sup>
                            <m:e>
                              <m:r>
                                <a:rPr lang="en-US" i="0">
                                  <a:solidFill>
                                    <a:schemeClr val="tx1"/>
                                  </a:solidFill>
                                  <a:latin typeface="Cambria Math" panose="02040503050406030204" pitchFamily="18" charset="0"/>
                                </a:rPr>
                                <m:t> </m:t>
                              </m:r>
                            </m:e>
                          </m:nary>
                          <m:r>
                            <a:rPr lang="en-US" i="0">
                              <a:solidFill>
                                <a:schemeClr val="tx1"/>
                              </a:solidFill>
                              <a:latin typeface="Cambria Math" panose="02040503050406030204" pitchFamily="18" charset="0"/>
                            </a:rPr>
                            <m:t> </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𝑌</m:t>
                              </m:r>
                            </m:e>
                            <m:sub>
                              <m:r>
                                <a:rPr lang="en-US" i="1">
                                  <a:solidFill>
                                    <a:schemeClr val="tx1"/>
                                  </a:solidFill>
                                  <a:latin typeface="Cambria Math" panose="02040503050406030204" pitchFamily="18" charset="0"/>
                                </a:rPr>
                                <m:t>𝑖𝑘</m:t>
                              </m:r>
                            </m:sub>
                          </m:sSub>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1">
                                  <a:solidFill>
                                    <a:schemeClr val="tx1"/>
                                  </a:solidFill>
                                  <a:latin typeface="Cambria Math" panose="02040503050406030204" pitchFamily="18" charset="0"/>
                                </a:rPr>
                                <m:t>𝑘</m:t>
                              </m:r>
                            </m:sub>
                          </m:sSub>
                        </m:e>
                      </m:d>
                    </m:oMath>
                  </m:oMathPara>
                </a14:m>
                <a:endParaRPr lang="en-US" dirty="0">
                  <a:solidFill>
                    <a:schemeClr val="tx1"/>
                  </a:solidFill>
                </a:endParaRPr>
              </a:p>
            </p:txBody>
          </p:sp>
        </mc:Choice>
        <mc:Fallback xmlns="">
          <p:sp>
            <p:nvSpPr>
              <p:cNvPr id="20" name="TextBox 19">
                <a:extLst>
                  <a:ext uri="{FF2B5EF4-FFF2-40B4-BE49-F238E27FC236}">
                    <a16:creationId xmlns:a16="http://schemas.microsoft.com/office/drawing/2014/main" id="{E85EC5D4-560E-40F9-BABD-76400EB5F072}"/>
                  </a:ext>
                </a:extLst>
              </p:cNvPr>
              <p:cNvSpPr txBox="1">
                <a:spLocks noRot="1" noChangeAspect="1" noMove="1" noResize="1" noEditPoints="1" noAdjustHandles="1" noChangeArrowheads="1" noChangeShapeType="1" noTextEdit="1"/>
              </p:cNvSpPr>
              <p:nvPr/>
            </p:nvSpPr>
            <p:spPr>
              <a:xfrm>
                <a:off x="2213029" y="4988005"/>
                <a:ext cx="4572000" cy="984052"/>
              </a:xfrm>
              <a:prstGeom prst="rect">
                <a:avLst/>
              </a:prstGeom>
              <a:blipFill>
                <a:blip r:embed="rId4"/>
                <a:stretch>
                  <a:fillRect/>
                </a:stretch>
              </a:blipFill>
            </p:spPr>
            <p:txBody>
              <a:bodyPr/>
              <a:lstStyle/>
              <a:p>
                <a:r>
                  <a:rPr lang="en-US">
                    <a:noFill/>
                  </a:rPr>
                  <a:t> </a:t>
                </a:r>
              </a:p>
            </p:txBody>
          </p:sp>
        </mc:Fallback>
      </mc:AlternateContent>
      <p:pic>
        <p:nvPicPr>
          <p:cNvPr id="12" name="Picture 11">
            <a:extLst>
              <a:ext uri="{FF2B5EF4-FFF2-40B4-BE49-F238E27FC236}">
                <a16:creationId xmlns:a16="http://schemas.microsoft.com/office/drawing/2014/main" id="{31ECB8AB-15DD-4CAF-BFBC-EC5499CEBC84}"/>
              </a:ext>
            </a:extLst>
          </p:cNvPr>
          <p:cNvPicPr>
            <a:picLocks noChangeAspect="1"/>
          </p:cNvPicPr>
          <p:nvPr/>
        </p:nvPicPr>
        <p:blipFill>
          <a:blip r:embed="rId5"/>
          <a:stretch>
            <a:fillRect/>
          </a:stretch>
        </p:blipFill>
        <p:spPr>
          <a:xfrm>
            <a:off x="1134257" y="883966"/>
            <a:ext cx="6402618" cy="2211677"/>
          </a:xfrm>
          <a:prstGeom prst="rect">
            <a:avLst/>
          </a:prstGeom>
        </p:spPr>
      </p:pic>
      <p:sp>
        <p:nvSpPr>
          <p:cNvPr id="13" name="TextBox 12">
            <a:extLst>
              <a:ext uri="{FF2B5EF4-FFF2-40B4-BE49-F238E27FC236}">
                <a16:creationId xmlns:a16="http://schemas.microsoft.com/office/drawing/2014/main" id="{BAE3DCDB-A4CB-4F23-BEED-8A5EFCCC1D2F}"/>
              </a:ext>
            </a:extLst>
          </p:cNvPr>
          <p:cNvSpPr txBox="1"/>
          <p:nvPr/>
        </p:nvSpPr>
        <p:spPr>
          <a:xfrm>
            <a:off x="1199546" y="3095643"/>
            <a:ext cx="2076209"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Bus 1 is a swing bus</a:t>
            </a:r>
          </a:p>
        </p:txBody>
      </p:sp>
    </p:spTree>
    <p:extLst>
      <p:ext uri="{BB962C8B-B14F-4D97-AF65-F5344CB8AC3E}">
        <p14:creationId xmlns:p14="http://schemas.microsoft.com/office/powerpoint/2010/main" val="10760238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191C-D501-4F81-8E4B-9D44B8EDC0C6}"/>
              </a:ext>
            </a:extLst>
          </p:cNvPr>
          <p:cNvSpPr>
            <a:spLocks noGrp="1"/>
          </p:cNvSpPr>
          <p:nvPr>
            <p:ph type="title"/>
          </p:nvPr>
        </p:nvSpPr>
        <p:spPr>
          <a:xfrm>
            <a:off x="457200" y="152400"/>
            <a:ext cx="8083658" cy="707756"/>
          </a:xfrm>
        </p:spPr>
        <p:txBody>
          <a:bodyPr/>
          <a:lstStyle/>
          <a:p>
            <a:r>
              <a:rPr lang="en-US"/>
              <a:t>Contd…</a:t>
            </a:r>
            <a:endParaRPr lang="en-US" dirty="0"/>
          </a:p>
        </p:txBody>
      </p:sp>
      <p:sp>
        <p:nvSpPr>
          <p:cNvPr id="5" name="Slide Number Placeholder 4">
            <a:extLst>
              <a:ext uri="{FF2B5EF4-FFF2-40B4-BE49-F238E27FC236}">
                <a16:creationId xmlns:a16="http://schemas.microsoft.com/office/drawing/2014/main" id="{510A510D-11C3-4509-A972-43A23A8748CF}"/>
              </a:ext>
            </a:extLst>
          </p:cNvPr>
          <p:cNvSpPr>
            <a:spLocks noGrp="1"/>
          </p:cNvSpPr>
          <p:nvPr>
            <p:ph type="sldNum" sz="quarter" idx="4"/>
          </p:nvPr>
        </p:nvSpPr>
        <p:spPr/>
        <p:txBody>
          <a:bodyPr/>
          <a:lstStyle/>
          <a:p>
            <a:fld id="{7CECD839-9EAD-418B-9826-1243089AB703}" type="slidenum">
              <a:rPr lang="en-US" smtClean="0"/>
              <a:t>26</a:t>
            </a:fld>
            <a:endParaRPr lang="en-US"/>
          </a:p>
        </p:txBody>
      </p:sp>
      <p:sp>
        <p:nvSpPr>
          <p:cNvPr id="7" name="Footer Placeholder 5">
            <a:extLst>
              <a:ext uri="{FF2B5EF4-FFF2-40B4-BE49-F238E27FC236}">
                <a16:creationId xmlns:a16="http://schemas.microsoft.com/office/drawing/2014/main" id="{A14C8A68-AC23-4AC9-8A19-8108B2C013A0}"/>
              </a:ext>
            </a:extLst>
          </p:cNvPr>
          <p:cNvSpPr txBox="1">
            <a:spLocks/>
          </p:cNvSpPr>
          <p:nvPr/>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ECpE</a:t>
            </a:r>
            <a:r>
              <a:rPr lang="en-US" dirty="0"/>
              <a:t> Department</a:t>
            </a:r>
          </a:p>
        </p:txBody>
      </p:sp>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E85EC5D4-560E-40F9-BABD-76400EB5F072}"/>
                  </a:ext>
                </a:extLst>
              </p:cNvPr>
              <p:cNvSpPr txBox="1"/>
              <p:nvPr/>
            </p:nvSpPr>
            <p:spPr>
              <a:xfrm>
                <a:off x="1486519" y="860156"/>
                <a:ext cx="4572000" cy="98405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a:solidFill>
                                <a:schemeClr val="tx1"/>
                              </a:solidFill>
                              <a:latin typeface="Cambria Math" panose="02040503050406030204" pitchFamily="18" charset="0"/>
                            </a:rPr>
                            <m:t>2</m:t>
                          </m:r>
                        </m:sub>
                      </m:sSub>
                      <m:r>
                        <a:rPr lang="en-US" i="0">
                          <a:solidFill>
                            <a:schemeClr val="tx1"/>
                          </a:solidFill>
                          <a:latin typeface="Cambria Math" panose="02040503050406030204" pitchFamily="18" charset="0"/>
                        </a:rPr>
                        <m:t>=</m:t>
                      </m:r>
                      <m:f>
                        <m:fPr>
                          <m:ctrlPr>
                            <a:rPr lang="en-US" i="1">
                              <a:solidFill>
                                <a:schemeClr val="tx1"/>
                              </a:solidFill>
                              <a:latin typeface="Cambria Math" panose="02040503050406030204" pitchFamily="18" charset="0"/>
                            </a:rPr>
                          </m:ctrlPr>
                        </m:fPr>
                        <m:num>
                          <m:r>
                            <a:rPr lang="en-US" i="0">
                              <a:solidFill>
                                <a:schemeClr val="tx1"/>
                              </a:solidFill>
                              <a:latin typeface="Cambria Math" panose="02040503050406030204" pitchFamily="18" charset="0"/>
                            </a:rPr>
                            <m:t>1</m:t>
                          </m:r>
                        </m:num>
                        <m:den>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𝑌</m:t>
                              </m:r>
                            </m:e>
                            <m:sub>
                              <m:r>
                                <a:rPr lang="en-US" i="0">
                                  <a:solidFill>
                                    <a:schemeClr val="tx1"/>
                                  </a:solidFill>
                                  <a:latin typeface="Cambria Math" panose="02040503050406030204" pitchFamily="18" charset="0"/>
                                </a:rPr>
                                <m:t>22</m:t>
                              </m:r>
                            </m:sub>
                          </m:sSub>
                        </m:den>
                      </m:f>
                      <m:d>
                        <m:dPr>
                          <m:ctrlPr>
                            <a:rPr lang="en-US" i="1">
                              <a:solidFill>
                                <a:schemeClr val="tx1"/>
                              </a:solidFill>
                              <a:latin typeface="Cambria Math" panose="02040503050406030204" pitchFamily="18" charset="0"/>
                            </a:rPr>
                          </m:ctrlPr>
                        </m:dPr>
                        <m:e>
                          <m:f>
                            <m:fPr>
                              <m:ctrlPr>
                                <a:rPr lang="en-US" i="1">
                                  <a:solidFill>
                                    <a:schemeClr val="tx1"/>
                                  </a:solidFill>
                                  <a:latin typeface="Cambria Math" panose="02040503050406030204" pitchFamily="18" charset="0"/>
                                </a:rPr>
                              </m:ctrlPr>
                            </m:fPr>
                            <m:num>
                              <m:sSubSup>
                                <m:sSubSupPr>
                                  <m:ctrlPr>
                                    <a:rPr lang="en-US" i="1">
                                      <a:solidFill>
                                        <a:schemeClr val="tx1"/>
                                      </a:solidFill>
                                      <a:latin typeface="Cambria Math" panose="02040503050406030204" pitchFamily="18" charset="0"/>
                                    </a:rPr>
                                  </m:ctrlPr>
                                </m:sSubSupPr>
                                <m:e>
                                  <m:r>
                                    <a:rPr lang="en-US" i="1">
                                      <a:solidFill>
                                        <a:schemeClr val="tx1"/>
                                      </a:solidFill>
                                      <a:latin typeface="Cambria Math" panose="02040503050406030204" pitchFamily="18" charset="0"/>
                                    </a:rPr>
                                    <m:t>𝑆</m:t>
                                  </m:r>
                                </m:e>
                                <m:sub>
                                  <m:r>
                                    <a:rPr lang="en-US" i="0">
                                      <a:solidFill>
                                        <a:schemeClr val="tx1"/>
                                      </a:solidFill>
                                      <a:latin typeface="Cambria Math" panose="02040503050406030204" pitchFamily="18" charset="0"/>
                                    </a:rPr>
                                    <m:t>2</m:t>
                                  </m:r>
                                </m:sub>
                                <m:sup>
                                  <m:r>
                                    <a:rPr lang="en-US" i="0">
                                      <a:solidFill>
                                        <a:schemeClr val="tx1"/>
                                      </a:solidFill>
                                      <a:latin typeface="Cambria Math" panose="02040503050406030204" pitchFamily="18" charset="0"/>
                                    </a:rPr>
                                    <m:t>∗</m:t>
                                  </m:r>
                                </m:sup>
                              </m:sSubSup>
                            </m:num>
                            <m:den>
                              <m:sSubSup>
                                <m:sSubSupPr>
                                  <m:ctrlPr>
                                    <a:rPr lang="en-US" i="1">
                                      <a:solidFill>
                                        <a:schemeClr val="tx1"/>
                                      </a:solidFill>
                                      <a:latin typeface="Cambria Math" panose="02040503050406030204" pitchFamily="18" charset="0"/>
                                    </a:rPr>
                                  </m:ctrlPr>
                                </m:sSubSupPr>
                                <m:e>
                                  <m:r>
                                    <a:rPr lang="en-US" i="1">
                                      <a:solidFill>
                                        <a:schemeClr val="tx1"/>
                                      </a:solidFill>
                                      <a:latin typeface="Cambria Math" panose="02040503050406030204" pitchFamily="18" charset="0"/>
                                    </a:rPr>
                                    <m:t>𝑉</m:t>
                                  </m:r>
                                </m:e>
                                <m:sub>
                                  <m:r>
                                    <a:rPr lang="en-US" i="0">
                                      <a:solidFill>
                                        <a:schemeClr val="tx1"/>
                                      </a:solidFill>
                                      <a:latin typeface="Cambria Math" panose="02040503050406030204" pitchFamily="18" charset="0"/>
                                    </a:rPr>
                                    <m:t>2</m:t>
                                  </m:r>
                                </m:sub>
                                <m:sup>
                                  <m:r>
                                    <a:rPr lang="en-US" i="0">
                                      <a:solidFill>
                                        <a:schemeClr val="tx1"/>
                                      </a:solidFill>
                                      <a:latin typeface="Cambria Math" panose="02040503050406030204" pitchFamily="18" charset="0"/>
                                    </a:rPr>
                                    <m:t>∗</m:t>
                                  </m:r>
                                </m:sup>
                              </m:sSubSup>
                            </m:den>
                          </m:f>
                          <m:r>
                            <a:rPr lang="en-US" i="0">
                              <a:solidFill>
                                <a:schemeClr val="tx1"/>
                              </a:solidFill>
                              <a:latin typeface="Cambria Math" panose="02040503050406030204" pitchFamily="18" charset="0"/>
                            </a:rPr>
                            <m:t>−</m:t>
                          </m:r>
                          <m:nary>
                            <m:naryPr>
                              <m:chr m:val="∑"/>
                              <m:limLoc m:val="undOvr"/>
                              <m:grow m:val="on"/>
                              <m:ctrlPr>
                                <a:rPr lang="en-US" i="1">
                                  <a:solidFill>
                                    <a:schemeClr val="tx1"/>
                                  </a:solidFill>
                                  <a:latin typeface="Cambria Math" panose="02040503050406030204" pitchFamily="18" charset="0"/>
                                </a:rPr>
                              </m:ctrlPr>
                            </m:naryPr>
                            <m:sub>
                              <m:r>
                                <a:rPr lang="en-US" i="1">
                                  <a:solidFill>
                                    <a:schemeClr val="tx1"/>
                                  </a:solidFill>
                                  <a:latin typeface="Cambria Math" panose="02040503050406030204" pitchFamily="18" charset="0"/>
                                </a:rPr>
                                <m:t>𝑘</m:t>
                              </m:r>
                              <m:r>
                                <a:rPr lang="en-US" i="0">
                                  <a:solidFill>
                                    <a:schemeClr val="tx1"/>
                                  </a:solidFill>
                                  <a:latin typeface="Cambria Math" panose="02040503050406030204" pitchFamily="18" charset="0"/>
                                </a:rPr>
                                <m:t>=1,</m:t>
                              </m:r>
                              <m:r>
                                <a:rPr lang="en-US" i="1">
                                  <a:latin typeface="Cambria Math" panose="02040503050406030204" pitchFamily="18" charset="0"/>
                                </a:rPr>
                                <m:t>𝑘</m:t>
                              </m:r>
                              <m:r>
                                <a:rPr lang="en-US">
                                  <a:latin typeface="Cambria Math" panose="02040503050406030204" pitchFamily="18" charset="0"/>
                                </a:rPr>
                                <m:t>≠</m:t>
                              </m:r>
                              <m:r>
                                <a:rPr lang="en-US" i="1">
                                  <a:latin typeface="Cambria Math" panose="02040503050406030204" pitchFamily="18" charset="0"/>
                                </a:rPr>
                                <m:t>𝑖</m:t>
                              </m:r>
                            </m:sub>
                            <m:sup>
                              <m:r>
                                <a:rPr lang="en-US" i="1">
                                  <a:solidFill>
                                    <a:schemeClr val="tx1"/>
                                  </a:solidFill>
                                  <a:latin typeface="Cambria Math" panose="02040503050406030204" pitchFamily="18" charset="0"/>
                                </a:rPr>
                                <m:t>𝑛</m:t>
                              </m:r>
                            </m:sup>
                            <m:e>
                              <m:r>
                                <a:rPr lang="en-US" i="0">
                                  <a:solidFill>
                                    <a:schemeClr val="tx1"/>
                                  </a:solidFill>
                                  <a:latin typeface="Cambria Math" panose="02040503050406030204" pitchFamily="18" charset="0"/>
                                </a:rPr>
                                <m:t> </m:t>
                              </m:r>
                            </m:e>
                          </m:nary>
                          <m:r>
                            <a:rPr lang="en-US" i="0">
                              <a:solidFill>
                                <a:schemeClr val="tx1"/>
                              </a:solidFill>
                              <a:latin typeface="Cambria Math" panose="02040503050406030204" pitchFamily="18" charset="0"/>
                            </a:rPr>
                            <m:t> </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𝑌</m:t>
                              </m:r>
                            </m:e>
                            <m:sub>
                              <m:r>
                                <a:rPr lang="en-US" i="1">
                                  <a:solidFill>
                                    <a:schemeClr val="tx1"/>
                                  </a:solidFill>
                                  <a:latin typeface="Cambria Math" panose="02040503050406030204" pitchFamily="18" charset="0"/>
                                </a:rPr>
                                <m:t>𝑖𝑘</m:t>
                              </m:r>
                            </m:sub>
                          </m:sSub>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1">
                                  <a:solidFill>
                                    <a:schemeClr val="tx1"/>
                                  </a:solidFill>
                                  <a:latin typeface="Cambria Math" panose="02040503050406030204" pitchFamily="18" charset="0"/>
                                </a:rPr>
                                <m:t>𝑘</m:t>
                              </m:r>
                            </m:sub>
                          </m:sSub>
                        </m:e>
                      </m:d>
                    </m:oMath>
                  </m:oMathPara>
                </a14:m>
                <a:endParaRPr lang="en-US" dirty="0">
                  <a:solidFill>
                    <a:schemeClr val="tx1"/>
                  </a:solidFill>
                </a:endParaRPr>
              </a:p>
            </p:txBody>
          </p:sp>
        </mc:Choice>
        <mc:Fallback xmlns="">
          <p:sp>
            <p:nvSpPr>
              <p:cNvPr id="20" name="TextBox 19">
                <a:extLst>
                  <a:ext uri="{FF2B5EF4-FFF2-40B4-BE49-F238E27FC236}">
                    <a16:creationId xmlns:a16="http://schemas.microsoft.com/office/drawing/2014/main" id="{E85EC5D4-560E-40F9-BABD-76400EB5F072}"/>
                  </a:ext>
                </a:extLst>
              </p:cNvPr>
              <p:cNvSpPr txBox="1">
                <a:spLocks noRot="1" noChangeAspect="1" noMove="1" noResize="1" noEditPoints="1" noAdjustHandles="1" noChangeArrowheads="1" noChangeShapeType="1" noTextEdit="1"/>
              </p:cNvSpPr>
              <p:nvPr/>
            </p:nvSpPr>
            <p:spPr>
              <a:xfrm>
                <a:off x="1486519" y="860156"/>
                <a:ext cx="4572000" cy="984052"/>
              </a:xfrm>
              <a:prstGeom prst="rect">
                <a:avLst/>
              </a:prstGeom>
              <a:blipFill>
                <a:blip r:embed="rId2"/>
                <a:stretch>
                  <a:fillRect/>
                </a:stretch>
              </a:blipFill>
            </p:spPr>
            <p:txBody>
              <a:bodyPr/>
              <a:lstStyle/>
              <a:p>
                <a:r>
                  <a:rPr lang="en-US">
                    <a:noFill/>
                  </a:rPr>
                  <a:t> </a:t>
                </a:r>
              </a:p>
            </p:txBody>
          </p:sp>
        </mc:Fallback>
      </mc:AlternateContent>
      <p:sp>
        <p:nvSpPr>
          <p:cNvPr id="4" name="Oval 3">
            <a:extLst>
              <a:ext uri="{FF2B5EF4-FFF2-40B4-BE49-F238E27FC236}">
                <a16:creationId xmlns:a16="http://schemas.microsoft.com/office/drawing/2014/main" id="{4997677C-B37D-436A-808B-50251C4F54D1}"/>
              </a:ext>
            </a:extLst>
          </p:cNvPr>
          <p:cNvSpPr/>
          <p:nvPr/>
        </p:nvSpPr>
        <p:spPr bwMode="auto">
          <a:xfrm>
            <a:off x="3795386" y="519202"/>
            <a:ext cx="1365337" cy="1665961"/>
          </a:xfrm>
          <a:prstGeom prst="ellipse">
            <a:avLst/>
          </a:prstGeom>
          <a:solidFill>
            <a:schemeClr val="accent1">
              <a:alpha val="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cxnSp>
        <p:nvCxnSpPr>
          <p:cNvPr id="9" name="Straight Arrow Connector 8">
            <a:extLst>
              <a:ext uri="{FF2B5EF4-FFF2-40B4-BE49-F238E27FC236}">
                <a16:creationId xmlns:a16="http://schemas.microsoft.com/office/drawing/2014/main" id="{042EDDC1-E944-46F5-B826-82609787098C}"/>
              </a:ext>
            </a:extLst>
          </p:cNvPr>
          <p:cNvCxnSpPr>
            <a:cxnSpLocks/>
            <a:stCxn id="4" idx="5"/>
            <a:endCxn id="14" idx="1"/>
          </p:cNvCxnSpPr>
          <p:nvPr/>
        </p:nvCxnSpPr>
        <p:spPr bwMode="auto">
          <a:xfrm>
            <a:off x="4960774" y="1941189"/>
            <a:ext cx="706306" cy="507461"/>
          </a:xfrm>
          <a:prstGeom prst="straightConnector1">
            <a:avLst/>
          </a:prstGeom>
          <a:solidFill>
            <a:schemeClr val="accent1"/>
          </a:solidFill>
          <a:ln w="9525" cap="flat" cmpd="sng" algn="ctr">
            <a:solidFill>
              <a:srgbClr val="FF0000"/>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E58CFA5B-AB2A-4218-92A4-47CA4A2C9A03}"/>
                  </a:ext>
                </a:extLst>
              </p:cNvPr>
              <p:cNvSpPr txBox="1"/>
              <p:nvPr/>
            </p:nvSpPr>
            <p:spPr>
              <a:xfrm>
                <a:off x="5667080" y="2263984"/>
                <a:ext cx="782877" cy="369332"/>
              </a:xfrm>
              <a:prstGeom prst="rect">
                <a:avLst/>
              </a:prstGeom>
              <a:noFill/>
              <a:ln>
                <a:solidFill>
                  <a:srgbClr val="FF0000"/>
                </a:solidFill>
              </a:ln>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𝑌</m:t>
                          </m:r>
                        </m:e>
                        <m:sub>
                          <m:r>
                            <a:rPr lang="en-US" i="0">
                              <a:solidFill>
                                <a:srgbClr val="FF0000"/>
                              </a:solidFill>
                              <a:latin typeface="Cambria Math" panose="02040503050406030204" pitchFamily="18" charset="0"/>
                            </a:rPr>
                            <m:t>2</m:t>
                          </m:r>
                          <m:r>
                            <a:rPr lang="en-US" b="0" i="1" smtClean="0">
                              <a:solidFill>
                                <a:srgbClr val="FF0000"/>
                              </a:solidFill>
                              <a:latin typeface="Cambria Math" panose="02040503050406030204" pitchFamily="18" charset="0"/>
                            </a:rPr>
                            <m:t>1</m:t>
                          </m:r>
                        </m:sub>
                      </m:sSub>
                      <m:r>
                        <a:rPr lang="en-US" b="0" i="1" smtClean="0">
                          <a:solidFill>
                            <a:srgbClr val="FF0000"/>
                          </a:solidFill>
                          <a:latin typeface="Cambria Math" panose="02040503050406030204" pitchFamily="18" charset="0"/>
                        </a:rPr>
                        <m:t> </m:t>
                      </m:r>
                      <m:sSub>
                        <m:sSubPr>
                          <m:ctrlPr>
                            <a:rPr lang="en-US" b="0"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𝑉</m:t>
                          </m:r>
                        </m:e>
                        <m:sub>
                          <m:r>
                            <a:rPr lang="en-US" b="0" i="1" smtClean="0">
                              <a:solidFill>
                                <a:srgbClr val="FF0000"/>
                              </a:solidFill>
                              <a:latin typeface="Cambria Math" panose="02040503050406030204" pitchFamily="18" charset="0"/>
                            </a:rPr>
                            <m:t>1</m:t>
                          </m:r>
                        </m:sub>
                      </m:sSub>
                    </m:oMath>
                  </m:oMathPara>
                </a14:m>
                <a:endParaRPr lang="en-US" dirty="0"/>
              </a:p>
            </p:txBody>
          </p:sp>
        </mc:Choice>
        <mc:Fallback xmlns="">
          <p:sp>
            <p:nvSpPr>
              <p:cNvPr id="14" name="TextBox 13">
                <a:extLst>
                  <a:ext uri="{FF2B5EF4-FFF2-40B4-BE49-F238E27FC236}">
                    <a16:creationId xmlns:a16="http://schemas.microsoft.com/office/drawing/2014/main" id="{E58CFA5B-AB2A-4218-92A4-47CA4A2C9A03}"/>
                  </a:ext>
                </a:extLst>
              </p:cNvPr>
              <p:cNvSpPr txBox="1">
                <a:spLocks noRot="1" noChangeAspect="1" noMove="1" noResize="1" noEditPoints="1" noAdjustHandles="1" noChangeArrowheads="1" noChangeShapeType="1" noTextEdit="1"/>
              </p:cNvSpPr>
              <p:nvPr/>
            </p:nvSpPr>
            <p:spPr>
              <a:xfrm>
                <a:off x="5667080" y="2263984"/>
                <a:ext cx="782877" cy="369332"/>
              </a:xfrm>
              <a:prstGeom prst="rect">
                <a:avLst/>
              </a:prstGeom>
              <a:blipFill>
                <a:blip r:embed="rId3"/>
                <a:stretch>
                  <a:fillRect/>
                </a:stretch>
              </a:blipFill>
              <a:ln>
                <a:solidFill>
                  <a:srgbClr val="FF0000"/>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7F2101D0-4131-470A-977C-DC2A6E87CD6C}"/>
                  </a:ext>
                </a:extLst>
              </p:cNvPr>
              <p:cNvSpPr txBox="1"/>
              <p:nvPr/>
            </p:nvSpPr>
            <p:spPr>
              <a:xfrm>
                <a:off x="2173266" y="2714317"/>
                <a:ext cx="2398734" cy="714683"/>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a:solidFill>
                                <a:schemeClr val="tx1"/>
                              </a:solidFill>
                              <a:latin typeface="Cambria Math" panose="02040503050406030204" pitchFamily="18" charset="0"/>
                            </a:rPr>
                            <m:t>2</m:t>
                          </m:r>
                        </m:sub>
                      </m:sSub>
                      <m:r>
                        <a:rPr lang="en-US" i="0">
                          <a:solidFill>
                            <a:schemeClr val="tx1"/>
                          </a:solidFill>
                          <a:latin typeface="Cambria Math" panose="02040503050406030204" pitchFamily="18" charset="0"/>
                        </a:rPr>
                        <m:t>=</m:t>
                      </m:r>
                      <m:f>
                        <m:fPr>
                          <m:ctrlPr>
                            <a:rPr lang="en-US" i="1">
                              <a:solidFill>
                                <a:schemeClr val="tx1"/>
                              </a:solidFill>
                              <a:latin typeface="Cambria Math" panose="02040503050406030204" pitchFamily="18" charset="0"/>
                            </a:rPr>
                          </m:ctrlPr>
                        </m:fPr>
                        <m:num>
                          <m:r>
                            <a:rPr lang="en-US" i="0">
                              <a:solidFill>
                                <a:schemeClr val="tx1"/>
                              </a:solidFill>
                              <a:latin typeface="Cambria Math" panose="02040503050406030204" pitchFamily="18" charset="0"/>
                            </a:rPr>
                            <m:t>1</m:t>
                          </m:r>
                        </m:num>
                        <m:den>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𝑌</m:t>
                              </m:r>
                            </m:e>
                            <m:sub>
                              <m:r>
                                <a:rPr lang="en-US" i="0">
                                  <a:solidFill>
                                    <a:schemeClr val="tx1"/>
                                  </a:solidFill>
                                  <a:latin typeface="Cambria Math" panose="02040503050406030204" pitchFamily="18" charset="0"/>
                                </a:rPr>
                                <m:t>22</m:t>
                              </m:r>
                            </m:sub>
                          </m:sSub>
                        </m:den>
                      </m:f>
                      <m:d>
                        <m:dPr>
                          <m:ctrlPr>
                            <a:rPr lang="en-US" i="1">
                              <a:solidFill>
                                <a:schemeClr val="tx1"/>
                              </a:solidFill>
                              <a:latin typeface="Cambria Math" panose="02040503050406030204" pitchFamily="18" charset="0"/>
                            </a:rPr>
                          </m:ctrlPr>
                        </m:dPr>
                        <m:e>
                          <m:f>
                            <m:fPr>
                              <m:ctrlPr>
                                <a:rPr lang="en-US" i="1">
                                  <a:solidFill>
                                    <a:schemeClr val="tx1"/>
                                  </a:solidFill>
                                  <a:latin typeface="Cambria Math" panose="02040503050406030204" pitchFamily="18" charset="0"/>
                                </a:rPr>
                              </m:ctrlPr>
                            </m:fPr>
                            <m:num>
                              <m:sSubSup>
                                <m:sSubSupPr>
                                  <m:ctrlPr>
                                    <a:rPr lang="en-US" i="1">
                                      <a:solidFill>
                                        <a:schemeClr val="tx1"/>
                                      </a:solidFill>
                                      <a:latin typeface="Cambria Math" panose="02040503050406030204" pitchFamily="18" charset="0"/>
                                    </a:rPr>
                                  </m:ctrlPr>
                                </m:sSubSupPr>
                                <m:e>
                                  <m:r>
                                    <a:rPr lang="en-US" i="1">
                                      <a:solidFill>
                                        <a:schemeClr val="tx1"/>
                                      </a:solidFill>
                                      <a:latin typeface="Cambria Math" panose="02040503050406030204" pitchFamily="18" charset="0"/>
                                    </a:rPr>
                                    <m:t>𝑆</m:t>
                                  </m:r>
                                </m:e>
                                <m:sub>
                                  <m:r>
                                    <a:rPr lang="en-US" i="0">
                                      <a:solidFill>
                                        <a:schemeClr val="tx1"/>
                                      </a:solidFill>
                                      <a:latin typeface="Cambria Math" panose="02040503050406030204" pitchFamily="18" charset="0"/>
                                    </a:rPr>
                                    <m:t>2</m:t>
                                  </m:r>
                                </m:sub>
                                <m:sup>
                                  <m:r>
                                    <a:rPr lang="en-US" i="0">
                                      <a:solidFill>
                                        <a:schemeClr val="tx1"/>
                                      </a:solidFill>
                                      <a:latin typeface="Cambria Math" panose="02040503050406030204" pitchFamily="18" charset="0"/>
                                    </a:rPr>
                                    <m:t>∗</m:t>
                                  </m:r>
                                </m:sup>
                              </m:sSubSup>
                            </m:num>
                            <m:den>
                              <m:sSubSup>
                                <m:sSubSupPr>
                                  <m:ctrlPr>
                                    <a:rPr lang="en-US" i="1">
                                      <a:solidFill>
                                        <a:schemeClr val="tx1"/>
                                      </a:solidFill>
                                      <a:latin typeface="Cambria Math" panose="02040503050406030204" pitchFamily="18" charset="0"/>
                                    </a:rPr>
                                  </m:ctrlPr>
                                </m:sSubSupPr>
                                <m:e>
                                  <m:r>
                                    <a:rPr lang="en-US" i="1">
                                      <a:solidFill>
                                        <a:schemeClr val="tx1"/>
                                      </a:solidFill>
                                      <a:latin typeface="Cambria Math" panose="02040503050406030204" pitchFamily="18" charset="0"/>
                                    </a:rPr>
                                    <m:t>𝑉</m:t>
                                  </m:r>
                                </m:e>
                                <m:sub>
                                  <m:r>
                                    <a:rPr lang="en-US" i="0">
                                      <a:solidFill>
                                        <a:schemeClr val="tx1"/>
                                      </a:solidFill>
                                      <a:latin typeface="Cambria Math" panose="02040503050406030204" pitchFamily="18" charset="0"/>
                                    </a:rPr>
                                    <m:t>2</m:t>
                                  </m:r>
                                </m:sub>
                                <m:sup>
                                  <m:r>
                                    <a:rPr lang="en-US" i="0">
                                      <a:solidFill>
                                        <a:schemeClr val="tx1"/>
                                      </a:solidFill>
                                      <a:latin typeface="Cambria Math" panose="02040503050406030204" pitchFamily="18" charset="0"/>
                                    </a:rPr>
                                    <m:t>∗</m:t>
                                  </m:r>
                                </m:sup>
                              </m:sSubSup>
                            </m:den>
                          </m:f>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𝑌</m:t>
                              </m:r>
                            </m:e>
                            <m:sub>
                              <m:r>
                                <a:rPr lang="en-US" i="0">
                                  <a:solidFill>
                                    <a:schemeClr val="tx1"/>
                                  </a:solidFill>
                                  <a:latin typeface="Cambria Math" panose="02040503050406030204" pitchFamily="18" charset="0"/>
                                </a:rPr>
                                <m:t>21</m:t>
                              </m:r>
                            </m:sub>
                          </m:sSub>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0">
                                  <a:solidFill>
                                    <a:schemeClr val="tx1"/>
                                  </a:solidFill>
                                  <a:latin typeface="Cambria Math" panose="02040503050406030204" pitchFamily="18" charset="0"/>
                                </a:rPr>
                                <m:t>1</m:t>
                              </m:r>
                            </m:sub>
                          </m:sSub>
                        </m:e>
                      </m:d>
                    </m:oMath>
                  </m:oMathPara>
                </a14:m>
                <a:endParaRPr lang="en-US" dirty="0">
                  <a:solidFill>
                    <a:schemeClr val="tx1"/>
                  </a:solidFill>
                </a:endParaRPr>
              </a:p>
            </p:txBody>
          </p:sp>
        </mc:Choice>
        <mc:Fallback xmlns="">
          <p:sp>
            <p:nvSpPr>
              <p:cNvPr id="18" name="TextBox 17">
                <a:extLst>
                  <a:ext uri="{FF2B5EF4-FFF2-40B4-BE49-F238E27FC236}">
                    <a16:creationId xmlns:a16="http://schemas.microsoft.com/office/drawing/2014/main" id="{7F2101D0-4131-470A-977C-DC2A6E87CD6C}"/>
                  </a:ext>
                </a:extLst>
              </p:cNvPr>
              <p:cNvSpPr txBox="1">
                <a:spLocks noRot="1" noChangeAspect="1" noMove="1" noResize="1" noEditPoints="1" noAdjustHandles="1" noChangeArrowheads="1" noChangeShapeType="1" noTextEdit="1"/>
              </p:cNvSpPr>
              <p:nvPr/>
            </p:nvSpPr>
            <p:spPr>
              <a:xfrm>
                <a:off x="2173266" y="2714317"/>
                <a:ext cx="2398734" cy="714683"/>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CEA43F29-FD1B-4978-90FD-F37AAB52C5CE}"/>
                  </a:ext>
                </a:extLst>
              </p:cNvPr>
              <p:cNvSpPr txBox="1"/>
              <p:nvPr/>
            </p:nvSpPr>
            <p:spPr>
              <a:xfrm>
                <a:off x="457200" y="3852478"/>
                <a:ext cx="6836320" cy="369332"/>
              </a:xfrm>
              <a:prstGeom prst="rect">
                <a:avLst/>
              </a:prstGeom>
              <a:noFill/>
            </p:spPr>
            <p:txBody>
              <a:bodyPr wrap="square">
                <a:spAutoFit/>
              </a:bodyPr>
              <a:lstStyle/>
              <a:p>
                <a:r>
                  <a:rPr lang="en-US" dirty="0"/>
                  <a:t>We have,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𝑌</m:t>
                        </m:r>
                      </m:e>
                      <m:sub>
                        <m:r>
                          <a:rPr lang="en-US">
                            <a:latin typeface="Cambria Math" panose="02040503050406030204" pitchFamily="18" charset="0"/>
                          </a:rPr>
                          <m:t>22</m:t>
                        </m:r>
                      </m:sub>
                    </m:sSub>
                    <m:r>
                      <a:rPr lang="en-US" i="0">
                        <a:latin typeface="Cambria Math" panose="02040503050406030204" pitchFamily="18" charset="0"/>
                      </a:rPr>
                      <m:t>=5−</m:t>
                    </m:r>
                    <m:r>
                      <a:rPr lang="en-US" i="1">
                        <a:latin typeface="Cambria Math" panose="02040503050406030204" pitchFamily="18" charset="0"/>
                      </a:rPr>
                      <m:t>𝑗</m:t>
                    </m:r>
                    <m:r>
                      <a:rPr lang="en-US" i="0">
                        <a:latin typeface="Cambria Math" panose="02040503050406030204" pitchFamily="18" charset="0"/>
                      </a:rPr>
                      <m:t>14.70</m:t>
                    </m:r>
                    <m:r>
                      <a:rPr lang="en-US" b="0" i="0" smtClean="0">
                        <a:latin typeface="Cambria Math" panose="02040503050406030204" pitchFamily="18" charset="0"/>
                      </a:rPr>
                      <m:t>;    </m:t>
                    </m:r>
                    <m:r>
                      <a:rPr lang="en-US" i="0">
                        <a:latin typeface="Cambria Math" panose="02040503050406030204" pitchFamily="18" charset="0"/>
                      </a:rPr>
                      <m:t> </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𝑉</m:t>
                        </m:r>
                      </m:e>
                      <m:sub>
                        <m:r>
                          <a:rPr lang="en-US" i="0">
                            <a:latin typeface="Cambria Math" panose="02040503050406030204" pitchFamily="18" charset="0"/>
                          </a:rPr>
                          <m:t>1</m:t>
                        </m:r>
                      </m:sub>
                    </m:sSub>
                    <m:r>
                      <a:rPr lang="en-US" i="0">
                        <a:latin typeface="Cambria Math" panose="02040503050406030204" pitchFamily="18" charset="0"/>
                      </a:rPr>
                      <m:t>=1∠</m:t>
                    </m:r>
                    <m:sSup>
                      <m:sSupPr>
                        <m:ctrlPr>
                          <a:rPr lang="en-US" i="1">
                            <a:solidFill>
                              <a:srgbClr val="836967"/>
                            </a:solidFill>
                            <a:latin typeface="Cambria Math" panose="02040503050406030204" pitchFamily="18" charset="0"/>
                          </a:rPr>
                        </m:ctrlPr>
                      </m:sSupPr>
                      <m:e>
                        <m:r>
                          <a:rPr lang="en-US" i="0">
                            <a:latin typeface="Cambria Math" panose="02040503050406030204" pitchFamily="18" charset="0"/>
                          </a:rPr>
                          <m:t>0</m:t>
                        </m:r>
                      </m:e>
                      <m:sup>
                        <m:r>
                          <a:rPr lang="en-US" i="0">
                            <a:latin typeface="Cambria Math" panose="02040503050406030204" pitchFamily="18" charset="0"/>
                          </a:rPr>
                          <m:t>∘</m:t>
                        </m:r>
                      </m:sup>
                    </m:sSup>
                    <m:r>
                      <a:rPr lang="en-US" b="0" i="1" smtClean="0">
                        <a:latin typeface="Cambria Math" panose="02040503050406030204" pitchFamily="18" charset="0"/>
                      </a:rPr>
                      <m:t>;   </m:t>
                    </m:r>
                    <m:r>
                      <a:rPr lang="en-US" i="0">
                        <a:latin typeface="Cambria Math" panose="02040503050406030204" pitchFamily="18" charset="0"/>
                      </a:rPr>
                      <m:t> </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𝑆</m:t>
                        </m:r>
                      </m:e>
                      <m:sub>
                        <m:r>
                          <a:rPr lang="en-US" i="0">
                            <a:latin typeface="Cambria Math" panose="02040503050406030204" pitchFamily="18" charset="0"/>
                          </a:rPr>
                          <m:t>2</m:t>
                        </m:r>
                      </m:sub>
                    </m:sSub>
                    <m:r>
                      <a:rPr lang="en-US" i="0">
                        <a:latin typeface="Cambria Math" panose="02040503050406030204" pitchFamily="18" charset="0"/>
                      </a:rPr>
                      <m:t>=−1−</m:t>
                    </m:r>
                    <m:r>
                      <a:rPr lang="en-US" i="1">
                        <a:latin typeface="Cambria Math" panose="02040503050406030204" pitchFamily="18" charset="0"/>
                      </a:rPr>
                      <m:t>𝑗</m:t>
                    </m:r>
                    <m:r>
                      <a:rPr lang="en-US" i="0">
                        <a:latin typeface="Cambria Math" panose="02040503050406030204" pitchFamily="18" charset="0"/>
                      </a:rPr>
                      <m:t>0.5</m:t>
                    </m:r>
                    <m:r>
                      <a:rPr lang="en-US" b="0" i="0" smtClean="0">
                        <a:latin typeface="Cambria Math" panose="02040503050406030204" pitchFamily="18" charset="0"/>
                      </a:rPr>
                      <m:t> </m:t>
                    </m:r>
                    <m:r>
                      <m:rPr>
                        <m:sty m:val="p"/>
                      </m:rPr>
                      <a:rPr lang="en-US" i="0">
                        <a:latin typeface="Cambria Math" panose="02040503050406030204" pitchFamily="18" charset="0"/>
                      </a:rPr>
                      <m:t>p</m:t>
                    </m:r>
                    <m:r>
                      <a:rPr lang="en-US" i="0">
                        <a:latin typeface="Cambria Math" panose="02040503050406030204" pitchFamily="18" charset="0"/>
                      </a:rPr>
                      <m:t>.</m:t>
                    </m:r>
                    <m:r>
                      <m:rPr>
                        <m:sty m:val="p"/>
                      </m:rPr>
                      <a:rPr lang="en-US" b="0" i="0" smtClean="0">
                        <a:latin typeface="Cambria Math" panose="02040503050406030204" pitchFamily="18" charset="0"/>
                      </a:rPr>
                      <m:t>u</m:t>
                    </m:r>
                    <m:r>
                      <a:rPr lang="en-US" b="0" i="0" smtClean="0">
                        <a:latin typeface="Cambria Math" panose="02040503050406030204" pitchFamily="18" charset="0"/>
                      </a:rPr>
                      <m:t>.</m:t>
                    </m:r>
                  </m:oMath>
                </a14:m>
                <a:endParaRPr lang="en-US" dirty="0"/>
              </a:p>
            </p:txBody>
          </p:sp>
        </mc:Choice>
        <mc:Fallback xmlns="">
          <p:sp>
            <p:nvSpPr>
              <p:cNvPr id="21" name="TextBox 20">
                <a:extLst>
                  <a:ext uri="{FF2B5EF4-FFF2-40B4-BE49-F238E27FC236}">
                    <a16:creationId xmlns:a16="http://schemas.microsoft.com/office/drawing/2014/main" id="{CEA43F29-FD1B-4978-90FD-F37AAB52C5CE}"/>
                  </a:ext>
                </a:extLst>
              </p:cNvPr>
              <p:cNvSpPr txBox="1">
                <a:spLocks noRot="1" noChangeAspect="1" noMove="1" noResize="1" noEditPoints="1" noAdjustHandles="1" noChangeArrowheads="1" noChangeShapeType="1" noTextEdit="1"/>
              </p:cNvSpPr>
              <p:nvPr/>
            </p:nvSpPr>
            <p:spPr>
              <a:xfrm>
                <a:off x="457200" y="3852478"/>
                <a:ext cx="6836320" cy="369332"/>
              </a:xfrm>
              <a:prstGeom prst="rect">
                <a:avLst/>
              </a:prstGeom>
              <a:blipFill>
                <a:blip r:embed="rId5"/>
                <a:stretch>
                  <a:fillRect l="-714" t="-9836"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20FF1C4C-58D8-4095-815B-5F90C5B4B872}"/>
                  </a:ext>
                </a:extLst>
              </p:cNvPr>
              <p:cNvSpPr txBox="1"/>
              <p:nvPr/>
            </p:nvSpPr>
            <p:spPr>
              <a:xfrm>
                <a:off x="904652" y="4641586"/>
                <a:ext cx="5941416" cy="80823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a:solidFill>
                                <a:schemeClr val="tx1"/>
                              </a:solidFill>
                              <a:latin typeface="Cambria Math" panose="02040503050406030204" pitchFamily="18" charset="0"/>
                            </a:rPr>
                            <m:t>2</m:t>
                          </m:r>
                        </m:sub>
                      </m:sSub>
                      <m:r>
                        <a:rPr lang="en-US" b="0" i="1" smtClean="0">
                          <a:solidFill>
                            <a:schemeClr val="tx1"/>
                          </a:solidFill>
                          <a:latin typeface="Cambria Math" panose="02040503050406030204" pitchFamily="18" charset="0"/>
                        </a:rPr>
                        <m:t>=</m:t>
                      </m:r>
                      <m:f>
                        <m:fPr>
                          <m:ctrlPr>
                            <a:rPr lang="en-US" i="1" smtClean="0">
                              <a:solidFill>
                                <a:schemeClr val="tx1"/>
                              </a:solidFill>
                              <a:latin typeface="Cambria Math" panose="02040503050406030204" pitchFamily="18" charset="0"/>
                            </a:rPr>
                          </m:ctrlPr>
                        </m:fPr>
                        <m:num>
                          <m:r>
                            <a:rPr lang="en-US">
                              <a:solidFill>
                                <a:schemeClr val="tx1"/>
                              </a:solidFill>
                              <a:latin typeface="Cambria Math" panose="02040503050406030204" pitchFamily="18" charset="0"/>
                            </a:rPr>
                            <m:t>1</m:t>
                          </m:r>
                        </m:num>
                        <m:den>
                          <m:r>
                            <a:rPr lang="en-US" i="0">
                              <a:solidFill>
                                <a:schemeClr val="tx1"/>
                              </a:solidFill>
                              <a:latin typeface="Cambria Math" panose="02040503050406030204" pitchFamily="18" charset="0"/>
                            </a:rPr>
                            <m:t>5−</m:t>
                          </m:r>
                          <m:r>
                            <a:rPr lang="en-US" i="1">
                              <a:solidFill>
                                <a:schemeClr val="tx1"/>
                              </a:solidFill>
                              <a:latin typeface="Cambria Math" panose="02040503050406030204" pitchFamily="18" charset="0"/>
                            </a:rPr>
                            <m:t>𝑗</m:t>
                          </m:r>
                          <m:r>
                            <a:rPr lang="en-US" i="0">
                              <a:solidFill>
                                <a:schemeClr val="tx1"/>
                              </a:solidFill>
                              <a:latin typeface="Cambria Math" panose="02040503050406030204" pitchFamily="18" charset="0"/>
                            </a:rPr>
                            <m:t>14</m:t>
                          </m:r>
                          <m:r>
                            <a:rPr lang="en-US" b="0" i="0" smtClean="0">
                              <a:solidFill>
                                <a:schemeClr val="tx1"/>
                              </a:solidFill>
                              <a:latin typeface="Cambria Math" panose="02040503050406030204" pitchFamily="18" charset="0"/>
                            </a:rPr>
                            <m:t>.</m:t>
                          </m:r>
                          <m:r>
                            <a:rPr lang="en-US" i="0">
                              <a:solidFill>
                                <a:schemeClr val="tx1"/>
                              </a:solidFill>
                              <a:latin typeface="Cambria Math" panose="02040503050406030204" pitchFamily="18" charset="0"/>
                            </a:rPr>
                            <m:t>70</m:t>
                          </m:r>
                        </m:den>
                      </m:f>
                      <m:d>
                        <m:dPr>
                          <m:ctrlPr>
                            <a:rPr lang="en-US" i="1">
                              <a:solidFill>
                                <a:schemeClr val="tx1"/>
                              </a:solidFill>
                              <a:latin typeface="Cambria Math" panose="02040503050406030204" pitchFamily="18" charset="0"/>
                            </a:rPr>
                          </m:ctrlPr>
                        </m:dPr>
                        <m:e>
                          <m:f>
                            <m:fPr>
                              <m:ctrlPr>
                                <a:rPr lang="en-US" i="1">
                                  <a:solidFill>
                                    <a:schemeClr val="tx1"/>
                                  </a:solidFill>
                                  <a:latin typeface="Cambria Math" panose="02040503050406030204" pitchFamily="18" charset="0"/>
                                </a:rPr>
                              </m:ctrlPr>
                            </m:fPr>
                            <m:num>
                              <m:r>
                                <a:rPr lang="en-US" i="0">
                                  <a:solidFill>
                                    <a:schemeClr val="tx1"/>
                                  </a:solidFill>
                                  <a:latin typeface="Cambria Math" panose="02040503050406030204" pitchFamily="18" charset="0"/>
                                </a:rPr>
                                <m:t>−1+</m:t>
                              </m:r>
                              <m:r>
                                <a:rPr lang="en-US" i="1">
                                  <a:solidFill>
                                    <a:schemeClr val="tx1"/>
                                  </a:solidFill>
                                  <a:latin typeface="Cambria Math" panose="02040503050406030204" pitchFamily="18" charset="0"/>
                                </a:rPr>
                                <m:t>𝑗</m:t>
                              </m:r>
                              <m:r>
                                <a:rPr lang="en-US" i="0">
                                  <a:solidFill>
                                    <a:schemeClr val="tx1"/>
                                  </a:solidFill>
                                  <a:latin typeface="Cambria Math" panose="02040503050406030204" pitchFamily="18" charset="0"/>
                                </a:rPr>
                                <m:t>0.5</m:t>
                              </m:r>
                            </m:num>
                            <m:den>
                              <m:sSubSup>
                                <m:sSubSupPr>
                                  <m:ctrlPr>
                                    <a:rPr lang="en-US" b="0" i="1" smtClean="0">
                                      <a:solidFill>
                                        <a:schemeClr val="tx1"/>
                                      </a:solidFill>
                                      <a:latin typeface="Cambria Math" panose="02040503050406030204" pitchFamily="18" charset="0"/>
                                    </a:rPr>
                                  </m:ctrlPr>
                                </m:sSubSupPr>
                                <m:e>
                                  <m:r>
                                    <a:rPr lang="en-US" i="1">
                                      <a:solidFill>
                                        <a:schemeClr val="tx1"/>
                                      </a:solidFill>
                                      <a:latin typeface="Cambria Math" panose="02040503050406030204" pitchFamily="18" charset="0"/>
                                    </a:rPr>
                                    <m:t>𝑉</m:t>
                                  </m:r>
                                </m:e>
                                <m:sub>
                                  <m:r>
                                    <a:rPr lang="en-US" i="0">
                                      <a:solidFill>
                                        <a:schemeClr val="tx1"/>
                                      </a:solidFill>
                                      <a:latin typeface="Cambria Math" panose="02040503050406030204" pitchFamily="18" charset="0"/>
                                    </a:rPr>
                                    <m:t>2</m:t>
                                  </m:r>
                                </m:sub>
                                <m:sup>
                                  <m:r>
                                    <a:rPr lang="en-US" b="0" i="1" smtClean="0">
                                      <a:solidFill>
                                        <a:schemeClr val="tx1"/>
                                      </a:solidFill>
                                      <a:latin typeface="Cambria Math" panose="02040503050406030204" pitchFamily="18" charset="0"/>
                                    </a:rPr>
                                    <m:t>∗</m:t>
                                  </m:r>
                                </m:sup>
                              </m:sSubSup>
                            </m:den>
                          </m:f>
                          <m:r>
                            <a:rPr lang="en-US" i="0">
                              <a:solidFill>
                                <a:schemeClr val="tx1"/>
                              </a:solidFill>
                              <a:latin typeface="Cambria Math" panose="02040503050406030204" pitchFamily="18" charset="0"/>
                            </a:rPr>
                            <m:t>−</m:t>
                          </m:r>
                          <m:d>
                            <m:dPr>
                              <m:ctrlPr>
                                <a:rPr lang="en-US" i="1">
                                  <a:solidFill>
                                    <a:schemeClr val="tx1"/>
                                  </a:solidFill>
                                  <a:latin typeface="Cambria Math" panose="02040503050406030204" pitchFamily="18" charset="0"/>
                                </a:rPr>
                              </m:ctrlPr>
                            </m:dPr>
                            <m:e>
                              <m:r>
                                <a:rPr lang="en-US" i="0">
                                  <a:solidFill>
                                    <a:schemeClr val="tx1"/>
                                  </a:solidFill>
                                  <a:latin typeface="Cambria Math" panose="02040503050406030204" pitchFamily="18" charset="0"/>
                                </a:rPr>
                                <m:t>−5+</m:t>
                              </m:r>
                              <m:r>
                                <a:rPr lang="en-US" i="1">
                                  <a:solidFill>
                                    <a:schemeClr val="tx1"/>
                                  </a:solidFill>
                                  <a:latin typeface="Cambria Math" panose="02040503050406030204" pitchFamily="18" charset="0"/>
                                </a:rPr>
                                <m:t>𝑗</m:t>
                              </m:r>
                              <m:r>
                                <a:rPr lang="en-US" i="0">
                                  <a:solidFill>
                                    <a:schemeClr val="tx1"/>
                                  </a:solidFill>
                                  <a:latin typeface="Cambria Math" panose="02040503050406030204" pitchFamily="18" charset="0"/>
                                </a:rPr>
                                <m:t>5</m:t>
                              </m:r>
                            </m:e>
                          </m:d>
                          <m:d>
                            <m:dPr>
                              <m:ctrlPr>
                                <a:rPr lang="en-US" i="1">
                                  <a:solidFill>
                                    <a:schemeClr val="tx1"/>
                                  </a:solidFill>
                                  <a:latin typeface="Cambria Math" panose="02040503050406030204" pitchFamily="18" charset="0"/>
                                </a:rPr>
                              </m:ctrlPr>
                            </m:dPr>
                            <m:e>
                              <m:r>
                                <a:rPr lang="en-US" i="0">
                                  <a:solidFill>
                                    <a:schemeClr val="tx1"/>
                                  </a:solidFill>
                                  <a:latin typeface="Cambria Math" panose="02040503050406030204" pitchFamily="18" charset="0"/>
                                </a:rPr>
                                <m:t>1∠</m:t>
                              </m:r>
                              <m:sSup>
                                <m:sSupPr>
                                  <m:ctrlPr>
                                    <a:rPr lang="en-US" i="1">
                                      <a:solidFill>
                                        <a:schemeClr val="tx1"/>
                                      </a:solidFill>
                                      <a:latin typeface="Cambria Math" panose="02040503050406030204" pitchFamily="18" charset="0"/>
                                    </a:rPr>
                                  </m:ctrlPr>
                                </m:sSupPr>
                                <m:e>
                                  <m:r>
                                    <a:rPr lang="en-US" i="0">
                                      <a:solidFill>
                                        <a:schemeClr val="tx1"/>
                                      </a:solidFill>
                                      <a:latin typeface="Cambria Math" panose="02040503050406030204" pitchFamily="18" charset="0"/>
                                    </a:rPr>
                                    <m:t>0</m:t>
                                  </m:r>
                                </m:e>
                                <m:sup>
                                  <m:r>
                                    <a:rPr lang="en-US" i="0">
                                      <a:solidFill>
                                        <a:schemeClr val="tx1"/>
                                      </a:solidFill>
                                      <a:latin typeface="Cambria Math" panose="02040503050406030204" pitchFamily="18" charset="0"/>
                                    </a:rPr>
                                    <m:t>∘</m:t>
                                  </m:r>
                                </m:sup>
                              </m:sSup>
                            </m:e>
                          </m:d>
                        </m:e>
                      </m:d>
                    </m:oMath>
                  </m:oMathPara>
                </a14:m>
                <a:endParaRPr lang="en-US" dirty="0">
                  <a:solidFill>
                    <a:schemeClr val="tx1"/>
                  </a:solidFill>
                </a:endParaRPr>
              </a:p>
            </p:txBody>
          </p:sp>
        </mc:Choice>
        <mc:Fallback xmlns="">
          <p:sp>
            <p:nvSpPr>
              <p:cNvPr id="22" name="TextBox 21">
                <a:extLst>
                  <a:ext uri="{FF2B5EF4-FFF2-40B4-BE49-F238E27FC236}">
                    <a16:creationId xmlns:a16="http://schemas.microsoft.com/office/drawing/2014/main" id="{20FF1C4C-58D8-4095-815B-5F90C5B4B872}"/>
                  </a:ext>
                </a:extLst>
              </p:cNvPr>
              <p:cNvSpPr txBox="1">
                <a:spLocks noRot="1" noChangeAspect="1" noMove="1" noResize="1" noEditPoints="1" noAdjustHandles="1" noChangeArrowheads="1" noChangeShapeType="1" noTextEdit="1"/>
              </p:cNvSpPr>
              <p:nvPr/>
            </p:nvSpPr>
            <p:spPr>
              <a:xfrm>
                <a:off x="904652" y="4641586"/>
                <a:ext cx="5941416" cy="808235"/>
              </a:xfrm>
              <a:prstGeom prst="rect">
                <a:avLst/>
              </a:prstGeom>
              <a:blipFill>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850038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191C-D501-4F81-8E4B-9D44B8EDC0C6}"/>
              </a:ext>
            </a:extLst>
          </p:cNvPr>
          <p:cNvSpPr>
            <a:spLocks noGrp="1"/>
          </p:cNvSpPr>
          <p:nvPr>
            <p:ph type="title"/>
          </p:nvPr>
        </p:nvSpPr>
        <p:spPr>
          <a:xfrm>
            <a:off x="457200" y="152400"/>
            <a:ext cx="8083658" cy="707756"/>
          </a:xfrm>
        </p:spPr>
        <p:txBody>
          <a:bodyPr/>
          <a:lstStyle/>
          <a:p>
            <a:r>
              <a:rPr lang="en-US"/>
              <a:t>Contd…</a:t>
            </a:r>
            <a:endParaRPr lang="en-US" dirty="0"/>
          </a:p>
        </p:txBody>
      </p:sp>
      <p:sp>
        <p:nvSpPr>
          <p:cNvPr id="5" name="Slide Number Placeholder 4">
            <a:extLst>
              <a:ext uri="{FF2B5EF4-FFF2-40B4-BE49-F238E27FC236}">
                <a16:creationId xmlns:a16="http://schemas.microsoft.com/office/drawing/2014/main" id="{510A510D-11C3-4509-A972-43A23A8748CF}"/>
              </a:ext>
            </a:extLst>
          </p:cNvPr>
          <p:cNvSpPr>
            <a:spLocks noGrp="1"/>
          </p:cNvSpPr>
          <p:nvPr>
            <p:ph type="sldNum" sz="quarter" idx="4"/>
          </p:nvPr>
        </p:nvSpPr>
        <p:spPr/>
        <p:txBody>
          <a:bodyPr/>
          <a:lstStyle/>
          <a:p>
            <a:fld id="{7CECD839-9EAD-418B-9826-1243089AB703}" type="slidenum">
              <a:rPr lang="en-US" smtClean="0"/>
              <a:t>27</a:t>
            </a:fld>
            <a:endParaRPr lang="en-US"/>
          </a:p>
        </p:txBody>
      </p:sp>
      <p:sp>
        <p:nvSpPr>
          <p:cNvPr id="7" name="Footer Placeholder 5">
            <a:extLst>
              <a:ext uri="{FF2B5EF4-FFF2-40B4-BE49-F238E27FC236}">
                <a16:creationId xmlns:a16="http://schemas.microsoft.com/office/drawing/2014/main" id="{A14C8A68-AC23-4AC9-8A19-8108B2C013A0}"/>
              </a:ext>
            </a:extLst>
          </p:cNvPr>
          <p:cNvSpPr txBox="1">
            <a:spLocks/>
          </p:cNvSpPr>
          <p:nvPr/>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ECpE</a:t>
            </a:r>
            <a:r>
              <a:rPr lang="en-US" dirty="0"/>
              <a:t> Department</a:t>
            </a:r>
          </a:p>
        </p:txBody>
      </p: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20FF1C4C-58D8-4095-815B-5F90C5B4B872}"/>
                  </a:ext>
                </a:extLst>
              </p:cNvPr>
              <p:cNvSpPr txBox="1"/>
              <p:nvPr/>
            </p:nvSpPr>
            <p:spPr>
              <a:xfrm>
                <a:off x="1280433" y="860156"/>
                <a:ext cx="5941416" cy="80823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a:solidFill>
                                <a:schemeClr val="tx1"/>
                              </a:solidFill>
                              <a:latin typeface="Cambria Math" panose="02040503050406030204" pitchFamily="18" charset="0"/>
                            </a:rPr>
                            <m:t>2</m:t>
                          </m:r>
                        </m:sub>
                      </m:sSub>
                      <m:r>
                        <a:rPr lang="en-US" b="0" i="1" smtClean="0">
                          <a:solidFill>
                            <a:schemeClr val="tx1"/>
                          </a:solidFill>
                          <a:latin typeface="Cambria Math" panose="02040503050406030204" pitchFamily="18" charset="0"/>
                        </a:rPr>
                        <m:t>=</m:t>
                      </m:r>
                      <m:f>
                        <m:fPr>
                          <m:ctrlPr>
                            <a:rPr lang="en-US" i="1" smtClean="0">
                              <a:solidFill>
                                <a:schemeClr val="tx1"/>
                              </a:solidFill>
                              <a:latin typeface="Cambria Math" panose="02040503050406030204" pitchFamily="18" charset="0"/>
                            </a:rPr>
                          </m:ctrlPr>
                        </m:fPr>
                        <m:num>
                          <m:r>
                            <a:rPr lang="en-US">
                              <a:solidFill>
                                <a:schemeClr val="tx1"/>
                              </a:solidFill>
                              <a:latin typeface="Cambria Math" panose="02040503050406030204" pitchFamily="18" charset="0"/>
                            </a:rPr>
                            <m:t>1</m:t>
                          </m:r>
                        </m:num>
                        <m:den>
                          <m:r>
                            <a:rPr lang="en-US" i="0">
                              <a:solidFill>
                                <a:schemeClr val="tx1"/>
                              </a:solidFill>
                              <a:latin typeface="Cambria Math" panose="02040503050406030204" pitchFamily="18" charset="0"/>
                            </a:rPr>
                            <m:t>5−</m:t>
                          </m:r>
                          <m:r>
                            <a:rPr lang="en-US" i="1">
                              <a:solidFill>
                                <a:schemeClr val="tx1"/>
                              </a:solidFill>
                              <a:latin typeface="Cambria Math" panose="02040503050406030204" pitchFamily="18" charset="0"/>
                            </a:rPr>
                            <m:t>𝑗</m:t>
                          </m:r>
                          <m:r>
                            <a:rPr lang="en-US" i="0">
                              <a:solidFill>
                                <a:schemeClr val="tx1"/>
                              </a:solidFill>
                              <a:latin typeface="Cambria Math" panose="02040503050406030204" pitchFamily="18" charset="0"/>
                            </a:rPr>
                            <m:t>14</m:t>
                          </m:r>
                          <m:r>
                            <a:rPr lang="en-US" b="0" i="0" smtClean="0">
                              <a:solidFill>
                                <a:schemeClr val="tx1"/>
                              </a:solidFill>
                              <a:latin typeface="Cambria Math" panose="02040503050406030204" pitchFamily="18" charset="0"/>
                            </a:rPr>
                            <m:t>.</m:t>
                          </m:r>
                          <m:r>
                            <a:rPr lang="en-US" i="0">
                              <a:solidFill>
                                <a:schemeClr val="tx1"/>
                              </a:solidFill>
                              <a:latin typeface="Cambria Math" panose="02040503050406030204" pitchFamily="18" charset="0"/>
                            </a:rPr>
                            <m:t>70</m:t>
                          </m:r>
                        </m:den>
                      </m:f>
                      <m:d>
                        <m:dPr>
                          <m:ctrlPr>
                            <a:rPr lang="en-US" i="1">
                              <a:solidFill>
                                <a:schemeClr val="tx1"/>
                              </a:solidFill>
                              <a:latin typeface="Cambria Math" panose="02040503050406030204" pitchFamily="18" charset="0"/>
                            </a:rPr>
                          </m:ctrlPr>
                        </m:dPr>
                        <m:e>
                          <m:f>
                            <m:fPr>
                              <m:ctrlPr>
                                <a:rPr lang="en-US" i="1">
                                  <a:solidFill>
                                    <a:schemeClr val="tx1"/>
                                  </a:solidFill>
                                  <a:latin typeface="Cambria Math" panose="02040503050406030204" pitchFamily="18" charset="0"/>
                                </a:rPr>
                              </m:ctrlPr>
                            </m:fPr>
                            <m:num>
                              <m:r>
                                <a:rPr lang="en-US" i="0">
                                  <a:solidFill>
                                    <a:schemeClr val="tx1"/>
                                  </a:solidFill>
                                  <a:latin typeface="Cambria Math" panose="02040503050406030204" pitchFamily="18" charset="0"/>
                                </a:rPr>
                                <m:t>−1+</m:t>
                              </m:r>
                              <m:r>
                                <a:rPr lang="en-US" i="1">
                                  <a:solidFill>
                                    <a:schemeClr val="tx1"/>
                                  </a:solidFill>
                                  <a:latin typeface="Cambria Math" panose="02040503050406030204" pitchFamily="18" charset="0"/>
                                </a:rPr>
                                <m:t>𝑗</m:t>
                              </m:r>
                              <m:r>
                                <a:rPr lang="en-US" i="0">
                                  <a:solidFill>
                                    <a:schemeClr val="tx1"/>
                                  </a:solidFill>
                                  <a:latin typeface="Cambria Math" panose="02040503050406030204" pitchFamily="18" charset="0"/>
                                </a:rPr>
                                <m:t>0.5</m:t>
                              </m:r>
                            </m:num>
                            <m:den>
                              <m:sSubSup>
                                <m:sSubSupPr>
                                  <m:ctrlPr>
                                    <a:rPr lang="en-US" b="0" i="1" smtClean="0">
                                      <a:solidFill>
                                        <a:schemeClr val="tx1"/>
                                      </a:solidFill>
                                      <a:latin typeface="Cambria Math" panose="02040503050406030204" pitchFamily="18" charset="0"/>
                                    </a:rPr>
                                  </m:ctrlPr>
                                </m:sSubSupPr>
                                <m:e>
                                  <m:r>
                                    <a:rPr lang="en-US" i="1">
                                      <a:solidFill>
                                        <a:schemeClr val="tx1"/>
                                      </a:solidFill>
                                      <a:latin typeface="Cambria Math" panose="02040503050406030204" pitchFamily="18" charset="0"/>
                                    </a:rPr>
                                    <m:t>𝑉</m:t>
                                  </m:r>
                                </m:e>
                                <m:sub>
                                  <m:r>
                                    <a:rPr lang="en-US" i="0">
                                      <a:solidFill>
                                        <a:schemeClr val="tx1"/>
                                      </a:solidFill>
                                      <a:latin typeface="Cambria Math" panose="02040503050406030204" pitchFamily="18" charset="0"/>
                                    </a:rPr>
                                    <m:t>2</m:t>
                                  </m:r>
                                </m:sub>
                                <m:sup>
                                  <m:r>
                                    <a:rPr lang="en-US" b="0" i="1" smtClean="0">
                                      <a:solidFill>
                                        <a:schemeClr val="tx1"/>
                                      </a:solidFill>
                                      <a:latin typeface="Cambria Math" panose="02040503050406030204" pitchFamily="18" charset="0"/>
                                    </a:rPr>
                                    <m:t>∗</m:t>
                                  </m:r>
                                </m:sup>
                              </m:sSubSup>
                            </m:den>
                          </m:f>
                          <m:r>
                            <a:rPr lang="en-US" i="0">
                              <a:solidFill>
                                <a:schemeClr val="tx1"/>
                              </a:solidFill>
                              <a:latin typeface="Cambria Math" panose="02040503050406030204" pitchFamily="18" charset="0"/>
                            </a:rPr>
                            <m:t>−</m:t>
                          </m:r>
                          <m:d>
                            <m:dPr>
                              <m:ctrlPr>
                                <a:rPr lang="en-US" i="1">
                                  <a:solidFill>
                                    <a:schemeClr val="tx1"/>
                                  </a:solidFill>
                                  <a:latin typeface="Cambria Math" panose="02040503050406030204" pitchFamily="18" charset="0"/>
                                </a:rPr>
                              </m:ctrlPr>
                            </m:dPr>
                            <m:e>
                              <m:r>
                                <a:rPr lang="en-US" i="0">
                                  <a:solidFill>
                                    <a:schemeClr val="tx1"/>
                                  </a:solidFill>
                                  <a:latin typeface="Cambria Math" panose="02040503050406030204" pitchFamily="18" charset="0"/>
                                </a:rPr>
                                <m:t>−5+</m:t>
                              </m:r>
                              <m:r>
                                <a:rPr lang="en-US" i="1">
                                  <a:solidFill>
                                    <a:schemeClr val="tx1"/>
                                  </a:solidFill>
                                  <a:latin typeface="Cambria Math" panose="02040503050406030204" pitchFamily="18" charset="0"/>
                                </a:rPr>
                                <m:t>𝑗</m:t>
                              </m:r>
                              <m:r>
                                <a:rPr lang="en-US" i="0">
                                  <a:solidFill>
                                    <a:schemeClr val="tx1"/>
                                  </a:solidFill>
                                  <a:latin typeface="Cambria Math" panose="02040503050406030204" pitchFamily="18" charset="0"/>
                                </a:rPr>
                                <m:t>5</m:t>
                              </m:r>
                            </m:e>
                          </m:d>
                          <m:d>
                            <m:dPr>
                              <m:ctrlPr>
                                <a:rPr lang="en-US" i="1">
                                  <a:solidFill>
                                    <a:schemeClr val="tx1"/>
                                  </a:solidFill>
                                  <a:latin typeface="Cambria Math" panose="02040503050406030204" pitchFamily="18" charset="0"/>
                                </a:rPr>
                              </m:ctrlPr>
                            </m:dPr>
                            <m:e>
                              <m:r>
                                <a:rPr lang="en-US" i="0">
                                  <a:solidFill>
                                    <a:schemeClr val="tx1"/>
                                  </a:solidFill>
                                  <a:latin typeface="Cambria Math" panose="02040503050406030204" pitchFamily="18" charset="0"/>
                                </a:rPr>
                                <m:t>1∠</m:t>
                              </m:r>
                              <m:sSup>
                                <m:sSupPr>
                                  <m:ctrlPr>
                                    <a:rPr lang="en-US" i="1">
                                      <a:solidFill>
                                        <a:schemeClr val="tx1"/>
                                      </a:solidFill>
                                      <a:latin typeface="Cambria Math" panose="02040503050406030204" pitchFamily="18" charset="0"/>
                                    </a:rPr>
                                  </m:ctrlPr>
                                </m:sSupPr>
                                <m:e>
                                  <m:r>
                                    <a:rPr lang="en-US" i="0">
                                      <a:solidFill>
                                        <a:schemeClr val="tx1"/>
                                      </a:solidFill>
                                      <a:latin typeface="Cambria Math" panose="02040503050406030204" pitchFamily="18" charset="0"/>
                                    </a:rPr>
                                    <m:t>0</m:t>
                                  </m:r>
                                </m:e>
                                <m:sup>
                                  <m:r>
                                    <a:rPr lang="en-US" i="0">
                                      <a:solidFill>
                                        <a:schemeClr val="tx1"/>
                                      </a:solidFill>
                                      <a:latin typeface="Cambria Math" panose="02040503050406030204" pitchFamily="18" charset="0"/>
                                    </a:rPr>
                                    <m:t>∘</m:t>
                                  </m:r>
                                </m:sup>
                              </m:sSup>
                            </m:e>
                          </m:d>
                        </m:e>
                      </m:d>
                    </m:oMath>
                  </m:oMathPara>
                </a14:m>
                <a:endParaRPr lang="en-US" dirty="0">
                  <a:solidFill>
                    <a:schemeClr val="tx1"/>
                  </a:solidFill>
                </a:endParaRPr>
              </a:p>
            </p:txBody>
          </p:sp>
        </mc:Choice>
        <mc:Fallback xmlns="">
          <p:sp>
            <p:nvSpPr>
              <p:cNvPr id="22" name="TextBox 21">
                <a:extLst>
                  <a:ext uri="{FF2B5EF4-FFF2-40B4-BE49-F238E27FC236}">
                    <a16:creationId xmlns:a16="http://schemas.microsoft.com/office/drawing/2014/main" id="{20FF1C4C-58D8-4095-815B-5F90C5B4B872}"/>
                  </a:ext>
                </a:extLst>
              </p:cNvPr>
              <p:cNvSpPr txBox="1">
                <a:spLocks noRot="1" noChangeAspect="1" noMove="1" noResize="1" noEditPoints="1" noAdjustHandles="1" noChangeArrowheads="1" noChangeShapeType="1" noTextEdit="1"/>
              </p:cNvSpPr>
              <p:nvPr/>
            </p:nvSpPr>
            <p:spPr>
              <a:xfrm>
                <a:off x="1280433" y="860156"/>
                <a:ext cx="5941416" cy="808235"/>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0603CA42-41D7-4589-B267-B8552DBA75A3}"/>
                  </a:ext>
                </a:extLst>
              </p:cNvPr>
              <p:cNvSpPr txBox="1"/>
              <p:nvPr/>
            </p:nvSpPr>
            <p:spPr>
              <a:xfrm>
                <a:off x="457200" y="1937629"/>
                <a:ext cx="2617940" cy="438518"/>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i="1" smtClean="0">
                              <a:effectLst/>
                              <a:latin typeface="Cambria Math" panose="02040503050406030204" pitchFamily="18" charset="0"/>
                            </a:rPr>
                          </m:ctrlPr>
                        </m:sSubSup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𝑉</m:t>
                          </m:r>
                        </m:e>
                        <m:sub>
                          <m:r>
                            <a:rPr lang="en-US" sz="1800">
                              <a:effectLst/>
                              <a:latin typeface="Cambria Math" panose="02040503050406030204" pitchFamily="18" charset="0"/>
                              <a:ea typeface="Calibri" panose="020F0502020204030204" pitchFamily="34" charset="0"/>
                              <a:cs typeface="Times New Roman" panose="02020603050405020304" pitchFamily="18" charset="0"/>
                            </a:rPr>
                            <m:t>2</m:t>
                          </m:r>
                        </m:sub>
                        <m:sup>
                          <m:r>
                            <a:rPr lang="en-US" sz="1800">
                              <a:effectLst/>
                              <a:latin typeface="Cambria Math" panose="02040503050406030204" pitchFamily="18" charset="0"/>
                              <a:ea typeface="Calibri" panose="020F0502020204030204" pitchFamily="34" charset="0"/>
                              <a:cs typeface="Times New Roman" panose="02020603050405020304" pitchFamily="18" charset="0"/>
                            </a:rPr>
                            <m:t>(0)</m:t>
                          </m:r>
                        </m:sup>
                      </m:sSubSup>
                      <m:r>
                        <a:rPr lang="en-US" sz="1800">
                          <a:effectLst/>
                          <a:latin typeface="Cambria Math" panose="02040503050406030204" pitchFamily="18" charset="0"/>
                          <a:ea typeface="Calibri" panose="020F0502020204030204" pitchFamily="34" charset="0"/>
                          <a:cs typeface="Times New Roman" panose="02020603050405020304" pitchFamily="18" charset="0"/>
                        </a:rPr>
                        <m:t>=1∠</m:t>
                      </m:r>
                      <m:sSup>
                        <m:sSupPr>
                          <m:ctrlPr>
                            <a:rPr lang="en-US" i="1">
                              <a:effectLst/>
                              <a:latin typeface="Cambria Math" panose="02040503050406030204" pitchFamily="18" charset="0"/>
                            </a:rPr>
                          </m:ctrlPr>
                        </m:sSupPr>
                        <m:e>
                          <m:r>
                            <a:rPr lang="en-US" sz="1800">
                              <a:effectLst/>
                              <a:latin typeface="Cambria Math" panose="02040503050406030204" pitchFamily="18" charset="0"/>
                              <a:ea typeface="Calibri" panose="020F0502020204030204" pitchFamily="34" charset="0"/>
                              <a:cs typeface="Times New Roman" panose="02020603050405020304" pitchFamily="18" charset="0"/>
                            </a:rPr>
                            <m:t>0</m:t>
                          </m:r>
                        </m:e>
                        <m:sup>
                          <m:r>
                            <a:rPr lang="en-US" sz="1800">
                              <a:effectLst/>
                              <a:latin typeface="Cambria Math" panose="02040503050406030204" pitchFamily="18" charset="0"/>
                              <a:ea typeface="Calibri" panose="020F0502020204030204" pitchFamily="34" charset="0"/>
                              <a:cs typeface="Times New Roman" panose="02020603050405020304" pitchFamily="18" charset="0"/>
                            </a:rPr>
                            <m:t>∘</m:t>
                          </m:r>
                        </m:sup>
                      </m:sSup>
                      <m:r>
                        <m:rPr>
                          <m:nor/>
                        </m:rPr>
                        <a:rPr lang="en-US" sz="1800" i="1">
                          <a:effectLst/>
                          <a:latin typeface="Calibri" panose="020F0502020204030204" pitchFamily="34" charset="0"/>
                          <a:ea typeface="Calibri" panose="020F0502020204030204" pitchFamily="34" charset="0"/>
                          <a:cs typeface="Times New Roman" panose="02020603050405020304" pitchFamily="18" charset="0"/>
                        </a:rPr>
                        <m:t> </m:t>
                      </m:r>
                      <m:r>
                        <m:rPr>
                          <m:nor/>
                        </m:rPr>
                        <a:rPr lang="en-US" sz="1800">
                          <a:effectLst/>
                          <a:latin typeface="Georgia" panose="02040502050405020303" pitchFamily="18" charset="0"/>
                          <a:ea typeface="Calibri" panose="020F0502020204030204" pitchFamily="34" charset="0"/>
                          <a:cs typeface="Times New Roman" panose="02020603050405020304" pitchFamily="18" charset="0"/>
                        </a:rPr>
                        <m:t>(</m:t>
                      </m:r>
                      <m:r>
                        <m:rPr>
                          <m:nor/>
                        </m:rPr>
                        <a:rPr lang="en-US" sz="1800">
                          <a:effectLst/>
                          <a:latin typeface="Georgia" panose="02040502050405020303" pitchFamily="18" charset="0"/>
                          <a:ea typeface="Calibri" panose="020F0502020204030204" pitchFamily="34" charset="0"/>
                          <a:cs typeface="Times New Roman" panose="02020603050405020304" pitchFamily="18" charset="0"/>
                        </a:rPr>
                        <m:t>flatstart</m:t>
                      </m:r>
                      <m:r>
                        <m:rPr>
                          <m:nor/>
                        </m:rPr>
                        <a:rPr lang="en-US" sz="1800">
                          <a:effectLst/>
                          <a:latin typeface="Georgia" panose="02040502050405020303" pitchFamily="18" charset="0"/>
                          <a:ea typeface="Calibri" panose="020F0502020204030204" pitchFamily="34" charset="0"/>
                          <a:cs typeface="Times New Roman" panose="02020603050405020304" pitchFamily="18" charset="0"/>
                        </a:rPr>
                        <m:t>)</m:t>
                      </m:r>
                    </m:oMath>
                  </m:oMathPara>
                </a14:m>
                <a:endParaRPr lang="en-US" dirty="0"/>
              </a:p>
            </p:txBody>
          </p:sp>
        </mc:Choice>
        <mc:Fallback xmlns="">
          <p:sp>
            <p:nvSpPr>
              <p:cNvPr id="13" name="TextBox 12">
                <a:extLst>
                  <a:ext uri="{FF2B5EF4-FFF2-40B4-BE49-F238E27FC236}">
                    <a16:creationId xmlns:a16="http://schemas.microsoft.com/office/drawing/2014/main" id="{0603CA42-41D7-4589-B267-B8552DBA75A3}"/>
                  </a:ext>
                </a:extLst>
              </p:cNvPr>
              <p:cNvSpPr txBox="1">
                <a:spLocks noRot="1" noChangeAspect="1" noMove="1" noResize="1" noEditPoints="1" noAdjustHandles="1" noChangeArrowheads="1" noChangeShapeType="1" noTextEdit="1"/>
              </p:cNvSpPr>
              <p:nvPr/>
            </p:nvSpPr>
            <p:spPr>
              <a:xfrm>
                <a:off x="457200" y="1937629"/>
                <a:ext cx="2617940" cy="438518"/>
              </a:xfrm>
              <a:prstGeom prst="rect">
                <a:avLst/>
              </a:prstGeom>
              <a:blipFill>
                <a:blip r:embed="rId3"/>
                <a:stretch>
                  <a:fillRect b="-55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1ECC29C6-8E41-4693-97B4-43091963EB2E}"/>
                  </a:ext>
                </a:extLst>
              </p:cNvPr>
              <p:cNvSpPr txBox="1"/>
              <p:nvPr/>
            </p:nvSpPr>
            <p:spPr>
              <a:xfrm>
                <a:off x="1409178" y="2645385"/>
                <a:ext cx="3939436" cy="185544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m>
                        <m:mPr>
                          <m:plcHide m:val="on"/>
                          <m:mcs>
                            <m:mc>
                              <m:mcPr>
                                <m:count m:val="2"/>
                                <m:mcJc m:val="center"/>
                              </m:mcPr>
                            </m:mc>
                          </m:mcs>
                          <m:ctrlPr>
                            <a:rPr lang="en-US" i="1" smtClean="0">
                              <a:solidFill>
                                <a:srgbClr val="836967"/>
                              </a:solidFill>
                              <a:latin typeface="Cambria Math" panose="02040503050406030204" pitchFamily="18" charset="0"/>
                            </a:rPr>
                          </m:ctrlPr>
                        </m:mPr>
                        <m:mr>
                          <m:e>
                            <m:r>
                              <a:rPr lang="en-US" i="1">
                                <a:latin typeface="Cambria Math" panose="02040503050406030204" pitchFamily="18" charset="0"/>
                              </a:rPr>
                              <m:t>𝜗</m:t>
                            </m:r>
                          </m:e>
                          <m:e>
                            <m:sSubSup>
                              <m:sSubSupPr>
                                <m:ctrlPr>
                                  <a:rPr lang="en-US" b="0" i="1" smtClean="0">
                                    <a:latin typeface="Cambria Math" panose="02040503050406030204" pitchFamily="18" charset="0"/>
                                  </a:rPr>
                                </m:ctrlPr>
                              </m:sSubSupPr>
                              <m:e>
                                <m:r>
                                  <a:rPr lang="en-US" i="1">
                                    <a:latin typeface="Cambria Math" panose="02040503050406030204" pitchFamily="18" charset="0"/>
                                  </a:rPr>
                                  <m:t>𝑉</m:t>
                                </m:r>
                              </m:e>
                              <m:sub>
                                <m:r>
                                  <a:rPr lang="en-US" i="0">
                                    <a:latin typeface="Cambria Math" panose="02040503050406030204" pitchFamily="18" charset="0"/>
                                  </a:rPr>
                                  <m:t>2</m:t>
                                </m:r>
                              </m:sub>
                              <m:sup>
                                <m:d>
                                  <m:dPr>
                                    <m:ctrlPr>
                                      <a:rPr lang="en-US" i="1">
                                        <a:latin typeface="Cambria Math" panose="02040503050406030204" pitchFamily="18" charset="0"/>
                                      </a:rPr>
                                    </m:ctrlPr>
                                  </m:dPr>
                                  <m:e>
                                    <m:r>
                                      <a:rPr lang="en-US" i="1">
                                        <a:latin typeface="Cambria Math" panose="02040503050406030204" pitchFamily="18" charset="0"/>
                                      </a:rPr>
                                      <m:t>𝑣</m:t>
                                    </m:r>
                                  </m:e>
                                </m:d>
                              </m:sup>
                            </m:sSubSup>
                          </m:e>
                        </m:mr>
                        <m:mr>
                          <m:e>
                            <m:r>
                              <a:rPr lang="en-US" i="0">
                                <a:latin typeface="Cambria Math" panose="02040503050406030204" pitchFamily="18" charset="0"/>
                              </a:rPr>
                              <m:t>0</m:t>
                            </m:r>
                          </m:e>
                          <m:e>
                            <m:r>
                              <a:rPr lang="en-US" i="0">
                                <a:latin typeface="Cambria Math" panose="02040503050406030204" pitchFamily="18" charset="0"/>
                              </a:rPr>
                              <m:t>1+</m:t>
                            </m:r>
                            <m:r>
                              <a:rPr lang="en-US" i="1">
                                <a:latin typeface="Cambria Math" panose="02040503050406030204" pitchFamily="18" charset="0"/>
                              </a:rPr>
                              <m:t>𝑗</m:t>
                            </m:r>
                            <m:r>
                              <a:rPr lang="en-US" i="0">
                                <a:latin typeface="Cambria Math" panose="02040503050406030204" pitchFamily="18" charset="0"/>
                              </a:rPr>
                              <m:t>0.</m:t>
                            </m:r>
                          </m:e>
                        </m:mr>
                        <m:mr>
                          <m:e>
                            <m:r>
                              <a:rPr lang="en-US" i="0">
                                <a:latin typeface="Cambria Math" panose="02040503050406030204" pitchFamily="18" charset="0"/>
                              </a:rPr>
                              <m:t>1</m:t>
                            </m:r>
                          </m:e>
                          <m:e>
                            <m:r>
                              <a:rPr lang="en-US" i="0">
                                <a:latin typeface="Cambria Math" panose="02040503050406030204" pitchFamily="18" charset="0"/>
                              </a:rPr>
                              <m:t>0.9671+</m:t>
                            </m:r>
                            <m:r>
                              <a:rPr lang="en-US" i="1">
                                <a:latin typeface="Cambria Math" panose="02040503050406030204" pitchFamily="18" charset="0"/>
                              </a:rPr>
                              <m:t>𝑗</m:t>
                            </m:r>
                            <m:r>
                              <a:rPr lang="en-US" i="0">
                                <a:latin typeface="Cambria Math" panose="02040503050406030204" pitchFamily="18" charset="0"/>
                              </a:rPr>
                              <m:t>0.0568</m:t>
                            </m:r>
                          </m:e>
                        </m:mr>
                        <m:mr>
                          <m:e>
                            <m:r>
                              <a:rPr lang="en-US" i="0">
                                <a:latin typeface="Cambria Math" panose="02040503050406030204" pitchFamily="18" charset="0"/>
                              </a:rPr>
                              <m:t>2</m:t>
                            </m:r>
                          </m:e>
                          <m:e>
                            <m:r>
                              <a:rPr lang="en-US" i="0">
                                <a:latin typeface="Cambria Math" panose="02040503050406030204" pitchFamily="18" charset="0"/>
                              </a:rPr>
                              <m:t>0.9624−</m:t>
                            </m:r>
                            <m:r>
                              <a:rPr lang="en-US" i="1">
                                <a:latin typeface="Cambria Math" panose="02040503050406030204" pitchFamily="18" charset="0"/>
                              </a:rPr>
                              <m:t>𝑗</m:t>
                            </m:r>
                            <m:r>
                              <a:rPr lang="en-US" i="0">
                                <a:latin typeface="Cambria Math" panose="02040503050406030204" pitchFamily="18" charset="0"/>
                              </a:rPr>
                              <m:t>0.0553</m:t>
                            </m:r>
                          </m:e>
                        </m:mr>
                        <m:mr>
                          <m:e>
                            <m:r>
                              <a:rPr lang="en-US" i="0">
                                <a:latin typeface="Cambria Math" panose="02040503050406030204" pitchFamily="18" charset="0"/>
                              </a:rPr>
                              <m:t>3</m:t>
                            </m:r>
                          </m:e>
                          <m:e>
                            <m:r>
                              <a:rPr lang="en-US" i="0">
                                <a:latin typeface="Cambria Math" panose="02040503050406030204" pitchFamily="18" charset="0"/>
                              </a:rPr>
                              <m:t>0.9622−</m:t>
                            </m:r>
                            <m:r>
                              <a:rPr lang="en-US" i="1">
                                <a:latin typeface="Cambria Math" panose="02040503050406030204" pitchFamily="18" charset="0"/>
                              </a:rPr>
                              <m:t>𝑗</m:t>
                            </m:r>
                            <m:r>
                              <a:rPr lang="en-US" i="0">
                                <a:latin typeface="Cambria Math" panose="02040503050406030204" pitchFamily="18" charset="0"/>
                              </a:rPr>
                              <m:t>0.0556</m:t>
                            </m:r>
                          </m:e>
                        </m:mr>
                        <m:mr>
                          <m:e>
                            <m:r>
                              <a:rPr lang="en-US" i="0">
                                <a:latin typeface="Cambria Math" panose="02040503050406030204" pitchFamily="18" charset="0"/>
                              </a:rPr>
                              <m:t>4</m:t>
                            </m:r>
                          </m:e>
                          <m:e>
                            <m:r>
                              <a:rPr lang="en-US" i="0">
                                <a:latin typeface="Cambria Math" panose="02040503050406030204" pitchFamily="18" charset="0"/>
                              </a:rPr>
                              <m:t>0.9622−</m:t>
                            </m:r>
                            <m:r>
                              <a:rPr lang="en-US" i="1">
                                <a:latin typeface="Cambria Math" panose="02040503050406030204" pitchFamily="18" charset="0"/>
                              </a:rPr>
                              <m:t>𝑗</m:t>
                            </m:r>
                            <m:r>
                              <a:rPr lang="en-US" i="0">
                                <a:latin typeface="Cambria Math" panose="02040503050406030204" pitchFamily="18" charset="0"/>
                              </a:rPr>
                              <m:t>0.0556.</m:t>
                            </m:r>
                          </m:e>
                        </m:mr>
                      </m:m>
                    </m:oMath>
                  </m:oMathPara>
                </a14:m>
                <a:endParaRPr lang="en-US" dirty="0"/>
              </a:p>
            </p:txBody>
          </p:sp>
        </mc:Choice>
        <mc:Fallback xmlns="">
          <p:sp>
            <p:nvSpPr>
              <p:cNvPr id="15" name="TextBox 14">
                <a:extLst>
                  <a:ext uri="{FF2B5EF4-FFF2-40B4-BE49-F238E27FC236}">
                    <a16:creationId xmlns:a16="http://schemas.microsoft.com/office/drawing/2014/main" id="{1ECC29C6-8E41-4693-97B4-43091963EB2E}"/>
                  </a:ext>
                </a:extLst>
              </p:cNvPr>
              <p:cNvSpPr txBox="1">
                <a:spLocks noRot="1" noChangeAspect="1" noMove="1" noResize="1" noEditPoints="1" noAdjustHandles="1" noChangeArrowheads="1" noChangeShapeType="1" noTextEdit="1"/>
              </p:cNvSpPr>
              <p:nvPr/>
            </p:nvSpPr>
            <p:spPr>
              <a:xfrm>
                <a:off x="1409178" y="2645385"/>
                <a:ext cx="3939436" cy="1855444"/>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1EDB709F-25C8-4A1D-AA9F-3E91086A8F0B}"/>
                  </a:ext>
                </a:extLst>
              </p:cNvPr>
              <p:cNvSpPr txBox="1"/>
              <p:nvPr/>
            </p:nvSpPr>
            <p:spPr>
              <a:xfrm>
                <a:off x="657615" y="4790024"/>
                <a:ext cx="4415425"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i="1" smtClean="0">
                          <a:solidFill>
                            <a:srgbClr val="836967"/>
                          </a:solidFill>
                          <a:latin typeface="Cambria Math" panose="02040503050406030204" pitchFamily="18" charset="0"/>
                          <a:ea typeface="Cambria Math" panose="02040503050406030204" pitchFamily="18" charset="0"/>
                        </a:rPr>
                        <m:t>∴</m:t>
                      </m:r>
                      <m:sSub>
                        <m:sSubPr>
                          <m:ctrlPr>
                            <a:rPr lang="en-US" i="1" smtClean="0">
                              <a:solidFill>
                                <a:srgbClr val="836967"/>
                              </a:solidFill>
                              <a:latin typeface="Cambria Math" panose="02040503050406030204" pitchFamily="18" charset="0"/>
                            </a:rPr>
                          </m:ctrlPr>
                        </m:sSubPr>
                        <m:e>
                          <m:r>
                            <a:rPr lang="en-US" i="1">
                              <a:latin typeface="Cambria Math" panose="02040503050406030204" pitchFamily="18" charset="0"/>
                            </a:rPr>
                            <m:t>𝑣</m:t>
                          </m:r>
                        </m:e>
                        <m:sub>
                          <m:r>
                            <a:rPr lang="en-US" i="0">
                              <a:latin typeface="Cambria Math" panose="02040503050406030204" pitchFamily="18" charset="0"/>
                            </a:rPr>
                            <m:t>2</m:t>
                          </m:r>
                        </m:sub>
                      </m:sSub>
                      <m:r>
                        <a:rPr lang="en-US" i="0">
                          <a:latin typeface="Cambria Math" panose="02040503050406030204" pitchFamily="18" charset="0"/>
                        </a:rPr>
                        <m:t>=0.9622−</m:t>
                      </m:r>
                      <m:r>
                        <a:rPr lang="en-US" i="1">
                          <a:latin typeface="Cambria Math" panose="02040503050406030204" pitchFamily="18" charset="0"/>
                        </a:rPr>
                        <m:t>𝑗</m:t>
                      </m:r>
                      <m:r>
                        <a:rPr lang="en-US" i="0">
                          <a:latin typeface="Cambria Math" panose="02040503050406030204" pitchFamily="18" charset="0"/>
                        </a:rPr>
                        <m:t>0.05=0.9638</m:t>
                      </m:r>
                      <m:r>
                        <a:rPr lang="en-US">
                          <a:latin typeface="Cambria Math" panose="02040503050406030204" pitchFamily="18" charset="0"/>
                        </a:rPr>
                        <m:t>∠</m:t>
                      </m:r>
                      <m:r>
                        <a:rPr lang="en-US" i="0">
                          <a:latin typeface="Cambria Math" panose="02040503050406030204" pitchFamily="18" charset="0"/>
                        </a:rPr>
                        <m:t>−</m:t>
                      </m:r>
                      <m:sSup>
                        <m:sSupPr>
                          <m:ctrlPr>
                            <a:rPr lang="en-US" i="1">
                              <a:solidFill>
                                <a:srgbClr val="836967"/>
                              </a:solidFill>
                              <a:latin typeface="Cambria Math" panose="02040503050406030204" pitchFamily="18" charset="0"/>
                            </a:rPr>
                          </m:ctrlPr>
                        </m:sSupPr>
                        <m:e>
                          <m:r>
                            <a:rPr lang="en-US" i="0">
                              <a:latin typeface="Cambria Math" panose="02040503050406030204" pitchFamily="18" charset="0"/>
                            </a:rPr>
                            <m:t>3.3</m:t>
                          </m:r>
                        </m:e>
                        <m:sup>
                          <m:r>
                            <a:rPr lang="en-US" i="0">
                              <a:latin typeface="Cambria Math" panose="02040503050406030204" pitchFamily="18" charset="0"/>
                            </a:rPr>
                            <m:t>∘</m:t>
                          </m:r>
                        </m:sup>
                      </m:sSup>
                    </m:oMath>
                  </m:oMathPara>
                </a14:m>
                <a:endParaRPr lang="en-US" dirty="0"/>
              </a:p>
            </p:txBody>
          </p:sp>
        </mc:Choice>
        <mc:Fallback xmlns="">
          <p:sp>
            <p:nvSpPr>
              <p:cNvPr id="17" name="TextBox 16">
                <a:extLst>
                  <a:ext uri="{FF2B5EF4-FFF2-40B4-BE49-F238E27FC236}">
                    <a16:creationId xmlns:a16="http://schemas.microsoft.com/office/drawing/2014/main" id="{1EDB709F-25C8-4A1D-AA9F-3E91086A8F0B}"/>
                  </a:ext>
                </a:extLst>
              </p:cNvPr>
              <p:cNvSpPr txBox="1">
                <a:spLocks noRot="1" noChangeAspect="1" noMove="1" noResize="1" noEditPoints="1" noAdjustHandles="1" noChangeArrowheads="1" noChangeShapeType="1" noTextEdit="1"/>
              </p:cNvSpPr>
              <p:nvPr/>
            </p:nvSpPr>
            <p:spPr>
              <a:xfrm>
                <a:off x="657615" y="4790024"/>
                <a:ext cx="4415425" cy="369332"/>
              </a:xfrm>
              <a:prstGeom prst="rect">
                <a:avLst/>
              </a:prstGeom>
              <a:blipFill>
                <a:blip r:embed="rId5"/>
                <a:stretch>
                  <a:fillRect b="-13333"/>
                </a:stretch>
              </a:blipFill>
            </p:spPr>
            <p:txBody>
              <a:bodyPr/>
              <a:lstStyle/>
              <a:p>
                <a:r>
                  <a:rPr lang="en-US">
                    <a:noFill/>
                  </a:rPr>
                  <a:t> </a:t>
                </a:r>
              </a:p>
            </p:txBody>
          </p:sp>
        </mc:Fallback>
      </mc:AlternateContent>
    </p:spTree>
    <p:extLst>
      <p:ext uri="{BB962C8B-B14F-4D97-AF65-F5344CB8AC3E}">
        <p14:creationId xmlns:p14="http://schemas.microsoft.com/office/powerpoint/2010/main" val="19164266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191C-D501-4F81-8E4B-9D44B8EDC0C6}"/>
              </a:ext>
            </a:extLst>
          </p:cNvPr>
          <p:cNvSpPr>
            <a:spLocks noGrp="1"/>
          </p:cNvSpPr>
          <p:nvPr>
            <p:ph type="title"/>
          </p:nvPr>
        </p:nvSpPr>
        <p:spPr>
          <a:xfrm>
            <a:off x="457200" y="152400"/>
            <a:ext cx="8083658" cy="707756"/>
          </a:xfrm>
        </p:spPr>
        <p:txBody>
          <a:bodyPr/>
          <a:lstStyle/>
          <a:p>
            <a:r>
              <a:rPr lang="en-US"/>
              <a:t>Contd…</a:t>
            </a:r>
            <a:endParaRPr lang="en-US" dirty="0"/>
          </a:p>
        </p:txBody>
      </p:sp>
      <p:sp>
        <p:nvSpPr>
          <p:cNvPr id="5" name="Slide Number Placeholder 4">
            <a:extLst>
              <a:ext uri="{FF2B5EF4-FFF2-40B4-BE49-F238E27FC236}">
                <a16:creationId xmlns:a16="http://schemas.microsoft.com/office/drawing/2014/main" id="{510A510D-11C3-4509-A972-43A23A8748CF}"/>
              </a:ext>
            </a:extLst>
          </p:cNvPr>
          <p:cNvSpPr>
            <a:spLocks noGrp="1"/>
          </p:cNvSpPr>
          <p:nvPr>
            <p:ph type="sldNum" sz="quarter" idx="4"/>
          </p:nvPr>
        </p:nvSpPr>
        <p:spPr/>
        <p:txBody>
          <a:bodyPr/>
          <a:lstStyle/>
          <a:p>
            <a:fld id="{7CECD839-9EAD-418B-9826-1243089AB703}" type="slidenum">
              <a:rPr lang="en-US" smtClean="0"/>
              <a:t>28</a:t>
            </a:fld>
            <a:endParaRPr lang="en-US"/>
          </a:p>
        </p:txBody>
      </p:sp>
      <p:sp>
        <p:nvSpPr>
          <p:cNvPr id="7" name="Footer Placeholder 5">
            <a:extLst>
              <a:ext uri="{FF2B5EF4-FFF2-40B4-BE49-F238E27FC236}">
                <a16:creationId xmlns:a16="http://schemas.microsoft.com/office/drawing/2014/main" id="{A14C8A68-AC23-4AC9-8A19-8108B2C013A0}"/>
              </a:ext>
            </a:extLst>
          </p:cNvPr>
          <p:cNvSpPr txBox="1">
            <a:spLocks/>
          </p:cNvSpPr>
          <p:nvPr/>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ECpE</a:t>
            </a:r>
            <a:r>
              <a:rPr lang="en-US" dirty="0"/>
              <a:t> Department</a:t>
            </a:r>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1EDB709F-25C8-4A1D-AA9F-3E91086A8F0B}"/>
                  </a:ext>
                </a:extLst>
              </p:cNvPr>
              <p:cNvSpPr txBox="1"/>
              <p:nvPr/>
            </p:nvSpPr>
            <p:spPr>
              <a:xfrm>
                <a:off x="306886" y="994638"/>
                <a:ext cx="4415425"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i="1" smtClean="0">
                          <a:solidFill>
                            <a:srgbClr val="836967"/>
                          </a:solidFill>
                          <a:latin typeface="Cambria Math" panose="02040503050406030204" pitchFamily="18" charset="0"/>
                          <a:ea typeface="Cambria Math" panose="02040503050406030204" pitchFamily="18" charset="0"/>
                        </a:rPr>
                        <m:t>∴</m:t>
                      </m:r>
                      <m:sSub>
                        <m:sSubPr>
                          <m:ctrlPr>
                            <a:rPr lang="en-US" i="1" smtClean="0">
                              <a:solidFill>
                                <a:srgbClr val="836967"/>
                              </a:solidFill>
                              <a:latin typeface="Cambria Math" panose="02040503050406030204" pitchFamily="18" charset="0"/>
                            </a:rPr>
                          </m:ctrlPr>
                        </m:sSubPr>
                        <m:e>
                          <m:r>
                            <a:rPr lang="en-US" i="1">
                              <a:latin typeface="Cambria Math" panose="02040503050406030204" pitchFamily="18" charset="0"/>
                            </a:rPr>
                            <m:t>𝑣</m:t>
                          </m:r>
                        </m:e>
                        <m:sub>
                          <m:r>
                            <a:rPr lang="en-US" i="0">
                              <a:latin typeface="Cambria Math" panose="02040503050406030204" pitchFamily="18" charset="0"/>
                            </a:rPr>
                            <m:t>2</m:t>
                          </m:r>
                        </m:sub>
                      </m:sSub>
                      <m:r>
                        <a:rPr lang="en-US" i="0">
                          <a:latin typeface="Cambria Math" panose="02040503050406030204" pitchFamily="18" charset="0"/>
                        </a:rPr>
                        <m:t>=0.9622−</m:t>
                      </m:r>
                      <m:r>
                        <a:rPr lang="en-US" i="1">
                          <a:latin typeface="Cambria Math" panose="02040503050406030204" pitchFamily="18" charset="0"/>
                        </a:rPr>
                        <m:t>𝑗</m:t>
                      </m:r>
                      <m:r>
                        <a:rPr lang="en-US" i="0">
                          <a:latin typeface="Cambria Math" panose="02040503050406030204" pitchFamily="18" charset="0"/>
                        </a:rPr>
                        <m:t>0.05=0.9638</m:t>
                      </m:r>
                      <m:r>
                        <a:rPr lang="en-US">
                          <a:latin typeface="Cambria Math" panose="02040503050406030204" pitchFamily="18" charset="0"/>
                        </a:rPr>
                        <m:t>∠</m:t>
                      </m:r>
                      <m:r>
                        <a:rPr lang="en-US" i="0">
                          <a:latin typeface="Cambria Math" panose="02040503050406030204" pitchFamily="18" charset="0"/>
                        </a:rPr>
                        <m:t>−</m:t>
                      </m:r>
                      <m:sSup>
                        <m:sSupPr>
                          <m:ctrlPr>
                            <a:rPr lang="en-US" i="1">
                              <a:solidFill>
                                <a:srgbClr val="836967"/>
                              </a:solidFill>
                              <a:latin typeface="Cambria Math" panose="02040503050406030204" pitchFamily="18" charset="0"/>
                            </a:rPr>
                          </m:ctrlPr>
                        </m:sSupPr>
                        <m:e>
                          <m:r>
                            <a:rPr lang="en-US" i="0">
                              <a:latin typeface="Cambria Math" panose="02040503050406030204" pitchFamily="18" charset="0"/>
                            </a:rPr>
                            <m:t>3.3</m:t>
                          </m:r>
                        </m:e>
                        <m:sup>
                          <m:r>
                            <a:rPr lang="en-US" i="0">
                              <a:latin typeface="Cambria Math" panose="02040503050406030204" pitchFamily="18" charset="0"/>
                            </a:rPr>
                            <m:t>∘</m:t>
                          </m:r>
                        </m:sup>
                      </m:sSup>
                    </m:oMath>
                  </m:oMathPara>
                </a14:m>
                <a:endParaRPr lang="en-US" dirty="0"/>
              </a:p>
            </p:txBody>
          </p:sp>
        </mc:Choice>
        <mc:Fallback xmlns="">
          <p:sp>
            <p:nvSpPr>
              <p:cNvPr id="17" name="TextBox 16">
                <a:extLst>
                  <a:ext uri="{FF2B5EF4-FFF2-40B4-BE49-F238E27FC236}">
                    <a16:creationId xmlns:a16="http://schemas.microsoft.com/office/drawing/2014/main" id="{1EDB709F-25C8-4A1D-AA9F-3E91086A8F0B}"/>
                  </a:ext>
                </a:extLst>
              </p:cNvPr>
              <p:cNvSpPr txBox="1">
                <a:spLocks noRot="1" noChangeAspect="1" noMove="1" noResize="1" noEditPoints="1" noAdjustHandles="1" noChangeArrowheads="1" noChangeShapeType="1" noTextEdit="1"/>
              </p:cNvSpPr>
              <p:nvPr/>
            </p:nvSpPr>
            <p:spPr>
              <a:xfrm>
                <a:off x="306886" y="994638"/>
                <a:ext cx="4415425" cy="369332"/>
              </a:xfrm>
              <a:prstGeom prst="rect">
                <a:avLst/>
              </a:prstGeom>
              <a:blipFill>
                <a:blip r:embed="rId2"/>
                <a:stretch>
                  <a:fillRect b="-13115"/>
                </a:stretch>
              </a:blipFill>
            </p:spPr>
            <p:txBody>
              <a:bodyPr/>
              <a:lstStyle/>
              <a:p>
                <a:r>
                  <a:rPr lang="en-US">
                    <a:noFill/>
                  </a:rPr>
                  <a:t> </a:t>
                </a:r>
              </a:p>
            </p:txBody>
          </p:sp>
        </mc:Fallback>
      </mc:AlternateContent>
      <p:sp>
        <p:nvSpPr>
          <p:cNvPr id="3" name="TextBox 2">
            <a:extLst>
              <a:ext uri="{FF2B5EF4-FFF2-40B4-BE49-F238E27FC236}">
                <a16:creationId xmlns:a16="http://schemas.microsoft.com/office/drawing/2014/main" id="{CFBF73BB-E139-41AA-819D-1E9C168B5451}"/>
              </a:ext>
            </a:extLst>
          </p:cNvPr>
          <p:cNvSpPr txBox="1"/>
          <p:nvPr/>
        </p:nvSpPr>
        <p:spPr>
          <a:xfrm>
            <a:off x="457200" y="1498452"/>
            <a:ext cx="676211"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Now,</a:t>
            </a:r>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F43AEEE3-9835-4FC9-9570-E65F9D545D97}"/>
                  </a:ext>
                </a:extLst>
              </p:cNvPr>
              <p:cNvSpPr txBox="1"/>
              <p:nvPr/>
            </p:nvSpPr>
            <p:spPr>
              <a:xfrm>
                <a:off x="1546867" y="1831612"/>
                <a:ext cx="2499040" cy="84850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i="1" smtClean="0">
                              <a:solidFill>
                                <a:srgbClr val="836967"/>
                              </a:solidFill>
                              <a:latin typeface="Cambria Math" panose="02040503050406030204" pitchFamily="18" charset="0"/>
                            </a:rPr>
                          </m:ctrlPr>
                        </m:sSubSupPr>
                        <m:e>
                          <m:r>
                            <a:rPr lang="en-US" i="1">
                              <a:latin typeface="Cambria Math" panose="02040503050406030204" pitchFamily="18" charset="0"/>
                            </a:rPr>
                            <m:t>𝑆</m:t>
                          </m:r>
                        </m:e>
                        <m:sub>
                          <m:r>
                            <a:rPr lang="en-US" i="1">
                              <a:latin typeface="Cambria Math" panose="02040503050406030204" pitchFamily="18" charset="0"/>
                            </a:rPr>
                            <m:t>𝑖</m:t>
                          </m:r>
                        </m:sub>
                        <m:sup>
                          <m:r>
                            <a:rPr lang="en-US" i="0">
                              <a:latin typeface="Cambria Math" panose="02040503050406030204" pitchFamily="18" charset="0"/>
                            </a:rPr>
                            <m:t>∗</m:t>
                          </m:r>
                        </m:sup>
                      </m:sSubSup>
                      <m:r>
                        <a:rPr lang="en-US" i="0">
                          <a:latin typeface="Cambria Math" panose="02040503050406030204" pitchFamily="18" charset="0"/>
                        </a:rPr>
                        <m:t>=</m:t>
                      </m:r>
                      <m:sSubSup>
                        <m:sSubSupPr>
                          <m:ctrlPr>
                            <a:rPr lang="en-US" i="1">
                              <a:solidFill>
                                <a:srgbClr val="836967"/>
                              </a:solidFill>
                              <a:latin typeface="Cambria Math" panose="02040503050406030204" pitchFamily="18" charset="0"/>
                            </a:rPr>
                          </m:ctrlPr>
                        </m:sSubSupPr>
                        <m:e>
                          <m:r>
                            <a:rPr lang="en-US" i="1">
                              <a:latin typeface="Cambria Math" panose="02040503050406030204" pitchFamily="18" charset="0"/>
                            </a:rPr>
                            <m:t>𝑉</m:t>
                          </m:r>
                        </m:e>
                        <m:sub>
                          <m:r>
                            <a:rPr lang="en-US" i="1">
                              <a:latin typeface="Cambria Math" panose="02040503050406030204" pitchFamily="18" charset="0"/>
                            </a:rPr>
                            <m:t>𝑖</m:t>
                          </m:r>
                        </m:sub>
                        <m:sup>
                          <m:r>
                            <a:rPr lang="en-US" b="0" i="1" smtClean="0">
                              <a:latin typeface="Cambria Math" panose="02040503050406030204" pitchFamily="18" charset="0"/>
                            </a:rPr>
                            <m:t>∗</m:t>
                          </m:r>
                        </m:sup>
                      </m:sSubSup>
                      <m:nary>
                        <m:naryPr>
                          <m:chr m:val="∑"/>
                          <m:limLoc m:val="undOvr"/>
                          <m:grow m:val="on"/>
                          <m:ctrlPr>
                            <a:rPr lang="en-US" i="1">
                              <a:latin typeface="Cambria Math" panose="02040503050406030204" pitchFamily="18" charset="0"/>
                            </a:rPr>
                          </m:ctrlPr>
                        </m:naryPr>
                        <m:sub>
                          <m:r>
                            <a:rPr lang="en-US" i="1">
                              <a:latin typeface="Cambria Math" panose="02040503050406030204" pitchFamily="18" charset="0"/>
                            </a:rPr>
                            <m:t>𝑘</m:t>
                          </m:r>
                          <m:r>
                            <a:rPr lang="en-US" i="0">
                              <a:latin typeface="Cambria Math" panose="02040503050406030204" pitchFamily="18" charset="0"/>
                            </a:rPr>
                            <m:t>=1</m:t>
                          </m:r>
                        </m:sub>
                        <m:sup>
                          <m:r>
                            <a:rPr lang="en-US" i="1">
                              <a:latin typeface="Cambria Math" panose="02040503050406030204" pitchFamily="18" charset="0"/>
                            </a:rPr>
                            <m:t>𝑛</m:t>
                          </m:r>
                        </m:sup>
                        <m:e>
                          <m:r>
                            <a:rPr lang="en-US" i="0">
                              <a:latin typeface="Cambria Math" panose="02040503050406030204" pitchFamily="18" charset="0"/>
                            </a:rPr>
                            <m:t> </m:t>
                          </m:r>
                        </m:e>
                      </m:nary>
                      <m:r>
                        <a:rPr lang="en-US" i="0">
                          <a:latin typeface="Cambria Math" panose="02040503050406030204" pitchFamily="18" charset="0"/>
                        </a:rPr>
                        <m:t> </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𝑌</m:t>
                          </m:r>
                        </m:e>
                        <m:sub>
                          <m:r>
                            <a:rPr lang="en-US" i="1">
                              <a:latin typeface="Cambria Math" panose="02040503050406030204" pitchFamily="18" charset="0"/>
                            </a:rPr>
                            <m:t>𝑖𝑘</m:t>
                          </m:r>
                        </m:sub>
                      </m:sSub>
                      <m:r>
                        <a:rPr lang="en-US" b="0" i="1" smtClean="0">
                          <a:latin typeface="Cambria Math" panose="02040503050406030204" pitchFamily="18" charset="0"/>
                        </a:rPr>
                        <m:t> </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𝑘</m:t>
                          </m:r>
                        </m:sub>
                      </m:sSub>
                    </m:oMath>
                  </m:oMathPara>
                </a14:m>
                <a:endParaRPr lang="en-US" dirty="0"/>
              </a:p>
            </p:txBody>
          </p:sp>
        </mc:Choice>
        <mc:Fallback xmlns="">
          <p:sp>
            <p:nvSpPr>
              <p:cNvPr id="11" name="TextBox 10">
                <a:extLst>
                  <a:ext uri="{FF2B5EF4-FFF2-40B4-BE49-F238E27FC236}">
                    <a16:creationId xmlns:a16="http://schemas.microsoft.com/office/drawing/2014/main" id="{F43AEEE3-9835-4FC9-9570-E65F9D545D97}"/>
                  </a:ext>
                </a:extLst>
              </p:cNvPr>
              <p:cNvSpPr txBox="1">
                <a:spLocks noRot="1" noChangeAspect="1" noMove="1" noResize="1" noEditPoints="1" noAdjustHandles="1" noChangeArrowheads="1" noChangeShapeType="1" noTextEdit="1"/>
              </p:cNvSpPr>
              <p:nvPr/>
            </p:nvSpPr>
            <p:spPr>
              <a:xfrm>
                <a:off x="1546867" y="1831612"/>
                <a:ext cx="2499040" cy="848502"/>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88DCDA89-AA31-440F-B9FE-8790329A8376}"/>
                  </a:ext>
                </a:extLst>
              </p:cNvPr>
              <p:cNvSpPr txBox="1"/>
              <p:nvPr/>
            </p:nvSpPr>
            <p:spPr>
              <a:xfrm>
                <a:off x="1684751" y="2813392"/>
                <a:ext cx="2624204" cy="37542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i="1" smtClean="0">
                              <a:solidFill>
                                <a:srgbClr val="836967"/>
                              </a:solidFill>
                              <a:latin typeface="Cambria Math" panose="02040503050406030204" pitchFamily="18" charset="0"/>
                            </a:rPr>
                          </m:ctrlPr>
                        </m:sSubSupPr>
                        <m:e>
                          <m:r>
                            <a:rPr lang="en-US" i="1">
                              <a:latin typeface="Cambria Math" panose="02040503050406030204" pitchFamily="18" charset="0"/>
                            </a:rPr>
                            <m:t>𝑆</m:t>
                          </m:r>
                        </m:e>
                        <m:sub>
                          <m:r>
                            <a:rPr lang="en-US" b="0" i="1" smtClean="0">
                              <a:latin typeface="Cambria Math" panose="02040503050406030204" pitchFamily="18" charset="0"/>
                            </a:rPr>
                            <m:t>1</m:t>
                          </m:r>
                        </m:sub>
                        <m:sup>
                          <m:r>
                            <a:rPr lang="en-US" i="0">
                              <a:latin typeface="Cambria Math" panose="02040503050406030204" pitchFamily="18" charset="0"/>
                            </a:rPr>
                            <m:t>∗</m:t>
                          </m:r>
                        </m:sup>
                      </m:sSubSup>
                      <m:r>
                        <a:rPr lang="en-US" i="1">
                          <a:latin typeface="Cambria Math" panose="02040503050406030204" pitchFamily="18" charset="0"/>
                        </a:rPr>
                        <m:t>=</m:t>
                      </m:r>
                      <m:sSubSup>
                        <m:sSubSupPr>
                          <m:ctrlPr>
                            <a:rPr lang="en-US" i="1">
                              <a:solidFill>
                                <a:srgbClr val="836967"/>
                              </a:solidFill>
                              <a:latin typeface="Cambria Math" panose="02040503050406030204" pitchFamily="18" charset="0"/>
                            </a:rPr>
                          </m:ctrlPr>
                        </m:sSubSupPr>
                        <m:e>
                          <m:r>
                            <a:rPr lang="en-US" i="1">
                              <a:latin typeface="Cambria Math" panose="02040503050406030204" pitchFamily="18" charset="0"/>
                            </a:rPr>
                            <m:t>𝑉</m:t>
                          </m:r>
                        </m:e>
                        <m:sub>
                          <m:r>
                            <a:rPr lang="en-US" b="0" i="1" smtClean="0">
                              <a:latin typeface="Cambria Math" panose="02040503050406030204" pitchFamily="18" charset="0"/>
                            </a:rPr>
                            <m:t>1</m:t>
                          </m:r>
                        </m:sub>
                        <m:sup>
                          <m:r>
                            <a:rPr lang="en-US" b="0" i="1" smtClean="0">
                              <a:latin typeface="Cambria Math" panose="02040503050406030204" pitchFamily="18" charset="0"/>
                            </a:rPr>
                            <m:t>∗</m:t>
                          </m:r>
                        </m:sup>
                      </m:sSubSup>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𝑌</m:t>
                          </m:r>
                        </m:e>
                        <m:sub>
                          <m:r>
                            <a:rPr lang="en-US" b="0" i="1" smtClean="0">
                              <a:latin typeface="Cambria Math" panose="02040503050406030204" pitchFamily="18" charset="0"/>
                            </a:rPr>
                            <m:t>11</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𝑌</m:t>
                          </m:r>
                        </m:e>
                        <m:sub>
                          <m:r>
                            <a:rPr lang="en-US" b="0" i="1" smtClean="0">
                              <a:latin typeface="Cambria Math" panose="02040503050406030204" pitchFamily="18" charset="0"/>
                            </a:rPr>
                            <m:t>12</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2</m:t>
                          </m:r>
                        </m:sub>
                      </m:sSub>
                      <m:r>
                        <a:rPr lang="en-US" b="0" i="1" smtClean="0">
                          <a:latin typeface="Cambria Math" panose="02040503050406030204" pitchFamily="18" charset="0"/>
                        </a:rPr>
                        <m:t>)</m:t>
                      </m:r>
                    </m:oMath>
                  </m:oMathPara>
                </a14:m>
                <a:endParaRPr lang="en-US" i="1" dirty="0"/>
              </a:p>
            </p:txBody>
          </p:sp>
        </mc:Choice>
        <mc:Fallback xmlns="">
          <p:sp>
            <p:nvSpPr>
              <p:cNvPr id="14" name="TextBox 13">
                <a:extLst>
                  <a:ext uri="{FF2B5EF4-FFF2-40B4-BE49-F238E27FC236}">
                    <a16:creationId xmlns:a16="http://schemas.microsoft.com/office/drawing/2014/main" id="{88DCDA89-AA31-440F-B9FE-8790329A8376}"/>
                  </a:ext>
                </a:extLst>
              </p:cNvPr>
              <p:cNvSpPr txBox="1">
                <a:spLocks noRot="1" noChangeAspect="1" noMove="1" noResize="1" noEditPoints="1" noAdjustHandles="1" noChangeArrowheads="1" noChangeShapeType="1" noTextEdit="1"/>
              </p:cNvSpPr>
              <p:nvPr/>
            </p:nvSpPr>
            <p:spPr>
              <a:xfrm>
                <a:off x="1684751" y="2813392"/>
                <a:ext cx="2624204" cy="375424"/>
              </a:xfrm>
              <a:prstGeom prst="rect">
                <a:avLst/>
              </a:prstGeom>
              <a:blipFill>
                <a:blip r:embed="rId4"/>
                <a:stretch>
                  <a:fillRect b="-114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CCEFBF55-028B-4AA2-946B-AB809748C63F}"/>
                  </a:ext>
                </a:extLst>
              </p:cNvPr>
              <p:cNvSpPr txBox="1"/>
              <p:nvPr/>
            </p:nvSpPr>
            <p:spPr>
              <a:xfrm>
                <a:off x="1684751" y="3331228"/>
                <a:ext cx="6018756" cy="37542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i="1" smtClean="0">
                              <a:solidFill>
                                <a:srgbClr val="836967"/>
                              </a:solidFill>
                              <a:latin typeface="Cambria Math" panose="02040503050406030204" pitchFamily="18" charset="0"/>
                            </a:rPr>
                          </m:ctrlPr>
                        </m:sSubSupPr>
                        <m:e>
                          <m:r>
                            <a:rPr lang="en-US" i="1">
                              <a:latin typeface="Cambria Math" panose="02040503050406030204" pitchFamily="18" charset="0"/>
                            </a:rPr>
                            <m:t>𝑆</m:t>
                          </m:r>
                        </m:e>
                        <m:sub>
                          <m:r>
                            <a:rPr lang="en-US" b="0" i="1" smtClean="0">
                              <a:latin typeface="Cambria Math" panose="02040503050406030204" pitchFamily="18" charset="0"/>
                            </a:rPr>
                            <m:t>1</m:t>
                          </m:r>
                        </m:sub>
                        <m:sup>
                          <m:r>
                            <a:rPr lang="en-US" i="0">
                              <a:latin typeface="Cambria Math" panose="02040503050406030204" pitchFamily="18" charset="0"/>
                            </a:rPr>
                            <m:t>∗</m:t>
                          </m:r>
                        </m:sup>
                      </m:sSubSup>
                      <m:r>
                        <a:rPr lang="en-US" i="1">
                          <a:latin typeface="Cambria Math" panose="02040503050406030204" pitchFamily="18" charset="0"/>
                        </a:rPr>
                        <m:t>=</m:t>
                      </m:r>
                      <m:r>
                        <a:rPr lang="en-US" b="0" i="1" smtClean="0">
                          <a:latin typeface="Cambria Math" panose="02040503050406030204" pitchFamily="18" charset="0"/>
                        </a:rPr>
                        <m:t>1</m:t>
                      </m:r>
                      <m:r>
                        <a:rPr lang="en-US">
                          <a:latin typeface="Cambria Math" panose="02040503050406030204" pitchFamily="18" charset="0"/>
                        </a:rPr>
                        <m:t>∠</m:t>
                      </m:r>
                      <m:r>
                        <a:rPr lang="en-US" b="0" i="0" smtClean="0">
                          <a:latin typeface="Cambria Math" panose="02040503050406030204" pitchFamily="18" charset="0"/>
                        </a:rPr>
                        <m:t> 0[</m:t>
                      </m:r>
                      <m:d>
                        <m:dPr>
                          <m:ctrlPr>
                            <a:rPr lang="en-US" b="0" i="1" smtClean="0">
                              <a:latin typeface="Cambria Math" panose="02040503050406030204" pitchFamily="18" charset="0"/>
                            </a:rPr>
                          </m:ctrlPr>
                        </m:dPr>
                        <m:e>
                          <m:r>
                            <a:rPr lang="en-US" b="0" i="1" smtClean="0">
                              <a:latin typeface="Cambria Math" panose="02040503050406030204" pitchFamily="18" charset="0"/>
                            </a:rPr>
                            <m:t>5−</m:t>
                          </m:r>
                          <m:r>
                            <a:rPr lang="en-US" b="0" i="1" smtClean="0">
                              <a:latin typeface="Cambria Math" panose="02040503050406030204" pitchFamily="18" charset="0"/>
                            </a:rPr>
                            <m:t>𝑗</m:t>
                          </m:r>
                          <m:r>
                            <a:rPr lang="en-US" b="0" i="1" smtClean="0">
                              <a:latin typeface="Cambria Math" panose="02040503050406030204" pitchFamily="18" charset="0"/>
                            </a:rPr>
                            <m:t>14.95</m:t>
                          </m:r>
                        </m:e>
                      </m:d>
                      <m:r>
                        <a:rPr lang="en-US" b="0" i="1"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latin typeface="Cambria Math" panose="02040503050406030204" pitchFamily="18" charset="0"/>
                            </a:rPr>
                            <m:t>−5+</m:t>
                          </m:r>
                          <m:r>
                            <a:rPr lang="en-US" b="0" i="1" smtClean="0">
                              <a:latin typeface="Cambria Math" panose="02040503050406030204" pitchFamily="18" charset="0"/>
                            </a:rPr>
                            <m:t>𝑗</m:t>
                          </m:r>
                          <m:r>
                            <a:rPr lang="en-US" b="0" i="1" smtClean="0">
                              <a:latin typeface="Cambria Math" panose="02040503050406030204" pitchFamily="18" charset="0"/>
                            </a:rPr>
                            <m:t>15</m:t>
                          </m:r>
                        </m:e>
                      </m:d>
                      <m:r>
                        <a:rPr lang="en-US" b="0" i="1"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latin typeface="Cambria Math" panose="02040503050406030204" pitchFamily="18" charset="0"/>
                            </a:rPr>
                            <m:t>0.9638</m:t>
                          </m:r>
                          <m:r>
                            <a:rPr lang="en-US">
                              <a:latin typeface="Cambria Math" panose="02040503050406030204" pitchFamily="18" charset="0"/>
                            </a:rPr>
                            <m:t>∠</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3.3</m:t>
                              </m:r>
                            </m:e>
                            <m:sup>
                              <m:r>
                                <a:rPr lang="en-US">
                                  <a:latin typeface="Cambria Math" panose="02040503050406030204" pitchFamily="18" charset="0"/>
                                </a:rPr>
                                <m:t>∘</m:t>
                              </m:r>
                            </m:sup>
                          </m:sSup>
                        </m:e>
                      </m:d>
                      <m:r>
                        <a:rPr lang="en-US" b="0" i="1" smtClean="0">
                          <a:latin typeface="Cambria Math" panose="02040503050406030204" pitchFamily="18" charset="0"/>
                        </a:rPr>
                        <m:t>]</m:t>
                      </m:r>
                    </m:oMath>
                  </m:oMathPara>
                </a14:m>
                <a:endParaRPr lang="en-US" i="1" dirty="0"/>
              </a:p>
            </p:txBody>
          </p:sp>
        </mc:Choice>
        <mc:Fallback xmlns="">
          <p:sp>
            <p:nvSpPr>
              <p:cNvPr id="16" name="TextBox 15">
                <a:extLst>
                  <a:ext uri="{FF2B5EF4-FFF2-40B4-BE49-F238E27FC236}">
                    <a16:creationId xmlns:a16="http://schemas.microsoft.com/office/drawing/2014/main" id="{CCEFBF55-028B-4AA2-946B-AB809748C63F}"/>
                  </a:ext>
                </a:extLst>
              </p:cNvPr>
              <p:cNvSpPr txBox="1">
                <a:spLocks noRot="1" noChangeAspect="1" noMove="1" noResize="1" noEditPoints="1" noAdjustHandles="1" noChangeArrowheads="1" noChangeShapeType="1" noTextEdit="1"/>
              </p:cNvSpPr>
              <p:nvPr/>
            </p:nvSpPr>
            <p:spPr>
              <a:xfrm>
                <a:off x="1684751" y="3331228"/>
                <a:ext cx="6018756" cy="375424"/>
              </a:xfrm>
              <a:prstGeom prst="rect">
                <a:avLst/>
              </a:prstGeom>
              <a:blipFill>
                <a:blip r:embed="rId5"/>
                <a:stretch>
                  <a:fillRect b="-1290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32F03230-E33A-4B4E-8F74-38CF3ECA7126}"/>
                  </a:ext>
                </a:extLst>
              </p:cNvPr>
              <p:cNvSpPr txBox="1"/>
              <p:nvPr/>
            </p:nvSpPr>
            <p:spPr>
              <a:xfrm>
                <a:off x="1684750" y="3944870"/>
                <a:ext cx="2887249"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i="1" smtClean="0">
                              <a:solidFill>
                                <a:schemeClr val="tx1"/>
                              </a:solidFill>
                              <a:latin typeface="Cambria Math" panose="02040503050406030204" pitchFamily="18" charset="0"/>
                              <a:ea typeface="Cambria Math" panose="02040503050406030204" pitchFamily="18" charset="0"/>
                            </a:rPr>
                            <m:t>∴</m:t>
                          </m:r>
                          <m:r>
                            <a:rPr lang="en-US" b="0" i="1" smtClean="0">
                              <a:solidFill>
                                <a:schemeClr val="tx1"/>
                              </a:solidFill>
                              <a:latin typeface="Cambria Math" panose="02040503050406030204" pitchFamily="18" charset="0"/>
                            </a:rPr>
                            <m:t>𝑆</m:t>
                          </m:r>
                        </m:e>
                        <m:sub>
                          <m:r>
                            <a:rPr lang="en-US" i="0">
                              <a:solidFill>
                                <a:schemeClr val="tx1"/>
                              </a:solidFill>
                              <a:latin typeface="Cambria Math" panose="02040503050406030204" pitchFamily="18" charset="0"/>
                            </a:rPr>
                            <m:t>1</m:t>
                          </m:r>
                        </m:sub>
                      </m:sSub>
                      <m:r>
                        <a:rPr lang="en-US" i="0">
                          <a:solidFill>
                            <a:schemeClr val="tx1"/>
                          </a:solidFill>
                          <a:latin typeface="Cambria Math" panose="02040503050406030204" pitchFamily="18" charset="0"/>
                        </a:rPr>
                        <m:t>=1.023+</m:t>
                      </m:r>
                      <m:r>
                        <a:rPr lang="en-US" i="1">
                          <a:solidFill>
                            <a:schemeClr val="tx1"/>
                          </a:solidFill>
                          <a:latin typeface="Cambria Math" panose="02040503050406030204" pitchFamily="18" charset="0"/>
                        </a:rPr>
                        <m:t>𝑗</m:t>
                      </m:r>
                      <m:r>
                        <a:rPr lang="en-US" i="0">
                          <a:solidFill>
                            <a:schemeClr val="tx1"/>
                          </a:solidFill>
                          <a:latin typeface="Cambria Math" panose="02040503050406030204" pitchFamily="18" charset="0"/>
                        </a:rPr>
                        <m:t>0.239</m:t>
                      </m:r>
                      <m:r>
                        <a:rPr lang="en-US" b="0" i="0" smtClean="0">
                          <a:solidFill>
                            <a:schemeClr val="tx1"/>
                          </a:solidFill>
                          <a:latin typeface="Cambria Math" panose="02040503050406030204" pitchFamily="18" charset="0"/>
                        </a:rPr>
                        <m:t> </m:t>
                      </m:r>
                      <m:r>
                        <m:rPr>
                          <m:sty m:val="p"/>
                        </m:rPr>
                        <a:rPr lang="en-US" b="0" i="0" smtClean="0">
                          <a:solidFill>
                            <a:schemeClr val="tx1"/>
                          </a:solidFill>
                          <a:latin typeface="Cambria Math" panose="02040503050406030204" pitchFamily="18" charset="0"/>
                        </a:rPr>
                        <m:t>p</m:t>
                      </m:r>
                      <m:r>
                        <a:rPr lang="en-US" b="0" i="0" smtClean="0">
                          <a:solidFill>
                            <a:schemeClr val="tx1"/>
                          </a:solidFill>
                          <a:latin typeface="Cambria Math" panose="02040503050406030204" pitchFamily="18" charset="0"/>
                        </a:rPr>
                        <m:t>.</m:t>
                      </m:r>
                      <m:r>
                        <m:rPr>
                          <m:sty m:val="p"/>
                        </m:rPr>
                        <a:rPr lang="en-US" b="0" i="0" smtClean="0">
                          <a:solidFill>
                            <a:schemeClr val="tx1"/>
                          </a:solidFill>
                          <a:latin typeface="Cambria Math" panose="02040503050406030204" pitchFamily="18" charset="0"/>
                        </a:rPr>
                        <m:t>u</m:t>
                      </m:r>
                      <m:r>
                        <a:rPr lang="en-US" b="0" i="0" smtClean="0">
                          <a:solidFill>
                            <a:schemeClr val="tx1"/>
                          </a:solidFill>
                          <a:latin typeface="Cambria Math" panose="02040503050406030204" pitchFamily="18" charset="0"/>
                        </a:rPr>
                        <m:t>.</m:t>
                      </m:r>
                    </m:oMath>
                  </m:oMathPara>
                </a14:m>
                <a:endParaRPr lang="en-US" dirty="0">
                  <a:solidFill>
                    <a:schemeClr val="tx1"/>
                  </a:solidFill>
                </a:endParaRPr>
              </a:p>
            </p:txBody>
          </p:sp>
        </mc:Choice>
        <mc:Fallback xmlns="">
          <p:sp>
            <p:nvSpPr>
              <p:cNvPr id="18" name="TextBox 17">
                <a:extLst>
                  <a:ext uri="{FF2B5EF4-FFF2-40B4-BE49-F238E27FC236}">
                    <a16:creationId xmlns:a16="http://schemas.microsoft.com/office/drawing/2014/main" id="{32F03230-E33A-4B4E-8F74-38CF3ECA7126}"/>
                  </a:ext>
                </a:extLst>
              </p:cNvPr>
              <p:cNvSpPr txBox="1">
                <a:spLocks noRot="1" noChangeAspect="1" noMove="1" noResize="1" noEditPoints="1" noAdjustHandles="1" noChangeArrowheads="1" noChangeShapeType="1" noTextEdit="1"/>
              </p:cNvSpPr>
              <p:nvPr/>
            </p:nvSpPr>
            <p:spPr>
              <a:xfrm>
                <a:off x="1684750" y="3944870"/>
                <a:ext cx="2887249" cy="369332"/>
              </a:xfrm>
              <a:prstGeom prst="rect">
                <a:avLst/>
              </a:prstGeom>
              <a:blipFill>
                <a:blip r:embed="rId6"/>
                <a:stretch>
                  <a:fillRect b="-13115"/>
                </a:stretch>
              </a:blipFill>
            </p:spPr>
            <p:txBody>
              <a:bodyPr/>
              <a:lstStyle/>
              <a:p>
                <a:r>
                  <a:rPr lang="en-US">
                    <a:noFill/>
                  </a:rPr>
                  <a:t> </a:t>
                </a:r>
              </a:p>
            </p:txBody>
          </p:sp>
        </mc:Fallback>
      </mc:AlternateContent>
    </p:spTree>
    <p:extLst>
      <p:ext uri="{BB962C8B-B14F-4D97-AF65-F5344CB8AC3E}">
        <p14:creationId xmlns:p14="http://schemas.microsoft.com/office/powerpoint/2010/main" val="17629042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191C-D501-4F81-8E4B-9D44B8EDC0C6}"/>
              </a:ext>
            </a:extLst>
          </p:cNvPr>
          <p:cNvSpPr>
            <a:spLocks noGrp="1"/>
          </p:cNvSpPr>
          <p:nvPr>
            <p:ph type="title"/>
          </p:nvPr>
        </p:nvSpPr>
        <p:spPr>
          <a:xfrm>
            <a:off x="457200" y="152400"/>
            <a:ext cx="8083658" cy="707756"/>
          </a:xfrm>
        </p:spPr>
        <p:txBody>
          <a:bodyPr/>
          <a:lstStyle/>
          <a:p>
            <a:r>
              <a:rPr lang="en-US" dirty="0"/>
              <a:t>Gauss Method with Multiple Bus</a:t>
            </a:r>
          </a:p>
        </p:txBody>
      </p:sp>
      <p:sp>
        <p:nvSpPr>
          <p:cNvPr id="5" name="Slide Number Placeholder 4">
            <a:extLst>
              <a:ext uri="{FF2B5EF4-FFF2-40B4-BE49-F238E27FC236}">
                <a16:creationId xmlns:a16="http://schemas.microsoft.com/office/drawing/2014/main" id="{510A510D-11C3-4509-A972-43A23A8748CF}"/>
              </a:ext>
            </a:extLst>
          </p:cNvPr>
          <p:cNvSpPr>
            <a:spLocks noGrp="1"/>
          </p:cNvSpPr>
          <p:nvPr>
            <p:ph type="sldNum" sz="quarter" idx="4"/>
          </p:nvPr>
        </p:nvSpPr>
        <p:spPr/>
        <p:txBody>
          <a:bodyPr/>
          <a:lstStyle/>
          <a:p>
            <a:fld id="{7CECD839-9EAD-418B-9826-1243089AB703}" type="slidenum">
              <a:rPr lang="en-US" smtClean="0"/>
              <a:t>29</a:t>
            </a:fld>
            <a:endParaRPr lang="en-US"/>
          </a:p>
        </p:txBody>
      </p:sp>
      <p:sp>
        <p:nvSpPr>
          <p:cNvPr id="7" name="Footer Placeholder 5">
            <a:extLst>
              <a:ext uri="{FF2B5EF4-FFF2-40B4-BE49-F238E27FC236}">
                <a16:creationId xmlns:a16="http://schemas.microsoft.com/office/drawing/2014/main" id="{A14C8A68-AC23-4AC9-8A19-8108B2C013A0}"/>
              </a:ext>
            </a:extLst>
          </p:cNvPr>
          <p:cNvSpPr txBox="1">
            <a:spLocks/>
          </p:cNvSpPr>
          <p:nvPr/>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ECpE</a:t>
            </a:r>
            <a:r>
              <a:rPr lang="en-US" dirty="0"/>
              <a:t> Department</a:t>
            </a: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2DF2E891-39E4-4B76-9DED-F4EC51891728}"/>
                  </a:ext>
                </a:extLst>
              </p:cNvPr>
              <p:cNvSpPr txBox="1"/>
              <p:nvPr/>
            </p:nvSpPr>
            <p:spPr>
              <a:xfrm>
                <a:off x="670143" y="1264680"/>
                <a:ext cx="4572000" cy="178279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m>
                        <m:mPr>
                          <m:plcHide m:val="on"/>
                          <m:mcs>
                            <m:mc>
                              <m:mcPr>
                                <m:count m:val="2"/>
                                <m:mcJc m:val="center"/>
                              </m:mcPr>
                            </m:mc>
                          </m:mcs>
                          <m:ctrlPr>
                            <a:rPr lang="en-US" i="1" smtClean="0">
                              <a:solidFill>
                                <a:schemeClr val="tx1"/>
                              </a:solidFill>
                              <a:latin typeface="Cambria Math" panose="02040503050406030204" pitchFamily="18" charset="0"/>
                            </a:rPr>
                          </m:ctrlPr>
                        </m:mPr>
                        <m:mr>
                          <m:e>
                            <m:sSubSup>
                              <m:sSubSupPr>
                                <m:ctrlPr>
                                  <a:rPr lang="en-US" b="0" i="1" smtClean="0">
                                    <a:solidFill>
                                      <a:schemeClr val="tx1"/>
                                    </a:solidFill>
                                    <a:latin typeface="Cambria Math" panose="02040503050406030204" pitchFamily="18" charset="0"/>
                                  </a:rPr>
                                </m:ctrlPr>
                              </m:sSubSupPr>
                              <m:e>
                                <m:r>
                                  <a:rPr lang="en-US" i="1">
                                    <a:solidFill>
                                      <a:schemeClr val="tx1"/>
                                    </a:solidFill>
                                    <a:latin typeface="Cambria Math" panose="02040503050406030204" pitchFamily="18" charset="0"/>
                                  </a:rPr>
                                  <m:t>𝑉</m:t>
                                </m:r>
                              </m:e>
                              <m:sub>
                                <m:r>
                                  <a:rPr lang="en-US" i="1">
                                    <a:solidFill>
                                      <a:schemeClr val="tx1"/>
                                    </a:solidFill>
                                    <a:latin typeface="Cambria Math" panose="02040503050406030204" pitchFamily="18" charset="0"/>
                                  </a:rPr>
                                  <m:t>𝑖</m:t>
                                </m:r>
                              </m:sub>
                              <m:sup>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𝑣</m:t>
                                    </m:r>
                                    <m:r>
                                      <a:rPr lang="en-US">
                                        <a:solidFill>
                                          <a:schemeClr val="tx1"/>
                                        </a:solidFill>
                                        <a:latin typeface="Cambria Math" panose="02040503050406030204" pitchFamily="18" charset="0"/>
                                      </a:rPr>
                                      <m:t>+1</m:t>
                                    </m:r>
                                  </m:e>
                                </m:d>
                              </m:sup>
                            </m:sSubSup>
                          </m:e>
                          <m:e>
                            <m:eqArr>
                              <m:eqArrPr>
                                <m:ctrlPr>
                                  <a:rPr lang="en-US" i="1">
                                    <a:solidFill>
                                      <a:schemeClr val="tx1"/>
                                    </a:solidFill>
                                    <a:latin typeface="Cambria Math" panose="02040503050406030204" pitchFamily="18" charset="0"/>
                                  </a:rPr>
                                </m:ctrlPr>
                              </m:eqArrPr>
                              <m:e>
                                <m:r>
                                  <a:rPr lang="en-US" i="0">
                                    <a:solidFill>
                                      <a:schemeClr val="tx1"/>
                                    </a:solidFill>
                                    <a:latin typeface="Cambria Math" panose="02040503050406030204" pitchFamily="18" charset="0"/>
                                  </a:rPr>
                                  <m:t> =</m:t>
                                </m:r>
                                <m:f>
                                  <m:fPr>
                                    <m:ctrlPr>
                                      <a:rPr lang="en-US" i="1">
                                        <a:solidFill>
                                          <a:schemeClr val="tx1"/>
                                        </a:solidFill>
                                        <a:latin typeface="Cambria Math" panose="02040503050406030204" pitchFamily="18" charset="0"/>
                                      </a:rPr>
                                    </m:ctrlPr>
                                  </m:fPr>
                                  <m:num>
                                    <m:r>
                                      <a:rPr lang="en-US" i="0">
                                        <a:solidFill>
                                          <a:schemeClr val="tx1"/>
                                        </a:solidFill>
                                        <a:latin typeface="Cambria Math" panose="02040503050406030204" pitchFamily="18" charset="0"/>
                                      </a:rPr>
                                      <m:t>1</m:t>
                                    </m:r>
                                  </m:num>
                                  <m:den>
                                    <m:sSub>
                                      <m:sSubPr>
                                        <m:ctrlPr>
                                          <a:rPr lang="en-US" b="0"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𝑌</m:t>
                                        </m:r>
                                      </m:e>
                                      <m:sub>
                                        <m:r>
                                          <a:rPr lang="en-US" b="0" i="1" smtClean="0">
                                            <a:solidFill>
                                              <a:schemeClr val="tx1"/>
                                            </a:solidFill>
                                            <a:latin typeface="Cambria Math" panose="02040503050406030204" pitchFamily="18" charset="0"/>
                                          </a:rPr>
                                          <m:t>𝑖𝑖</m:t>
                                        </m:r>
                                      </m:sub>
                                    </m:sSub>
                                  </m:den>
                                </m:f>
                                <m:d>
                                  <m:dPr>
                                    <m:ctrlPr>
                                      <a:rPr lang="en-US" i="1">
                                        <a:solidFill>
                                          <a:schemeClr val="tx1"/>
                                        </a:solidFill>
                                        <a:latin typeface="Cambria Math" panose="02040503050406030204" pitchFamily="18" charset="0"/>
                                      </a:rPr>
                                    </m:ctrlPr>
                                  </m:dPr>
                                  <m:e>
                                    <m:f>
                                      <m:fPr>
                                        <m:ctrlPr>
                                          <a:rPr lang="en-US" i="1">
                                            <a:solidFill>
                                              <a:schemeClr val="tx1"/>
                                            </a:solidFill>
                                            <a:latin typeface="Cambria Math" panose="02040503050406030204" pitchFamily="18" charset="0"/>
                                          </a:rPr>
                                        </m:ctrlPr>
                                      </m:fPr>
                                      <m:num>
                                        <m:sSubSup>
                                          <m:sSubSupPr>
                                            <m:ctrlPr>
                                              <a:rPr lang="en-US" i="1">
                                                <a:solidFill>
                                                  <a:schemeClr val="tx1"/>
                                                </a:solidFill>
                                                <a:latin typeface="Cambria Math" panose="02040503050406030204" pitchFamily="18" charset="0"/>
                                              </a:rPr>
                                            </m:ctrlPr>
                                          </m:sSubSupPr>
                                          <m:e>
                                            <m:r>
                                              <a:rPr lang="en-US" b="0" i="1" smtClean="0">
                                                <a:solidFill>
                                                  <a:schemeClr val="tx1"/>
                                                </a:solidFill>
                                                <a:latin typeface="Cambria Math" panose="02040503050406030204" pitchFamily="18" charset="0"/>
                                              </a:rPr>
                                              <m:t>𝑆</m:t>
                                            </m:r>
                                          </m:e>
                                          <m:sub>
                                            <m:r>
                                              <a:rPr lang="en-US" i="1">
                                                <a:solidFill>
                                                  <a:schemeClr val="tx1"/>
                                                </a:solidFill>
                                                <a:latin typeface="Cambria Math" panose="02040503050406030204" pitchFamily="18" charset="0"/>
                                              </a:rPr>
                                              <m:t>𝑖</m:t>
                                            </m:r>
                                          </m:sub>
                                          <m:sup>
                                            <m:r>
                                              <a:rPr lang="en-US" i="0">
                                                <a:solidFill>
                                                  <a:schemeClr val="tx1"/>
                                                </a:solidFill>
                                                <a:latin typeface="Cambria Math" panose="02040503050406030204" pitchFamily="18" charset="0"/>
                                              </a:rPr>
                                              <m:t>∗</m:t>
                                            </m:r>
                                          </m:sup>
                                        </m:sSubSup>
                                      </m:num>
                                      <m:den>
                                        <m:sSubSup>
                                          <m:sSubSupPr>
                                            <m:ctrlPr>
                                              <a:rPr lang="en-US" i="1">
                                                <a:solidFill>
                                                  <a:schemeClr val="tx1"/>
                                                </a:solidFill>
                                                <a:latin typeface="Cambria Math" panose="02040503050406030204" pitchFamily="18" charset="0"/>
                                              </a:rPr>
                                            </m:ctrlPr>
                                          </m:sSubSupPr>
                                          <m:e>
                                            <m:r>
                                              <a:rPr lang="en-US" i="1">
                                                <a:solidFill>
                                                  <a:schemeClr val="tx1"/>
                                                </a:solidFill>
                                                <a:latin typeface="Cambria Math" panose="02040503050406030204" pitchFamily="18" charset="0"/>
                                              </a:rPr>
                                              <m:t>𝑉</m:t>
                                            </m:r>
                                          </m:e>
                                          <m:sub>
                                            <m:r>
                                              <a:rPr lang="en-US" i="1">
                                                <a:solidFill>
                                                  <a:schemeClr val="tx1"/>
                                                </a:solidFill>
                                                <a:latin typeface="Cambria Math" panose="02040503050406030204" pitchFamily="18" charset="0"/>
                                              </a:rPr>
                                              <m:t>𝑖</m:t>
                                            </m:r>
                                          </m:sub>
                                          <m:sup>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𝜗</m:t>
                                                </m:r>
                                              </m:e>
                                            </m:d>
                                            <m:r>
                                              <a:rPr lang="en-US" i="0">
                                                <a:solidFill>
                                                  <a:schemeClr val="tx1"/>
                                                </a:solidFill>
                                                <a:latin typeface="Cambria Math" panose="02040503050406030204" pitchFamily="18" charset="0"/>
                                              </a:rPr>
                                              <m:t>∗</m:t>
                                            </m:r>
                                          </m:sup>
                                        </m:sSubSup>
                                      </m:den>
                                    </m:f>
                                    <m:r>
                                      <a:rPr lang="en-US" i="0">
                                        <a:solidFill>
                                          <a:schemeClr val="tx1"/>
                                        </a:solidFill>
                                        <a:latin typeface="Cambria Math" panose="02040503050406030204" pitchFamily="18" charset="0"/>
                                      </a:rPr>
                                      <m:t>−</m:t>
                                    </m:r>
                                    <m:nary>
                                      <m:naryPr>
                                        <m:chr m:val="∑"/>
                                        <m:limLoc m:val="undOvr"/>
                                        <m:grow m:val="on"/>
                                        <m:ctrlPr>
                                          <a:rPr lang="en-US" i="1">
                                            <a:solidFill>
                                              <a:schemeClr val="tx1"/>
                                            </a:solidFill>
                                            <a:latin typeface="Cambria Math" panose="02040503050406030204" pitchFamily="18" charset="0"/>
                                          </a:rPr>
                                        </m:ctrlPr>
                                      </m:naryPr>
                                      <m:sub>
                                        <m:r>
                                          <a:rPr lang="en-US" i="1">
                                            <a:solidFill>
                                              <a:schemeClr val="tx1"/>
                                            </a:solidFill>
                                            <a:latin typeface="Cambria Math" panose="02040503050406030204" pitchFamily="18" charset="0"/>
                                          </a:rPr>
                                          <m:t>𝑘</m:t>
                                        </m:r>
                                        <m:r>
                                          <a:rPr lang="en-US" i="0">
                                            <a:solidFill>
                                              <a:schemeClr val="tx1"/>
                                            </a:solidFill>
                                            <a:latin typeface="Cambria Math" panose="02040503050406030204" pitchFamily="18" charset="0"/>
                                          </a:rPr>
                                          <m:t>=1,</m:t>
                                        </m:r>
                                        <m:r>
                                          <a:rPr lang="en-US" i="1">
                                            <a:solidFill>
                                              <a:schemeClr val="tx1"/>
                                            </a:solidFill>
                                            <a:latin typeface="Cambria Math" panose="02040503050406030204" pitchFamily="18" charset="0"/>
                                          </a:rPr>
                                          <m:t>𝑘</m:t>
                                        </m:r>
                                        <m:r>
                                          <a:rPr lang="en-US" i="0">
                                            <a:solidFill>
                                              <a:schemeClr val="tx1"/>
                                            </a:solidFill>
                                            <a:latin typeface="Cambria Math" panose="02040503050406030204" pitchFamily="18" charset="0"/>
                                          </a:rPr>
                                          <m:t>≠</m:t>
                                        </m:r>
                                        <m:r>
                                          <a:rPr lang="en-US" i="1">
                                            <a:solidFill>
                                              <a:schemeClr val="tx1"/>
                                            </a:solidFill>
                                            <a:latin typeface="Cambria Math" panose="02040503050406030204" pitchFamily="18" charset="0"/>
                                          </a:rPr>
                                          <m:t>𝑖</m:t>
                                        </m:r>
                                      </m:sub>
                                      <m:sup>
                                        <m:r>
                                          <a:rPr lang="en-US" i="1">
                                            <a:solidFill>
                                              <a:schemeClr val="tx1"/>
                                            </a:solidFill>
                                            <a:latin typeface="Cambria Math" panose="02040503050406030204" pitchFamily="18" charset="0"/>
                                          </a:rPr>
                                          <m:t>𝑛</m:t>
                                        </m:r>
                                      </m:sup>
                                      <m:e>
                                        <m:r>
                                          <a:rPr lang="en-US" i="0">
                                            <a:solidFill>
                                              <a:schemeClr val="tx1"/>
                                            </a:solidFill>
                                            <a:latin typeface="Cambria Math" panose="02040503050406030204" pitchFamily="18" charset="0"/>
                                          </a:rPr>
                                          <m:t> </m:t>
                                        </m:r>
                                      </m:e>
                                    </m:nary>
                                    <m:r>
                                      <a:rPr lang="en-US" i="0">
                                        <a:solidFill>
                                          <a:schemeClr val="tx1"/>
                                        </a:solidFill>
                                        <a:latin typeface="Cambria Math" panose="02040503050406030204" pitchFamily="18" charset="0"/>
                                      </a:rPr>
                                      <m:t> </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𝑌</m:t>
                                        </m:r>
                                      </m:e>
                                      <m:sub>
                                        <m:r>
                                          <a:rPr lang="en-US" i="1">
                                            <a:solidFill>
                                              <a:schemeClr val="tx1"/>
                                            </a:solidFill>
                                            <a:latin typeface="Cambria Math" panose="02040503050406030204" pitchFamily="18" charset="0"/>
                                          </a:rPr>
                                          <m:t>𝑖𝑘</m:t>
                                        </m:r>
                                      </m:sub>
                                    </m:sSub>
                                    <m:sSubSup>
                                      <m:sSubSupPr>
                                        <m:ctrlPr>
                                          <a:rPr lang="en-US" i="1">
                                            <a:solidFill>
                                              <a:schemeClr val="tx1"/>
                                            </a:solidFill>
                                            <a:latin typeface="Cambria Math" panose="02040503050406030204" pitchFamily="18" charset="0"/>
                                          </a:rPr>
                                        </m:ctrlPr>
                                      </m:sSubSupPr>
                                      <m:e>
                                        <m:r>
                                          <a:rPr lang="en-US" i="1">
                                            <a:solidFill>
                                              <a:schemeClr val="tx1"/>
                                            </a:solidFill>
                                            <a:latin typeface="Cambria Math" panose="02040503050406030204" pitchFamily="18" charset="0"/>
                                          </a:rPr>
                                          <m:t>𝑉</m:t>
                                        </m:r>
                                      </m:e>
                                      <m:sub>
                                        <m:r>
                                          <a:rPr lang="en-US" i="1">
                                            <a:solidFill>
                                              <a:schemeClr val="tx1"/>
                                            </a:solidFill>
                                            <a:latin typeface="Cambria Math" panose="02040503050406030204" pitchFamily="18" charset="0"/>
                                          </a:rPr>
                                          <m:t>𝑘</m:t>
                                        </m:r>
                                      </m:sub>
                                      <m:sup>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𝜗</m:t>
                                            </m:r>
                                          </m:e>
                                        </m:d>
                                      </m:sup>
                                    </m:sSubSup>
                                  </m:e>
                                </m:d>
                              </m:e>
                              <m:e>
                                <m:r>
                                  <a:rPr lang="en-US" b="0" i="1" smtClean="0">
                                    <a:solidFill>
                                      <a:schemeClr val="tx1"/>
                                    </a:solidFill>
                                    <a:latin typeface="Cambria Math" panose="02040503050406030204" pitchFamily="18" charset="0"/>
                                  </a:rPr>
                                  <m:t> </m:t>
                                </m:r>
                              </m:e>
                              <m:e>
                                <m:r>
                                  <a:rPr lang="en-US" b="0" i="1" smtClean="0">
                                    <a:solidFill>
                                      <a:schemeClr val="tx1"/>
                                    </a:solidFill>
                                    <a:latin typeface="Cambria Math" panose="02040503050406030204" pitchFamily="18" charset="0"/>
                                  </a:rPr>
                                  <m:t> </m:t>
                                </m:r>
                              </m:e>
                            </m:eqArr>
                          </m:e>
                        </m:mr>
                        <m:m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1">
                                    <a:solidFill>
                                      <a:schemeClr val="tx1"/>
                                    </a:solidFill>
                                    <a:latin typeface="Cambria Math" panose="02040503050406030204" pitchFamily="18" charset="0"/>
                                  </a:rPr>
                                  <m:t>𝑖</m:t>
                                </m:r>
                              </m:sub>
                            </m:sSub>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𝑣</m:t>
                                </m:r>
                                <m:r>
                                  <a:rPr lang="en-US" i="0">
                                    <a:solidFill>
                                      <a:schemeClr val="tx1"/>
                                    </a:solidFill>
                                    <a:latin typeface="Cambria Math" panose="02040503050406030204" pitchFamily="18" charset="0"/>
                                  </a:rPr>
                                  <m:t>+1</m:t>
                                </m:r>
                              </m:e>
                            </m:d>
                          </m:e>
                          <m:e>
                            <m:r>
                              <a:rPr lang="en-US" i="0">
                                <a:solidFill>
                                  <a:schemeClr val="tx1"/>
                                </a:solidFill>
                                <a:latin typeface="Cambria Math" panose="02040503050406030204" pitchFamily="18" charset="0"/>
                              </a:rPr>
                              <m:t> =</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h</m:t>
                                </m:r>
                              </m:e>
                              <m:sub>
                                <m:r>
                                  <a:rPr lang="en-US" i="1">
                                    <a:solidFill>
                                      <a:schemeClr val="tx1"/>
                                    </a:solidFill>
                                    <a:latin typeface="Cambria Math" panose="02040503050406030204" pitchFamily="18" charset="0"/>
                                  </a:rPr>
                                  <m:t>𝑖</m:t>
                                </m:r>
                              </m:sub>
                            </m:sSub>
                            <m:d>
                              <m:dPr>
                                <m:ctrlPr>
                                  <a:rPr lang="en-US" i="1">
                                    <a:solidFill>
                                      <a:schemeClr val="tx1"/>
                                    </a:solidFill>
                                    <a:latin typeface="Cambria Math" panose="02040503050406030204" pitchFamily="18" charset="0"/>
                                  </a:rPr>
                                </m:ctrlPr>
                              </m:dPr>
                              <m:e>
                                <m:sSubSup>
                                  <m:sSubSupPr>
                                    <m:ctrlPr>
                                      <a:rPr lang="en-US" i="1">
                                        <a:solidFill>
                                          <a:schemeClr val="tx1"/>
                                        </a:solidFill>
                                        <a:latin typeface="Cambria Math" panose="02040503050406030204" pitchFamily="18" charset="0"/>
                                      </a:rPr>
                                    </m:ctrlPr>
                                  </m:sSubSupPr>
                                  <m:e>
                                    <m:r>
                                      <a:rPr lang="en-US" i="1">
                                        <a:solidFill>
                                          <a:schemeClr val="tx1"/>
                                        </a:solidFill>
                                        <a:latin typeface="Cambria Math" panose="02040503050406030204" pitchFamily="18" charset="0"/>
                                      </a:rPr>
                                      <m:t>𝑉</m:t>
                                    </m:r>
                                  </m:e>
                                  <m:sub>
                                    <m:r>
                                      <a:rPr lang="en-US" i="0">
                                        <a:solidFill>
                                          <a:schemeClr val="tx1"/>
                                        </a:solidFill>
                                        <a:latin typeface="Cambria Math" panose="02040503050406030204" pitchFamily="18" charset="0"/>
                                      </a:rPr>
                                      <m:t>1</m:t>
                                    </m:r>
                                  </m:sub>
                                  <m:sup>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𝜗</m:t>
                                        </m:r>
                                      </m:e>
                                    </m:d>
                                  </m:sup>
                                </m:sSubSup>
                                <m:r>
                                  <a:rPr lang="en-US" i="0">
                                    <a:solidFill>
                                      <a:schemeClr val="tx1"/>
                                    </a:solidFill>
                                    <a:latin typeface="Cambria Math" panose="02040503050406030204" pitchFamily="18" charset="0"/>
                                  </a:rPr>
                                  <m:t>,</m:t>
                                </m:r>
                                <m:sSubSup>
                                  <m:sSubSupPr>
                                    <m:ctrlPr>
                                      <a:rPr lang="en-US" i="1">
                                        <a:solidFill>
                                          <a:schemeClr val="tx1"/>
                                        </a:solidFill>
                                        <a:latin typeface="Cambria Math" panose="02040503050406030204" pitchFamily="18" charset="0"/>
                                      </a:rPr>
                                    </m:ctrlPr>
                                  </m:sSubSupPr>
                                  <m:e>
                                    <m:r>
                                      <a:rPr lang="en-US" i="1">
                                        <a:solidFill>
                                          <a:schemeClr val="tx1"/>
                                        </a:solidFill>
                                        <a:latin typeface="Cambria Math" panose="02040503050406030204" pitchFamily="18" charset="0"/>
                                      </a:rPr>
                                      <m:t>𝑉</m:t>
                                    </m:r>
                                  </m:e>
                                  <m:sub>
                                    <m:r>
                                      <a:rPr lang="en-US" i="0">
                                        <a:solidFill>
                                          <a:schemeClr val="tx1"/>
                                        </a:solidFill>
                                        <a:latin typeface="Cambria Math" panose="02040503050406030204" pitchFamily="18" charset="0"/>
                                      </a:rPr>
                                      <m:t>2</m:t>
                                    </m:r>
                                  </m:sub>
                                  <m:sup>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𝜗</m:t>
                                        </m:r>
                                      </m:e>
                                    </m:d>
                                  </m:sup>
                                </m:sSubSup>
                                <m:r>
                                  <a:rPr lang="en-US" i="0">
                                    <a:solidFill>
                                      <a:schemeClr val="tx1"/>
                                    </a:solidFill>
                                    <a:latin typeface="Cambria Math" panose="02040503050406030204" pitchFamily="18" charset="0"/>
                                  </a:rPr>
                                  <m:t>,…,</m:t>
                                </m:r>
                                <m:sSubSup>
                                  <m:sSubSupPr>
                                    <m:ctrlPr>
                                      <a:rPr lang="en-US" i="1">
                                        <a:solidFill>
                                          <a:schemeClr val="tx1"/>
                                        </a:solidFill>
                                        <a:latin typeface="Cambria Math" panose="02040503050406030204" pitchFamily="18" charset="0"/>
                                      </a:rPr>
                                    </m:ctrlPr>
                                  </m:sSubSupPr>
                                  <m:e>
                                    <m:r>
                                      <a:rPr lang="en-US" i="1">
                                        <a:solidFill>
                                          <a:schemeClr val="tx1"/>
                                        </a:solidFill>
                                        <a:latin typeface="Cambria Math" panose="02040503050406030204" pitchFamily="18" charset="0"/>
                                      </a:rPr>
                                      <m:t>𝑉</m:t>
                                    </m:r>
                                  </m:e>
                                  <m:sub>
                                    <m:r>
                                      <a:rPr lang="en-US" i="1">
                                        <a:solidFill>
                                          <a:schemeClr val="tx1"/>
                                        </a:solidFill>
                                        <a:latin typeface="Cambria Math" panose="02040503050406030204" pitchFamily="18" charset="0"/>
                                      </a:rPr>
                                      <m:t>𝑛</m:t>
                                    </m:r>
                                  </m:sub>
                                  <m:sup>
                                    <m:d>
                                      <m:dPr>
                                        <m:ctrlPr>
                                          <a:rPr lang="en-US" i="1">
                                            <a:solidFill>
                                              <a:schemeClr val="tx1"/>
                                            </a:solidFill>
                                            <a:latin typeface="Cambria Math" panose="02040503050406030204" pitchFamily="18" charset="0"/>
                                          </a:rPr>
                                        </m:ctrlPr>
                                      </m:dPr>
                                      <m:e>
                                        <m:r>
                                          <a:rPr lang="en-US" b="0" i="1" smtClean="0">
                                            <a:solidFill>
                                              <a:schemeClr val="tx1"/>
                                            </a:solidFill>
                                            <a:latin typeface="Cambria Math" panose="02040503050406030204" pitchFamily="18" charset="0"/>
                                          </a:rPr>
                                          <m:t>𝑣</m:t>
                                        </m:r>
                                      </m:e>
                                    </m:d>
                                  </m:sup>
                                </m:sSubSup>
                              </m:e>
                            </m:d>
                          </m:e>
                        </m:mr>
                      </m:m>
                    </m:oMath>
                  </m:oMathPara>
                </a14:m>
                <a:endParaRPr lang="en-US" dirty="0">
                  <a:solidFill>
                    <a:schemeClr val="tx1"/>
                  </a:solidFill>
                </a:endParaRPr>
              </a:p>
            </p:txBody>
          </p:sp>
        </mc:Choice>
        <mc:Fallback xmlns="">
          <p:sp>
            <p:nvSpPr>
              <p:cNvPr id="12" name="TextBox 11">
                <a:extLst>
                  <a:ext uri="{FF2B5EF4-FFF2-40B4-BE49-F238E27FC236}">
                    <a16:creationId xmlns:a16="http://schemas.microsoft.com/office/drawing/2014/main" id="{2DF2E891-39E4-4B76-9DED-F4EC51891728}"/>
                  </a:ext>
                </a:extLst>
              </p:cNvPr>
              <p:cNvSpPr txBox="1">
                <a:spLocks noRot="1" noChangeAspect="1" noMove="1" noResize="1" noEditPoints="1" noAdjustHandles="1" noChangeArrowheads="1" noChangeShapeType="1" noTextEdit="1"/>
              </p:cNvSpPr>
              <p:nvPr/>
            </p:nvSpPr>
            <p:spPr>
              <a:xfrm>
                <a:off x="670143" y="1264680"/>
                <a:ext cx="4572000" cy="1782796"/>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C5EFD929-9E4C-4642-9E25-B0F687B2414A}"/>
                  </a:ext>
                </a:extLst>
              </p:cNvPr>
              <p:cNvSpPr txBox="1"/>
              <p:nvPr/>
            </p:nvSpPr>
            <p:spPr>
              <a:xfrm>
                <a:off x="231733" y="3425868"/>
                <a:ext cx="4572000" cy="369332"/>
              </a:xfrm>
              <a:prstGeom prst="rect">
                <a:avLst/>
              </a:prstGeom>
              <a:noFill/>
            </p:spPr>
            <p:txBody>
              <a:bodyPr wrap="square">
                <a:spAutoFit/>
              </a:bodyPr>
              <a:lstStyle/>
              <a:p>
                <a:pPr marL="0" marR="0">
                  <a:spcBef>
                    <a:spcPts val="0"/>
                  </a:spcBef>
                  <a:spcAft>
                    <a:spcPts val="1200"/>
                  </a:spcAft>
                </a:pPr>
                <a:r>
                  <a:rPr lang="en-US" dirty="0">
                    <a:latin typeface="Georgia" panose="02040502050405020303" pitchFamily="18" charset="0"/>
                    <a:ea typeface="Calibri" panose="020F0502020204030204" pitchFamily="34" charset="0"/>
                    <a:cs typeface="Times New Roman" panose="02020603050405020304" pitchFamily="18" charset="0"/>
                  </a:rPr>
                  <a:t>Considering</a:t>
                </a:r>
                <a:r>
                  <a:rPr lang="en-US" sz="1800" dirty="0">
                    <a:effectLst/>
                    <a:latin typeface="Georgia" panose="02040502050405020303" pitchFamily="18" charset="0"/>
                    <a:ea typeface="Calibri" panose="020F0502020204030204" pitchFamily="34" charset="0"/>
                    <a:cs typeface="Times New Roman" panose="02020603050405020304" pitchFamily="18" charset="0"/>
                  </a:rPr>
                  <a:t>, </a:t>
                </a:r>
                <a14:m>
                  <m:oMath xmlns:m="http://schemas.openxmlformats.org/officeDocument/2006/math">
                    <m:sSub>
                      <m:sSubPr>
                        <m:ctrlPr>
                          <a:rPr lang="en-US" i="1" smtClean="0">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b="0" i="1" smtClean="0">
                            <a:solidFill>
                              <a:schemeClr val="tx1"/>
                            </a:solidFill>
                            <a:latin typeface="Cambria Math" panose="02040503050406030204" pitchFamily="18" charset="0"/>
                          </a:rPr>
                          <m:t>1</m:t>
                        </m:r>
                      </m:sub>
                    </m:sSub>
                    <m:r>
                      <a:rPr lang="en-US" i="1">
                        <a:solidFill>
                          <a:schemeClr val="tx1"/>
                        </a:solidFill>
                        <a:latin typeface="Cambria Math" panose="02040503050406030204" pitchFamily="18" charset="0"/>
                      </a:rPr>
                      <m:t> </m:t>
                    </m:r>
                  </m:oMath>
                </a14:m>
                <a:r>
                  <a:rPr lang="en-US" sz="1800" dirty="0">
                    <a:effectLst/>
                    <a:latin typeface="Georgia" panose="02040502050405020303" pitchFamily="18" charset="0"/>
                    <a:ea typeface="Calibri" panose="020F0502020204030204" pitchFamily="34" charset="0"/>
                    <a:cs typeface="Times New Roman" panose="02020603050405020304" pitchFamily="18" charset="0"/>
                  </a:rPr>
                  <a:t>slack/swing Bus.</a:t>
                </a:r>
              </a:p>
            </p:txBody>
          </p:sp>
        </mc:Choice>
        <mc:Fallback xmlns="">
          <p:sp>
            <p:nvSpPr>
              <p:cNvPr id="15" name="TextBox 14">
                <a:extLst>
                  <a:ext uri="{FF2B5EF4-FFF2-40B4-BE49-F238E27FC236}">
                    <a16:creationId xmlns:a16="http://schemas.microsoft.com/office/drawing/2014/main" id="{C5EFD929-9E4C-4642-9E25-B0F687B2414A}"/>
                  </a:ext>
                </a:extLst>
              </p:cNvPr>
              <p:cNvSpPr txBox="1">
                <a:spLocks noRot="1" noChangeAspect="1" noMove="1" noResize="1" noEditPoints="1" noAdjustHandles="1" noChangeArrowheads="1" noChangeShapeType="1" noTextEdit="1"/>
              </p:cNvSpPr>
              <p:nvPr/>
            </p:nvSpPr>
            <p:spPr>
              <a:xfrm>
                <a:off x="231733" y="3425868"/>
                <a:ext cx="4572000" cy="369332"/>
              </a:xfrm>
              <a:prstGeom prst="rect">
                <a:avLst/>
              </a:prstGeom>
              <a:blipFill>
                <a:blip r:embed="rId3"/>
                <a:stretch>
                  <a:fillRect l="-1067" t="-9836"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6E12A317-20E4-4E5A-AEDB-CFD0AAD18E19}"/>
                  </a:ext>
                </a:extLst>
              </p:cNvPr>
              <p:cNvSpPr txBox="1"/>
              <p:nvPr/>
            </p:nvSpPr>
            <p:spPr>
              <a:xfrm>
                <a:off x="457200" y="3920157"/>
                <a:ext cx="4572000" cy="50687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i="1" smtClean="0">
                              <a:solidFill>
                                <a:schemeClr val="tx1"/>
                              </a:solidFill>
                              <a:latin typeface="Cambria Math" panose="02040503050406030204" pitchFamily="18" charset="0"/>
                            </a:rPr>
                          </m:ctrlPr>
                        </m:sSubSupPr>
                        <m:e>
                          <m:r>
                            <a:rPr lang="en-US" i="1">
                              <a:solidFill>
                                <a:schemeClr val="tx1"/>
                              </a:solidFill>
                              <a:latin typeface="Cambria Math" panose="02040503050406030204" pitchFamily="18" charset="0"/>
                            </a:rPr>
                            <m:t>𝑉</m:t>
                          </m:r>
                        </m:e>
                        <m:sub>
                          <m:r>
                            <a:rPr lang="en-US" i="0">
                              <a:solidFill>
                                <a:schemeClr val="tx1"/>
                              </a:solidFill>
                              <a:latin typeface="Cambria Math" panose="02040503050406030204" pitchFamily="18" charset="0"/>
                            </a:rPr>
                            <m:t>2</m:t>
                          </m:r>
                        </m:sub>
                        <m:sup>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𝑣</m:t>
                              </m:r>
                              <m:r>
                                <a:rPr lang="en-US" i="0">
                                  <a:solidFill>
                                    <a:schemeClr val="tx1"/>
                                  </a:solidFill>
                                  <a:latin typeface="Cambria Math" panose="02040503050406030204" pitchFamily="18" charset="0"/>
                                </a:rPr>
                                <m:t>+1</m:t>
                              </m:r>
                            </m:e>
                          </m:d>
                        </m:sup>
                      </m:sSubSup>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h</m:t>
                          </m:r>
                        </m:e>
                        <m:sub>
                          <m:r>
                            <a:rPr lang="en-US" i="0">
                              <a:solidFill>
                                <a:schemeClr val="tx1"/>
                              </a:solidFill>
                              <a:latin typeface="Cambria Math" panose="02040503050406030204" pitchFamily="18" charset="0"/>
                            </a:rPr>
                            <m:t>2</m:t>
                          </m:r>
                        </m:sub>
                      </m:sSub>
                      <m:d>
                        <m:dPr>
                          <m:ctrlPr>
                            <a:rPr lang="en-US" i="1">
                              <a:solidFill>
                                <a:schemeClr val="tx1"/>
                              </a:solidFill>
                              <a:latin typeface="Cambria Math" panose="02040503050406030204" pitchFamily="18" charset="0"/>
                            </a:rPr>
                          </m:ctrlPr>
                        </m:dP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0">
                                  <a:solidFill>
                                    <a:schemeClr val="tx1"/>
                                  </a:solidFill>
                                  <a:latin typeface="Cambria Math" panose="02040503050406030204" pitchFamily="18" charset="0"/>
                                </a:rPr>
                                <m:t>1</m:t>
                              </m:r>
                            </m:sub>
                          </m:sSub>
                          <m:r>
                            <a:rPr lang="en-US" i="0">
                              <a:solidFill>
                                <a:schemeClr val="tx1"/>
                              </a:solidFill>
                              <a:latin typeface="Cambria Math" panose="02040503050406030204" pitchFamily="18" charset="0"/>
                            </a:rPr>
                            <m:t>,</m:t>
                          </m:r>
                          <m:sSubSup>
                            <m:sSubSupPr>
                              <m:ctrlPr>
                                <a:rPr lang="en-US" i="1">
                                  <a:solidFill>
                                    <a:schemeClr val="tx1"/>
                                  </a:solidFill>
                                  <a:latin typeface="Cambria Math" panose="02040503050406030204" pitchFamily="18" charset="0"/>
                                </a:rPr>
                              </m:ctrlPr>
                            </m:sSubSupPr>
                            <m:e>
                              <m:r>
                                <a:rPr lang="en-US" i="1">
                                  <a:solidFill>
                                    <a:schemeClr val="tx1"/>
                                  </a:solidFill>
                                  <a:latin typeface="Cambria Math" panose="02040503050406030204" pitchFamily="18" charset="0"/>
                                </a:rPr>
                                <m:t>𝑉</m:t>
                              </m:r>
                            </m:e>
                            <m:sub>
                              <m:r>
                                <a:rPr lang="en-US" i="0">
                                  <a:solidFill>
                                    <a:schemeClr val="tx1"/>
                                  </a:solidFill>
                                  <a:latin typeface="Cambria Math" panose="02040503050406030204" pitchFamily="18" charset="0"/>
                                </a:rPr>
                                <m:t>2</m:t>
                              </m:r>
                            </m:sub>
                            <m:sup>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𝑣</m:t>
                                  </m:r>
                                </m:e>
                              </m:d>
                            </m:sup>
                          </m:sSubSup>
                          <m:r>
                            <a:rPr lang="en-US" b="0" i="0" smtClean="0">
                              <a:solidFill>
                                <a:schemeClr val="tx1"/>
                              </a:solidFill>
                              <a:latin typeface="Cambria Math" panose="02040503050406030204" pitchFamily="18" charset="0"/>
                            </a:rPr>
                            <m:t>,</m:t>
                          </m:r>
                          <m:sSubSup>
                            <m:sSubSupPr>
                              <m:ctrlPr>
                                <a:rPr lang="en-US" b="0" i="1" smtClean="0">
                                  <a:solidFill>
                                    <a:schemeClr val="tx1"/>
                                  </a:solidFill>
                                  <a:latin typeface="Cambria Math" panose="02040503050406030204" pitchFamily="18" charset="0"/>
                                </a:rPr>
                              </m:ctrlPr>
                            </m:sSubSupPr>
                            <m:e>
                              <m:r>
                                <a:rPr lang="en-US" i="1">
                                  <a:solidFill>
                                    <a:schemeClr val="tx1"/>
                                  </a:solidFill>
                                  <a:latin typeface="Cambria Math" panose="02040503050406030204" pitchFamily="18" charset="0"/>
                                </a:rPr>
                                <m:t>𝑉</m:t>
                              </m:r>
                            </m:e>
                            <m:sub>
                              <m:r>
                                <a:rPr lang="en-US" i="0">
                                  <a:solidFill>
                                    <a:schemeClr val="tx1"/>
                                  </a:solidFill>
                                  <a:latin typeface="Cambria Math" panose="02040503050406030204" pitchFamily="18" charset="0"/>
                                </a:rPr>
                                <m:t>3</m:t>
                              </m:r>
                            </m:sub>
                            <m:sup>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𝑣</m:t>
                                  </m:r>
                                </m:e>
                              </m:d>
                            </m:sup>
                          </m:sSubSup>
                          <m:r>
                            <a:rPr lang="en-US" i="0">
                              <a:solidFill>
                                <a:schemeClr val="tx1"/>
                              </a:solidFill>
                              <a:latin typeface="Cambria Math" panose="02040503050406030204" pitchFamily="18" charset="0"/>
                            </a:rPr>
                            <m:t>,…</m:t>
                          </m:r>
                          <m:sSubSup>
                            <m:sSubSupPr>
                              <m:ctrlPr>
                                <a:rPr lang="en-US" i="1">
                                  <a:solidFill>
                                    <a:schemeClr val="tx1"/>
                                  </a:solidFill>
                                  <a:latin typeface="Cambria Math" panose="02040503050406030204" pitchFamily="18" charset="0"/>
                                </a:rPr>
                              </m:ctrlPr>
                            </m:sSubSupPr>
                            <m:e>
                              <m:r>
                                <a:rPr lang="en-US" i="1">
                                  <a:solidFill>
                                    <a:schemeClr val="tx1"/>
                                  </a:solidFill>
                                  <a:latin typeface="Cambria Math" panose="02040503050406030204" pitchFamily="18" charset="0"/>
                                </a:rPr>
                                <m:t>𝑉</m:t>
                              </m:r>
                            </m:e>
                            <m:sub>
                              <m:r>
                                <a:rPr lang="en-US" i="1">
                                  <a:solidFill>
                                    <a:schemeClr val="tx1"/>
                                  </a:solidFill>
                                  <a:latin typeface="Cambria Math" panose="02040503050406030204" pitchFamily="18" charset="0"/>
                                </a:rPr>
                                <m:t>𝑛</m:t>
                              </m:r>
                            </m:sub>
                            <m:sup>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𝑣</m:t>
                                  </m:r>
                                </m:e>
                              </m:d>
                            </m:sup>
                          </m:sSubSup>
                        </m:e>
                      </m:d>
                    </m:oMath>
                  </m:oMathPara>
                </a14:m>
                <a:endParaRPr lang="en-US" dirty="0">
                  <a:solidFill>
                    <a:schemeClr val="tx1"/>
                  </a:solidFill>
                </a:endParaRPr>
              </a:p>
            </p:txBody>
          </p:sp>
        </mc:Choice>
        <mc:Fallback xmlns="">
          <p:sp>
            <p:nvSpPr>
              <p:cNvPr id="19" name="TextBox 18">
                <a:extLst>
                  <a:ext uri="{FF2B5EF4-FFF2-40B4-BE49-F238E27FC236}">
                    <a16:creationId xmlns:a16="http://schemas.microsoft.com/office/drawing/2014/main" id="{6E12A317-20E4-4E5A-AEDB-CFD0AAD18E19}"/>
                  </a:ext>
                </a:extLst>
              </p:cNvPr>
              <p:cNvSpPr txBox="1">
                <a:spLocks noRot="1" noChangeAspect="1" noMove="1" noResize="1" noEditPoints="1" noAdjustHandles="1" noChangeArrowheads="1" noChangeShapeType="1" noTextEdit="1"/>
              </p:cNvSpPr>
              <p:nvPr/>
            </p:nvSpPr>
            <p:spPr>
              <a:xfrm>
                <a:off x="457200" y="3920157"/>
                <a:ext cx="4572000" cy="506870"/>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C4F2B0E9-17FE-4D45-A660-9C588C9EE514}"/>
                  </a:ext>
                </a:extLst>
              </p:cNvPr>
              <p:cNvSpPr txBox="1"/>
              <p:nvPr/>
            </p:nvSpPr>
            <p:spPr>
              <a:xfrm>
                <a:off x="438411" y="4551984"/>
                <a:ext cx="4572000" cy="50687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i="1" smtClean="0">
                              <a:solidFill>
                                <a:schemeClr val="tx1"/>
                              </a:solidFill>
                              <a:latin typeface="Cambria Math" panose="02040503050406030204" pitchFamily="18" charset="0"/>
                            </a:rPr>
                          </m:ctrlPr>
                        </m:sSubSupPr>
                        <m:e>
                          <m:r>
                            <a:rPr lang="en-US" i="1">
                              <a:solidFill>
                                <a:schemeClr val="tx1"/>
                              </a:solidFill>
                              <a:latin typeface="Cambria Math" panose="02040503050406030204" pitchFamily="18" charset="0"/>
                            </a:rPr>
                            <m:t>𝑉</m:t>
                          </m:r>
                        </m:e>
                        <m:sub>
                          <m:r>
                            <a:rPr lang="en-US" i="0">
                              <a:solidFill>
                                <a:schemeClr val="tx1"/>
                              </a:solidFill>
                              <a:latin typeface="Cambria Math" panose="02040503050406030204" pitchFamily="18" charset="0"/>
                            </a:rPr>
                            <m:t>3</m:t>
                          </m:r>
                        </m:sub>
                        <m:sup>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𝑣</m:t>
                              </m:r>
                              <m:r>
                                <a:rPr lang="en-US" i="0">
                                  <a:solidFill>
                                    <a:schemeClr val="tx1"/>
                                  </a:solidFill>
                                  <a:latin typeface="Cambria Math" panose="02040503050406030204" pitchFamily="18" charset="0"/>
                                </a:rPr>
                                <m:t>+1</m:t>
                              </m:r>
                            </m:e>
                          </m:d>
                        </m:sup>
                      </m:sSubSup>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h</m:t>
                          </m:r>
                        </m:e>
                        <m:sub>
                          <m:r>
                            <a:rPr lang="en-US" i="0">
                              <a:solidFill>
                                <a:schemeClr val="tx1"/>
                              </a:solidFill>
                              <a:latin typeface="Cambria Math" panose="02040503050406030204" pitchFamily="18" charset="0"/>
                            </a:rPr>
                            <m:t>3</m:t>
                          </m:r>
                        </m:sub>
                      </m:sSub>
                      <m:d>
                        <m:dPr>
                          <m:ctrlPr>
                            <a:rPr lang="en-US" i="1">
                              <a:solidFill>
                                <a:schemeClr val="tx1"/>
                              </a:solidFill>
                              <a:latin typeface="Cambria Math" panose="02040503050406030204" pitchFamily="18" charset="0"/>
                            </a:rPr>
                          </m:ctrlPr>
                        </m:dP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0">
                                  <a:solidFill>
                                    <a:schemeClr val="tx1"/>
                                  </a:solidFill>
                                  <a:latin typeface="Cambria Math" panose="02040503050406030204" pitchFamily="18" charset="0"/>
                                </a:rPr>
                                <m:t>1</m:t>
                              </m:r>
                            </m:sub>
                          </m:sSub>
                          <m:r>
                            <a:rPr lang="en-US" i="0">
                              <a:solidFill>
                                <a:schemeClr val="tx1"/>
                              </a:solidFill>
                              <a:latin typeface="Cambria Math" panose="02040503050406030204" pitchFamily="18" charset="0"/>
                            </a:rPr>
                            <m:t>,</m:t>
                          </m:r>
                          <m:sSubSup>
                            <m:sSubSupPr>
                              <m:ctrlPr>
                                <a:rPr lang="en-US" i="1">
                                  <a:solidFill>
                                    <a:schemeClr val="tx1"/>
                                  </a:solidFill>
                                  <a:latin typeface="Cambria Math" panose="02040503050406030204" pitchFamily="18" charset="0"/>
                                </a:rPr>
                              </m:ctrlPr>
                            </m:sSubSupPr>
                            <m:e>
                              <m:r>
                                <a:rPr lang="en-US" i="1">
                                  <a:solidFill>
                                    <a:schemeClr val="tx1"/>
                                  </a:solidFill>
                                  <a:latin typeface="Cambria Math" panose="02040503050406030204" pitchFamily="18" charset="0"/>
                                </a:rPr>
                                <m:t>𝑉</m:t>
                              </m:r>
                            </m:e>
                            <m:sub>
                              <m:r>
                                <a:rPr lang="en-US" i="0">
                                  <a:solidFill>
                                    <a:schemeClr val="tx1"/>
                                  </a:solidFill>
                                  <a:latin typeface="Cambria Math" panose="02040503050406030204" pitchFamily="18" charset="0"/>
                                </a:rPr>
                                <m:t>2</m:t>
                              </m:r>
                            </m:sub>
                            <m:sup>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𝑣</m:t>
                                  </m:r>
                                </m:e>
                              </m:d>
                            </m:sup>
                          </m:sSubSup>
                          <m:r>
                            <a:rPr lang="en-US" i="0">
                              <a:solidFill>
                                <a:schemeClr val="tx1"/>
                              </a:solidFill>
                              <a:latin typeface="Cambria Math" panose="02040503050406030204" pitchFamily="18" charset="0"/>
                            </a:rPr>
                            <m:t>,</m:t>
                          </m:r>
                          <m:sSubSup>
                            <m:sSubSupPr>
                              <m:ctrlPr>
                                <a:rPr lang="en-US" i="1">
                                  <a:solidFill>
                                    <a:schemeClr val="tx1"/>
                                  </a:solidFill>
                                  <a:latin typeface="Cambria Math" panose="02040503050406030204" pitchFamily="18" charset="0"/>
                                </a:rPr>
                              </m:ctrlPr>
                            </m:sSubSupPr>
                            <m:e>
                              <m:r>
                                <a:rPr lang="en-US" i="1">
                                  <a:solidFill>
                                    <a:schemeClr val="tx1"/>
                                  </a:solidFill>
                                  <a:latin typeface="Cambria Math" panose="02040503050406030204" pitchFamily="18" charset="0"/>
                                </a:rPr>
                                <m:t>𝑉</m:t>
                              </m:r>
                            </m:e>
                            <m:sub>
                              <m:r>
                                <a:rPr lang="en-US" i="0">
                                  <a:solidFill>
                                    <a:schemeClr val="tx1"/>
                                  </a:solidFill>
                                  <a:latin typeface="Cambria Math" panose="02040503050406030204" pitchFamily="18" charset="0"/>
                                </a:rPr>
                                <m:t>3</m:t>
                              </m:r>
                            </m:sub>
                            <m:sup>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𝑣</m:t>
                                  </m:r>
                                </m:e>
                              </m:d>
                            </m:sup>
                          </m:sSubSup>
                          <m:r>
                            <a:rPr lang="en-US" i="0">
                              <a:solidFill>
                                <a:schemeClr val="tx1"/>
                              </a:solidFill>
                              <a:latin typeface="Cambria Math" panose="02040503050406030204" pitchFamily="18" charset="0"/>
                            </a:rPr>
                            <m:t>,…,</m:t>
                          </m:r>
                          <m:sSubSup>
                            <m:sSubSupPr>
                              <m:ctrlPr>
                                <a:rPr lang="en-US" i="1">
                                  <a:solidFill>
                                    <a:schemeClr val="tx1"/>
                                  </a:solidFill>
                                  <a:latin typeface="Cambria Math" panose="02040503050406030204" pitchFamily="18" charset="0"/>
                                </a:rPr>
                              </m:ctrlPr>
                            </m:sSubSupPr>
                            <m:e>
                              <m:r>
                                <a:rPr lang="en-US" i="1">
                                  <a:solidFill>
                                    <a:schemeClr val="tx1"/>
                                  </a:solidFill>
                                  <a:latin typeface="Cambria Math" panose="02040503050406030204" pitchFamily="18" charset="0"/>
                                </a:rPr>
                                <m:t>𝑉</m:t>
                              </m:r>
                            </m:e>
                            <m:sub>
                              <m:r>
                                <a:rPr lang="en-US" i="1">
                                  <a:solidFill>
                                    <a:schemeClr val="tx1"/>
                                  </a:solidFill>
                                  <a:latin typeface="Cambria Math" panose="02040503050406030204" pitchFamily="18" charset="0"/>
                                </a:rPr>
                                <m:t>𝑛</m:t>
                              </m:r>
                            </m:sub>
                            <m:sup>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𝑣</m:t>
                                  </m:r>
                                </m:e>
                              </m:d>
                            </m:sup>
                          </m:sSubSup>
                        </m:e>
                      </m:d>
                    </m:oMath>
                  </m:oMathPara>
                </a14:m>
                <a:endParaRPr lang="en-US" dirty="0">
                  <a:solidFill>
                    <a:schemeClr val="tx1"/>
                  </a:solidFill>
                </a:endParaRPr>
              </a:p>
            </p:txBody>
          </p:sp>
        </mc:Choice>
        <mc:Fallback xmlns="">
          <p:sp>
            <p:nvSpPr>
              <p:cNvPr id="20" name="TextBox 19">
                <a:extLst>
                  <a:ext uri="{FF2B5EF4-FFF2-40B4-BE49-F238E27FC236}">
                    <a16:creationId xmlns:a16="http://schemas.microsoft.com/office/drawing/2014/main" id="{C4F2B0E9-17FE-4D45-A660-9C588C9EE514}"/>
                  </a:ext>
                </a:extLst>
              </p:cNvPr>
              <p:cNvSpPr txBox="1">
                <a:spLocks noRot="1" noChangeAspect="1" noMove="1" noResize="1" noEditPoints="1" noAdjustHandles="1" noChangeArrowheads="1" noChangeShapeType="1" noTextEdit="1"/>
              </p:cNvSpPr>
              <p:nvPr/>
            </p:nvSpPr>
            <p:spPr>
              <a:xfrm>
                <a:off x="438411" y="4551984"/>
                <a:ext cx="4572000" cy="506870"/>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491CE542-9A41-4AF3-B023-0D3C75988C5B}"/>
                  </a:ext>
                </a:extLst>
              </p:cNvPr>
              <p:cNvSpPr txBox="1"/>
              <p:nvPr/>
            </p:nvSpPr>
            <p:spPr>
              <a:xfrm>
                <a:off x="851770" y="5058854"/>
                <a:ext cx="657616"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mtClean="0">
                          <a:solidFill>
                            <a:schemeClr val="tx1"/>
                          </a:solidFill>
                          <a:latin typeface="Cambria Math" panose="02040503050406030204" pitchFamily="18" charset="0"/>
                        </a:rPr>
                        <m:t>⋮</m:t>
                      </m:r>
                    </m:oMath>
                  </m:oMathPara>
                </a14:m>
                <a:endParaRPr lang="en-US" dirty="0">
                  <a:solidFill>
                    <a:schemeClr val="tx1"/>
                  </a:solidFill>
                </a:endParaRPr>
              </a:p>
            </p:txBody>
          </p:sp>
        </mc:Choice>
        <mc:Fallback xmlns="">
          <p:sp>
            <p:nvSpPr>
              <p:cNvPr id="21" name="TextBox 20">
                <a:extLst>
                  <a:ext uri="{FF2B5EF4-FFF2-40B4-BE49-F238E27FC236}">
                    <a16:creationId xmlns:a16="http://schemas.microsoft.com/office/drawing/2014/main" id="{491CE542-9A41-4AF3-B023-0D3C75988C5B}"/>
                  </a:ext>
                </a:extLst>
              </p:cNvPr>
              <p:cNvSpPr txBox="1">
                <a:spLocks noRot="1" noChangeAspect="1" noMove="1" noResize="1" noEditPoints="1" noAdjustHandles="1" noChangeArrowheads="1" noChangeShapeType="1" noTextEdit="1"/>
              </p:cNvSpPr>
              <p:nvPr/>
            </p:nvSpPr>
            <p:spPr>
              <a:xfrm>
                <a:off x="851770" y="5058854"/>
                <a:ext cx="657616" cy="369332"/>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0117E200-BFE5-48EA-A220-D78FE195AEA8}"/>
                  </a:ext>
                </a:extLst>
              </p:cNvPr>
              <p:cNvSpPr txBox="1"/>
              <p:nvPr/>
            </p:nvSpPr>
            <p:spPr>
              <a:xfrm>
                <a:off x="1828802" y="5058854"/>
                <a:ext cx="657616"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mtClean="0">
                          <a:solidFill>
                            <a:schemeClr val="tx1"/>
                          </a:solidFill>
                          <a:latin typeface="Cambria Math" panose="02040503050406030204" pitchFamily="18" charset="0"/>
                        </a:rPr>
                        <m:t>⋮</m:t>
                      </m:r>
                    </m:oMath>
                  </m:oMathPara>
                </a14:m>
                <a:endParaRPr lang="en-US" dirty="0">
                  <a:solidFill>
                    <a:schemeClr val="tx1"/>
                  </a:solidFill>
                </a:endParaRPr>
              </a:p>
            </p:txBody>
          </p:sp>
        </mc:Choice>
        <mc:Fallback xmlns="">
          <p:sp>
            <p:nvSpPr>
              <p:cNvPr id="22" name="TextBox 21">
                <a:extLst>
                  <a:ext uri="{FF2B5EF4-FFF2-40B4-BE49-F238E27FC236}">
                    <a16:creationId xmlns:a16="http://schemas.microsoft.com/office/drawing/2014/main" id="{0117E200-BFE5-48EA-A220-D78FE195AEA8}"/>
                  </a:ext>
                </a:extLst>
              </p:cNvPr>
              <p:cNvSpPr txBox="1">
                <a:spLocks noRot="1" noChangeAspect="1" noMove="1" noResize="1" noEditPoints="1" noAdjustHandles="1" noChangeArrowheads="1" noChangeShapeType="1" noTextEdit="1"/>
              </p:cNvSpPr>
              <p:nvPr/>
            </p:nvSpPr>
            <p:spPr>
              <a:xfrm>
                <a:off x="1828802" y="5058854"/>
                <a:ext cx="657616" cy="369332"/>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1CBF07AD-F6E2-4B30-9CCE-D42789C537D2}"/>
                  </a:ext>
                </a:extLst>
              </p:cNvPr>
              <p:cNvSpPr txBox="1"/>
              <p:nvPr/>
            </p:nvSpPr>
            <p:spPr>
              <a:xfrm>
                <a:off x="304801" y="5407640"/>
                <a:ext cx="4572000" cy="50687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i="1">
                                  <a:latin typeface="Cambria Math" panose="02040503050406030204" pitchFamily="18" charset="0"/>
                                </a:rPr>
                                <m:t>𝑛</m:t>
                              </m:r>
                            </m:sub>
                            <m:sup>
                              <m:r>
                                <a:rPr lang="en-US">
                                  <a:latin typeface="Cambria Math" panose="02040503050406030204" pitchFamily="18" charset="0"/>
                                </a:rPr>
                                <m:t>(</m:t>
                              </m:r>
                              <m:r>
                                <a:rPr lang="en-US" i="1">
                                  <a:latin typeface="Cambria Math" panose="02040503050406030204" pitchFamily="18" charset="0"/>
                                </a:rPr>
                                <m:t>𝑣</m:t>
                              </m:r>
                              <m:r>
                                <a:rPr lang="en-US">
                                  <a:latin typeface="Cambria Math" panose="02040503050406030204" pitchFamily="18" charset="0"/>
                                </a:rPr>
                                <m:t>+1)</m:t>
                              </m:r>
                            </m:sup>
                          </m:sSubSup>
                          <m:r>
                            <a:rPr lang="en-US" b="0" i="1" smtClean="0">
                              <a:latin typeface="Cambria Math" panose="02040503050406030204" pitchFamily="18" charset="0"/>
                            </a:rPr>
                            <m:t>=</m:t>
                          </m:r>
                          <m:r>
                            <a:rPr lang="en-US" i="1">
                              <a:solidFill>
                                <a:schemeClr val="tx1"/>
                              </a:solidFill>
                              <a:latin typeface="Cambria Math" panose="02040503050406030204" pitchFamily="18" charset="0"/>
                            </a:rPr>
                            <m:t>h</m:t>
                          </m:r>
                        </m:e>
                        <m:sub>
                          <m:r>
                            <a:rPr lang="en-US" i="1">
                              <a:solidFill>
                                <a:schemeClr val="tx1"/>
                              </a:solidFill>
                              <a:latin typeface="Cambria Math" panose="02040503050406030204" pitchFamily="18" charset="0"/>
                            </a:rPr>
                            <m:t>𝑛</m:t>
                          </m:r>
                        </m:sub>
                      </m:sSub>
                      <m:d>
                        <m:dPr>
                          <m:ctrlPr>
                            <a:rPr lang="en-US" i="1">
                              <a:solidFill>
                                <a:schemeClr val="tx1"/>
                              </a:solidFill>
                              <a:latin typeface="Cambria Math" panose="02040503050406030204" pitchFamily="18" charset="0"/>
                            </a:rPr>
                          </m:ctrlPr>
                        </m:dP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0">
                                  <a:solidFill>
                                    <a:schemeClr val="tx1"/>
                                  </a:solidFill>
                                  <a:latin typeface="Cambria Math" panose="02040503050406030204" pitchFamily="18" charset="0"/>
                                </a:rPr>
                                <m:t>1</m:t>
                              </m:r>
                            </m:sub>
                          </m:sSub>
                          <m:r>
                            <a:rPr lang="en-US" i="0">
                              <a:solidFill>
                                <a:schemeClr val="tx1"/>
                              </a:solidFill>
                              <a:latin typeface="Cambria Math" panose="02040503050406030204" pitchFamily="18" charset="0"/>
                            </a:rPr>
                            <m:t>,</m:t>
                          </m:r>
                          <m:sSubSup>
                            <m:sSubSupPr>
                              <m:ctrlPr>
                                <a:rPr lang="en-US" i="1">
                                  <a:solidFill>
                                    <a:schemeClr val="tx1"/>
                                  </a:solidFill>
                                  <a:latin typeface="Cambria Math" panose="02040503050406030204" pitchFamily="18" charset="0"/>
                                </a:rPr>
                              </m:ctrlPr>
                            </m:sSubSupPr>
                            <m:e>
                              <m:r>
                                <a:rPr lang="en-US" i="1">
                                  <a:solidFill>
                                    <a:schemeClr val="tx1"/>
                                  </a:solidFill>
                                  <a:latin typeface="Cambria Math" panose="02040503050406030204" pitchFamily="18" charset="0"/>
                                </a:rPr>
                                <m:t>𝑉</m:t>
                              </m:r>
                            </m:e>
                            <m:sub>
                              <m:r>
                                <a:rPr lang="en-US" i="0">
                                  <a:solidFill>
                                    <a:schemeClr val="tx1"/>
                                  </a:solidFill>
                                  <a:latin typeface="Cambria Math" panose="02040503050406030204" pitchFamily="18" charset="0"/>
                                </a:rPr>
                                <m:t>2</m:t>
                              </m:r>
                            </m:sub>
                            <m:sup>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𝑣</m:t>
                                  </m:r>
                                </m:e>
                              </m:d>
                            </m:sup>
                          </m:sSubSup>
                          <m:r>
                            <a:rPr lang="en-US" i="0">
                              <a:solidFill>
                                <a:schemeClr val="tx1"/>
                              </a:solidFill>
                              <a:latin typeface="Cambria Math" panose="02040503050406030204" pitchFamily="18" charset="0"/>
                            </a:rPr>
                            <m:t>,</m:t>
                          </m:r>
                          <m:sSubSup>
                            <m:sSubSupPr>
                              <m:ctrlPr>
                                <a:rPr lang="en-US" i="1">
                                  <a:solidFill>
                                    <a:schemeClr val="tx1"/>
                                  </a:solidFill>
                                  <a:latin typeface="Cambria Math" panose="02040503050406030204" pitchFamily="18" charset="0"/>
                                </a:rPr>
                              </m:ctrlPr>
                            </m:sSubSupPr>
                            <m:e>
                              <m:r>
                                <a:rPr lang="en-US" i="1">
                                  <a:solidFill>
                                    <a:schemeClr val="tx1"/>
                                  </a:solidFill>
                                  <a:latin typeface="Cambria Math" panose="02040503050406030204" pitchFamily="18" charset="0"/>
                                </a:rPr>
                                <m:t>𝑉</m:t>
                              </m:r>
                            </m:e>
                            <m:sub>
                              <m:r>
                                <a:rPr lang="en-US" i="0">
                                  <a:solidFill>
                                    <a:schemeClr val="tx1"/>
                                  </a:solidFill>
                                  <a:latin typeface="Cambria Math" panose="02040503050406030204" pitchFamily="18" charset="0"/>
                                </a:rPr>
                                <m:t>3</m:t>
                              </m:r>
                            </m:sub>
                            <m:sup>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𝑣</m:t>
                                  </m:r>
                                </m:e>
                              </m:d>
                            </m:sup>
                          </m:sSubSup>
                          <m:r>
                            <a:rPr lang="en-US" i="0">
                              <a:solidFill>
                                <a:schemeClr val="tx1"/>
                              </a:solidFill>
                              <a:latin typeface="Cambria Math" panose="02040503050406030204" pitchFamily="18" charset="0"/>
                            </a:rPr>
                            <m:t>,…</m:t>
                          </m:r>
                          <m:sSubSup>
                            <m:sSubSupPr>
                              <m:ctrlPr>
                                <a:rPr lang="en-US" i="1">
                                  <a:solidFill>
                                    <a:schemeClr val="tx1"/>
                                  </a:solidFill>
                                  <a:latin typeface="Cambria Math" panose="02040503050406030204" pitchFamily="18" charset="0"/>
                                </a:rPr>
                              </m:ctrlPr>
                            </m:sSubSupPr>
                            <m:e>
                              <m:r>
                                <a:rPr lang="en-US" i="1">
                                  <a:solidFill>
                                    <a:schemeClr val="tx1"/>
                                  </a:solidFill>
                                  <a:latin typeface="Cambria Math" panose="02040503050406030204" pitchFamily="18" charset="0"/>
                                </a:rPr>
                                <m:t>𝑉</m:t>
                              </m:r>
                            </m:e>
                            <m:sub>
                              <m:r>
                                <a:rPr lang="en-US" i="1">
                                  <a:solidFill>
                                    <a:schemeClr val="tx1"/>
                                  </a:solidFill>
                                  <a:latin typeface="Cambria Math" panose="02040503050406030204" pitchFamily="18" charset="0"/>
                                </a:rPr>
                                <m:t>𝑛</m:t>
                              </m:r>
                            </m:sub>
                            <m:sup>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𝑣</m:t>
                                  </m:r>
                                </m:e>
                              </m:d>
                            </m:sup>
                          </m:sSubSup>
                        </m:e>
                      </m:d>
                    </m:oMath>
                  </m:oMathPara>
                </a14:m>
                <a:endParaRPr lang="en-US" dirty="0">
                  <a:solidFill>
                    <a:schemeClr val="tx1"/>
                  </a:solidFill>
                </a:endParaRPr>
              </a:p>
            </p:txBody>
          </p:sp>
        </mc:Choice>
        <mc:Fallback xmlns="">
          <p:sp>
            <p:nvSpPr>
              <p:cNvPr id="23" name="TextBox 22">
                <a:extLst>
                  <a:ext uri="{FF2B5EF4-FFF2-40B4-BE49-F238E27FC236}">
                    <a16:creationId xmlns:a16="http://schemas.microsoft.com/office/drawing/2014/main" id="{1CBF07AD-F6E2-4B30-9CCE-D42789C537D2}"/>
                  </a:ext>
                </a:extLst>
              </p:cNvPr>
              <p:cNvSpPr txBox="1">
                <a:spLocks noRot="1" noChangeAspect="1" noMove="1" noResize="1" noEditPoints="1" noAdjustHandles="1" noChangeArrowheads="1" noChangeShapeType="1" noTextEdit="1"/>
              </p:cNvSpPr>
              <p:nvPr/>
            </p:nvSpPr>
            <p:spPr>
              <a:xfrm>
                <a:off x="304801" y="5407640"/>
                <a:ext cx="4572000" cy="506870"/>
              </a:xfrm>
              <a:prstGeom prst="rect">
                <a:avLst/>
              </a:prstGeom>
              <a:blipFill>
                <a:blip r:embed="rId8"/>
                <a:stretch>
                  <a:fillRect/>
                </a:stretch>
              </a:blipFill>
            </p:spPr>
            <p:txBody>
              <a:bodyPr/>
              <a:lstStyle/>
              <a:p>
                <a:r>
                  <a:rPr lang="en-US">
                    <a:noFill/>
                  </a:rPr>
                  <a:t> </a:t>
                </a:r>
              </a:p>
            </p:txBody>
          </p:sp>
        </mc:Fallback>
      </mc:AlternateContent>
      <p:sp>
        <p:nvSpPr>
          <p:cNvPr id="3" name="Right Brace 2">
            <a:extLst>
              <a:ext uri="{FF2B5EF4-FFF2-40B4-BE49-F238E27FC236}">
                <a16:creationId xmlns:a16="http://schemas.microsoft.com/office/drawing/2014/main" id="{0BC867DC-9804-4A72-A12E-2FBFFAE01FCE}"/>
              </a:ext>
            </a:extLst>
          </p:cNvPr>
          <p:cNvSpPr/>
          <p:nvPr/>
        </p:nvSpPr>
        <p:spPr bwMode="auto">
          <a:xfrm>
            <a:off x="4803733" y="3920157"/>
            <a:ext cx="438410" cy="1994353"/>
          </a:xfrm>
          <a:prstGeom prst="rightBrace">
            <a:avLst/>
          </a:prstGeom>
          <a:ln>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4" name="TextBox 3">
            <a:extLst>
              <a:ext uri="{FF2B5EF4-FFF2-40B4-BE49-F238E27FC236}">
                <a16:creationId xmlns:a16="http://schemas.microsoft.com/office/drawing/2014/main" id="{4D6A23FC-47B7-417B-996A-F41F49221F82}"/>
              </a:ext>
            </a:extLst>
          </p:cNvPr>
          <p:cNvSpPr txBox="1"/>
          <p:nvPr/>
        </p:nvSpPr>
        <p:spPr>
          <a:xfrm>
            <a:off x="5496952" y="4759056"/>
            <a:ext cx="3189848" cy="369332"/>
          </a:xfrm>
          <a:prstGeom prst="rect">
            <a:avLst/>
          </a:prstGeom>
          <a:noFill/>
        </p:spPr>
        <p:txBody>
          <a:bodyPr wrap="none" rtlCol="0">
            <a:spAutoFit/>
          </a:bodyPr>
          <a:lstStyle/>
          <a:p>
            <a:r>
              <a:rPr lang="en-US" dirty="0">
                <a:latin typeface="Times" panose="02020603050405020304" pitchFamily="18" charset="0"/>
                <a:cs typeface="Times" panose="02020603050405020304" pitchFamily="18" charset="0"/>
              </a:rPr>
              <a:t>Note, these are </a:t>
            </a:r>
            <a:r>
              <a:rPr lang="en-US" b="1" dirty="0">
                <a:latin typeface="Times" panose="02020603050405020304" pitchFamily="18" charset="0"/>
                <a:cs typeface="Times" panose="02020603050405020304" pitchFamily="18" charset="0"/>
              </a:rPr>
              <a:t>Gauss</a:t>
            </a:r>
            <a:r>
              <a:rPr lang="en-US" dirty="0">
                <a:latin typeface="Times" panose="02020603050405020304" pitchFamily="18" charset="0"/>
                <a:cs typeface="Times" panose="02020603050405020304" pitchFamily="18" charset="0"/>
              </a:rPr>
              <a:t> Iterations</a:t>
            </a:r>
          </a:p>
        </p:txBody>
      </p:sp>
    </p:spTree>
    <p:extLst>
      <p:ext uri="{BB962C8B-B14F-4D97-AF65-F5344CB8AC3E}">
        <p14:creationId xmlns:p14="http://schemas.microsoft.com/office/powerpoint/2010/main" val="3758712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191C-D501-4F81-8E4B-9D44B8EDC0C6}"/>
              </a:ext>
            </a:extLst>
          </p:cNvPr>
          <p:cNvSpPr>
            <a:spLocks noGrp="1"/>
          </p:cNvSpPr>
          <p:nvPr>
            <p:ph type="title"/>
          </p:nvPr>
        </p:nvSpPr>
        <p:spPr>
          <a:xfrm>
            <a:off x="457200" y="152400"/>
            <a:ext cx="8083658" cy="707756"/>
          </a:xfrm>
        </p:spPr>
        <p:txBody>
          <a:bodyPr/>
          <a:lstStyle/>
          <a:p>
            <a:r>
              <a:rPr lang="en-US" dirty="0"/>
              <a:t>Terminologies</a:t>
            </a:r>
          </a:p>
        </p:txBody>
      </p:sp>
      <p:sp>
        <p:nvSpPr>
          <p:cNvPr id="5" name="Slide Number Placeholder 4">
            <a:extLst>
              <a:ext uri="{FF2B5EF4-FFF2-40B4-BE49-F238E27FC236}">
                <a16:creationId xmlns:a16="http://schemas.microsoft.com/office/drawing/2014/main" id="{510A510D-11C3-4509-A972-43A23A8748CF}"/>
              </a:ext>
            </a:extLst>
          </p:cNvPr>
          <p:cNvSpPr>
            <a:spLocks noGrp="1"/>
          </p:cNvSpPr>
          <p:nvPr>
            <p:ph type="sldNum" sz="quarter" idx="4"/>
          </p:nvPr>
        </p:nvSpPr>
        <p:spPr/>
        <p:txBody>
          <a:bodyPr/>
          <a:lstStyle/>
          <a:p>
            <a:fld id="{7CECD839-9EAD-418B-9826-1243089AB703}" type="slidenum">
              <a:rPr lang="en-US" smtClean="0"/>
              <a:t>3</a:t>
            </a:fld>
            <a:endParaRPr lang="en-US"/>
          </a:p>
        </p:txBody>
      </p:sp>
      <p:sp>
        <p:nvSpPr>
          <p:cNvPr id="7" name="Footer Placeholder 5">
            <a:extLst>
              <a:ext uri="{FF2B5EF4-FFF2-40B4-BE49-F238E27FC236}">
                <a16:creationId xmlns:a16="http://schemas.microsoft.com/office/drawing/2014/main" id="{A14C8A68-AC23-4AC9-8A19-8108B2C013A0}"/>
              </a:ext>
            </a:extLst>
          </p:cNvPr>
          <p:cNvSpPr txBox="1">
            <a:spLocks/>
          </p:cNvSpPr>
          <p:nvPr/>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ECpE</a:t>
            </a:r>
            <a:r>
              <a:rPr lang="en-US" dirty="0"/>
              <a:t> Department</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EE3FFD03-F012-49C6-B298-D38888744336}"/>
                  </a:ext>
                </a:extLst>
              </p:cNvPr>
              <p:cNvSpPr txBox="1"/>
              <p:nvPr/>
            </p:nvSpPr>
            <p:spPr>
              <a:xfrm>
                <a:off x="457200" y="1028343"/>
                <a:ext cx="8083658" cy="4093428"/>
              </a:xfrm>
              <a:prstGeom prst="rect">
                <a:avLst/>
              </a:prstGeom>
              <a:noFill/>
            </p:spPr>
            <p:txBody>
              <a:bodyPr wrap="square" rtlCol="0">
                <a:spAutoFit/>
              </a:bodyPr>
              <a:lstStyle/>
              <a:p>
                <a:pPr marL="285750" indent="-285750" algn="just">
                  <a:buFont typeface="Arial" panose="020B0604020202020204" pitchFamily="34" charset="0"/>
                  <a:buChar char="•"/>
                </a:pPr>
                <a:r>
                  <a:rPr lang="en-US" sz="2000" b="0" i="0" u="none" strike="noStrike" baseline="0" dirty="0">
                    <a:solidFill>
                      <a:srgbClr val="000000"/>
                    </a:solidFill>
                    <a:latin typeface="Times New Roman" panose="02020603050405020304" pitchFamily="18" charset="0"/>
                  </a:rPr>
                  <a:t>Bulk high voltage transmission systems are always comprised of three phase circuits. </a:t>
                </a:r>
              </a:p>
              <a:p>
                <a:pPr marL="285750" indent="-285750" algn="just">
                  <a:buFont typeface="Arial" panose="020B0604020202020204" pitchFamily="34" charset="0"/>
                  <a:buChar char="•"/>
                </a:pPr>
                <a:endParaRPr lang="en-US" sz="2000" b="0" i="0" u="none" strike="noStrike" baseline="0" dirty="0">
                  <a:solidFill>
                    <a:srgbClr val="000000"/>
                  </a:solidFill>
                  <a:latin typeface="Times New Roman" panose="02020603050405020304" pitchFamily="18" charset="0"/>
                </a:endParaRPr>
              </a:p>
              <a:p>
                <a:pPr marL="285750" indent="-285750" algn="just">
                  <a:buFont typeface="Arial" panose="020B0604020202020204" pitchFamily="34" charset="0"/>
                  <a:buChar char="•"/>
                </a:pPr>
                <a:r>
                  <a:rPr lang="en-US" sz="2000" b="0" i="0" u="none" strike="noStrike" baseline="0" dirty="0">
                    <a:solidFill>
                      <a:srgbClr val="000000"/>
                    </a:solidFill>
                    <a:latin typeface="Times New Roman" panose="02020603050405020304" pitchFamily="18" charset="0"/>
                  </a:rPr>
                  <a:t>However, under balanced conditions (the currents in all three phases are equal in magnitude and phase separated by</a:t>
                </a:r>
                <a:r>
                  <a:rPr lang="en-US" sz="2000" b="0" i="0" u="none" strike="noStrike" dirty="0">
                    <a:solidFill>
                      <a:srgbClr val="000000"/>
                    </a:solidFill>
                    <a:latin typeface="Times New Roman" panose="02020603050405020304" pitchFamily="18" charset="0"/>
                  </a:rPr>
                  <a:t> </a:t>
                </a:r>
                <a14:m>
                  <m:oMath xmlns:m="http://schemas.openxmlformats.org/officeDocument/2006/math">
                    <m:sSup>
                      <m:sSupPr>
                        <m:ctrlPr>
                          <a:rPr lang="en-US" sz="2000" b="0" i="1" u="none" strike="noStrike" baseline="0" smtClean="0">
                            <a:solidFill>
                              <a:srgbClr val="000000"/>
                            </a:solidFill>
                            <a:latin typeface="Cambria Math" panose="02040503050406030204" pitchFamily="18" charset="0"/>
                          </a:rPr>
                        </m:ctrlPr>
                      </m:sSupPr>
                      <m:e>
                        <m:r>
                          <a:rPr lang="en-US" sz="2000" b="0" i="1" u="none" strike="noStrike" baseline="0" smtClean="0">
                            <a:solidFill>
                              <a:srgbClr val="000000"/>
                            </a:solidFill>
                            <a:latin typeface="Cambria Math" panose="02040503050406030204" pitchFamily="18" charset="0"/>
                          </a:rPr>
                          <m:t>120</m:t>
                        </m:r>
                      </m:e>
                      <m:sup>
                        <m:r>
                          <a:rPr lang="en-US" sz="2000" b="0" i="1" u="none" strike="noStrike" baseline="0" smtClean="0">
                            <a:solidFill>
                              <a:srgbClr val="000000"/>
                            </a:solidFill>
                            <a:latin typeface="Cambria Math" panose="02040503050406030204" pitchFamily="18" charset="0"/>
                          </a:rPr>
                          <m:t>𝑜</m:t>
                        </m:r>
                      </m:sup>
                    </m:sSup>
                  </m:oMath>
                </a14:m>
                <a:r>
                  <a:rPr lang="en-US" sz="2000" b="0" i="0" u="none" strike="noStrike" baseline="0" dirty="0">
                    <a:solidFill>
                      <a:srgbClr val="000000"/>
                    </a:solidFill>
                    <a:latin typeface="Times New Roman" panose="02020603050405020304" pitchFamily="18" charset="0"/>
                  </a:rPr>
                  <a:t>), we may analyze the three-phase system using a per-phase equivalent circuit consisting of the ‘A-phase’ and the ‘neutral conductor’.</a:t>
                </a:r>
                <a:endParaRPr lang="en-US" sz="2000" dirty="0">
                  <a:solidFill>
                    <a:srgbClr val="000000"/>
                  </a:solidFill>
                  <a:latin typeface="Times New Roman" panose="02020603050405020304" pitchFamily="18" charset="0"/>
                </a:endParaRPr>
              </a:p>
              <a:p>
                <a:pPr marL="285750" indent="-285750" algn="just">
                  <a:buFont typeface="Arial" panose="020B0604020202020204" pitchFamily="34" charset="0"/>
                  <a:buChar char="•"/>
                </a:pPr>
                <a:endParaRPr lang="en-US" sz="2000" b="0" i="0" u="none" strike="noStrike" baseline="0" dirty="0">
                  <a:solidFill>
                    <a:srgbClr val="000000"/>
                  </a:solidFill>
                  <a:latin typeface="Times New Roman" panose="02020603050405020304" pitchFamily="18" charset="0"/>
                </a:endParaRPr>
              </a:p>
              <a:p>
                <a:pPr marL="285750" indent="-285750" algn="just">
                  <a:buFont typeface="Arial" panose="020B0604020202020204" pitchFamily="34" charset="0"/>
                  <a:buChar char="•"/>
                </a:pPr>
                <a:r>
                  <a:rPr lang="en-US" sz="2000" b="0" i="0" u="none" strike="noStrike" baseline="0" dirty="0">
                    <a:solidFill>
                      <a:srgbClr val="000000"/>
                    </a:solidFill>
                    <a:latin typeface="Times New Roman" panose="02020603050405020304" pitchFamily="18" charset="0"/>
                  </a:rPr>
                  <a:t>Per-unitization of a per-phase equivalent of a three phase, balanced system results in the per-unit circuit. </a:t>
                </a:r>
                <a:endParaRPr lang="en-US" sz="2000" dirty="0">
                  <a:solidFill>
                    <a:srgbClr val="000000"/>
                  </a:solidFill>
                  <a:latin typeface="Times New Roman" panose="02020603050405020304" pitchFamily="18" charset="0"/>
                </a:endParaRPr>
              </a:p>
              <a:p>
                <a:pPr marL="285750" indent="-285750" algn="just">
                  <a:buFont typeface="Arial" panose="020B0604020202020204" pitchFamily="34" charset="0"/>
                  <a:buChar char="•"/>
                </a:pPr>
                <a:endParaRPr lang="en-US" sz="2000" b="0" i="0" u="none" strike="noStrike" baseline="0" dirty="0">
                  <a:solidFill>
                    <a:srgbClr val="000000"/>
                  </a:solidFill>
                  <a:latin typeface="Times New Roman" panose="02020603050405020304" pitchFamily="18" charset="0"/>
                </a:endParaRPr>
              </a:p>
              <a:p>
                <a:pPr marL="285750" indent="-285750" algn="just">
                  <a:buFont typeface="Arial" panose="020B0604020202020204" pitchFamily="34" charset="0"/>
                  <a:buChar char="•"/>
                </a:pPr>
                <a:r>
                  <a:rPr lang="en-US" sz="2000" b="0" i="0" u="none" strike="noStrike" baseline="0" dirty="0">
                    <a:solidFill>
                      <a:srgbClr val="000000"/>
                    </a:solidFill>
                    <a:latin typeface="Times New Roman" panose="02020603050405020304" pitchFamily="18" charset="0"/>
                  </a:rPr>
                  <a:t>It is the per-unitized, per-phase equivalent circuit of the power system that we use to formulate and solve the power flow problem. </a:t>
                </a:r>
                <a:endParaRPr lang="en-US" sz="2000" dirty="0"/>
              </a:p>
            </p:txBody>
          </p:sp>
        </mc:Choice>
        <mc:Fallback xmlns="">
          <p:sp>
            <p:nvSpPr>
              <p:cNvPr id="3" name="TextBox 2">
                <a:extLst>
                  <a:ext uri="{FF2B5EF4-FFF2-40B4-BE49-F238E27FC236}">
                    <a16:creationId xmlns:a16="http://schemas.microsoft.com/office/drawing/2014/main" id="{EE3FFD03-F012-49C6-B298-D38888744336}"/>
                  </a:ext>
                </a:extLst>
              </p:cNvPr>
              <p:cNvSpPr txBox="1">
                <a:spLocks noRot="1" noChangeAspect="1" noMove="1" noResize="1" noEditPoints="1" noAdjustHandles="1" noChangeArrowheads="1" noChangeShapeType="1" noTextEdit="1"/>
              </p:cNvSpPr>
              <p:nvPr/>
            </p:nvSpPr>
            <p:spPr>
              <a:xfrm>
                <a:off x="457200" y="1028343"/>
                <a:ext cx="8083658" cy="4093428"/>
              </a:xfrm>
              <a:prstGeom prst="rect">
                <a:avLst/>
              </a:prstGeom>
              <a:blipFill>
                <a:blip r:embed="rId2"/>
                <a:stretch>
                  <a:fillRect l="-679" t="-894" r="-754" b="-1639"/>
                </a:stretch>
              </a:blipFill>
            </p:spPr>
            <p:txBody>
              <a:bodyPr/>
              <a:lstStyle/>
              <a:p>
                <a:r>
                  <a:rPr lang="en-US">
                    <a:noFill/>
                  </a:rPr>
                  <a:t> </a:t>
                </a:r>
              </a:p>
            </p:txBody>
          </p:sp>
        </mc:Fallback>
      </mc:AlternateContent>
    </p:spTree>
    <p:extLst>
      <p:ext uri="{BB962C8B-B14F-4D97-AF65-F5344CB8AC3E}">
        <p14:creationId xmlns:p14="http://schemas.microsoft.com/office/powerpoint/2010/main" val="25593660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191C-D501-4F81-8E4B-9D44B8EDC0C6}"/>
              </a:ext>
            </a:extLst>
          </p:cNvPr>
          <p:cNvSpPr>
            <a:spLocks noGrp="1"/>
          </p:cNvSpPr>
          <p:nvPr>
            <p:ph type="title"/>
          </p:nvPr>
        </p:nvSpPr>
        <p:spPr>
          <a:xfrm>
            <a:off x="457200" y="152400"/>
            <a:ext cx="8083658" cy="707756"/>
          </a:xfrm>
        </p:spPr>
        <p:txBody>
          <a:bodyPr/>
          <a:lstStyle/>
          <a:p>
            <a:r>
              <a:rPr lang="en-US" dirty="0" err="1"/>
              <a:t>Contd</a:t>
            </a:r>
            <a:r>
              <a:rPr lang="en-US" dirty="0"/>
              <a:t>…</a:t>
            </a:r>
          </a:p>
        </p:txBody>
      </p:sp>
      <p:sp>
        <p:nvSpPr>
          <p:cNvPr id="5" name="Slide Number Placeholder 4">
            <a:extLst>
              <a:ext uri="{FF2B5EF4-FFF2-40B4-BE49-F238E27FC236}">
                <a16:creationId xmlns:a16="http://schemas.microsoft.com/office/drawing/2014/main" id="{510A510D-11C3-4509-A972-43A23A8748CF}"/>
              </a:ext>
            </a:extLst>
          </p:cNvPr>
          <p:cNvSpPr>
            <a:spLocks noGrp="1"/>
          </p:cNvSpPr>
          <p:nvPr>
            <p:ph type="sldNum" sz="quarter" idx="4"/>
          </p:nvPr>
        </p:nvSpPr>
        <p:spPr/>
        <p:txBody>
          <a:bodyPr/>
          <a:lstStyle/>
          <a:p>
            <a:fld id="{7CECD839-9EAD-418B-9826-1243089AB703}" type="slidenum">
              <a:rPr lang="en-US" smtClean="0"/>
              <a:t>30</a:t>
            </a:fld>
            <a:endParaRPr lang="en-US"/>
          </a:p>
        </p:txBody>
      </p:sp>
      <p:sp>
        <p:nvSpPr>
          <p:cNvPr id="7" name="Footer Placeholder 5">
            <a:extLst>
              <a:ext uri="{FF2B5EF4-FFF2-40B4-BE49-F238E27FC236}">
                <a16:creationId xmlns:a16="http://schemas.microsoft.com/office/drawing/2014/main" id="{A14C8A68-AC23-4AC9-8A19-8108B2C013A0}"/>
              </a:ext>
            </a:extLst>
          </p:cNvPr>
          <p:cNvSpPr txBox="1">
            <a:spLocks/>
          </p:cNvSpPr>
          <p:nvPr/>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ECpE</a:t>
            </a:r>
            <a:r>
              <a:rPr lang="en-US" dirty="0"/>
              <a:t> Department</a:t>
            </a:r>
          </a:p>
        </p:txBody>
      </p:sp>
      <p:sp>
        <p:nvSpPr>
          <p:cNvPr id="15" name="TextBox 14">
            <a:extLst>
              <a:ext uri="{FF2B5EF4-FFF2-40B4-BE49-F238E27FC236}">
                <a16:creationId xmlns:a16="http://schemas.microsoft.com/office/drawing/2014/main" id="{C5EFD929-9E4C-4642-9E25-B0F687B2414A}"/>
              </a:ext>
            </a:extLst>
          </p:cNvPr>
          <p:cNvSpPr txBox="1"/>
          <p:nvPr/>
        </p:nvSpPr>
        <p:spPr>
          <a:xfrm>
            <a:off x="555673" y="2721862"/>
            <a:ext cx="7730197" cy="369332"/>
          </a:xfrm>
          <a:prstGeom prst="rect">
            <a:avLst/>
          </a:prstGeom>
          <a:noFill/>
        </p:spPr>
        <p:txBody>
          <a:bodyPr wrap="square">
            <a:spAutoFit/>
          </a:bodyPr>
          <a:lstStyle/>
          <a:p>
            <a:pPr marL="0" marR="0">
              <a:spcBef>
                <a:spcPts val="0"/>
              </a:spcBef>
              <a:spcAft>
                <a:spcPts val="1200"/>
              </a:spcAft>
            </a:pPr>
            <a:r>
              <a:rPr lang="en-US" dirty="0">
                <a:latin typeface="Georgia" panose="02040502050405020303" pitchFamily="18" charset="0"/>
                <a:ea typeface="Calibri" panose="020F0502020204030204" pitchFamily="34" charset="0"/>
                <a:cs typeface="Times New Roman" panose="02020603050405020304" pitchFamily="18" charset="0"/>
              </a:rPr>
              <a:t>Gauss - Seidel Iteration: </a:t>
            </a:r>
            <a:r>
              <a:rPr lang="en-US" b="1" dirty="0">
                <a:latin typeface="Georgia" panose="02040502050405020303" pitchFamily="18" charset="0"/>
                <a:ea typeface="Calibri" panose="020F0502020204030204" pitchFamily="34" charset="0"/>
                <a:cs typeface="Times New Roman" panose="02020603050405020304" pitchFamily="18" charset="0"/>
              </a:rPr>
              <a:t>Immediately use the new voltage estimates</a:t>
            </a:r>
            <a:endParaRPr lang="en-US" sz="1800" b="1" dirty="0">
              <a:effectLst/>
              <a:latin typeface="Georgia" panose="02040502050405020303" pitchFamily="18" charset="0"/>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9A39AFAB-A24E-41C5-990C-FD64C2058D89}"/>
                  </a:ext>
                </a:extLst>
              </p:cNvPr>
              <p:cNvSpPr txBox="1"/>
              <p:nvPr/>
            </p:nvSpPr>
            <p:spPr>
              <a:xfrm>
                <a:off x="1695542" y="3346132"/>
                <a:ext cx="4956132" cy="50687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b="0" i="1" smtClean="0">
                              <a:solidFill>
                                <a:schemeClr val="tx1"/>
                              </a:solidFill>
                              <a:latin typeface="Cambria Math" panose="02040503050406030204" pitchFamily="18" charset="0"/>
                            </a:rPr>
                          </m:ctrlPr>
                        </m:sSubSupPr>
                        <m:e>
                          <m:r>
                            <a:rPr lang="en-US" b="0" i="1">
                              <a:solidFill>
                                <a:schemeClr val="tx1"/>
                              </a:solidFill>
                              <a:latin typeface="Cambria Math" panose="02040503050406030204" pitchFamily="18" charset="0"/>
                            </a:rPr>
                            <m:t>𝑉</m:t>
                          </m:r>
                        </m:e>
                        <m:sub>
                          <m:r>
                            <a:rPr lang="en-US" b="0" i="0">
                              <a:solidFill>
                                <a:schemeClr val="tx1"/>
                              </a:solidFill>
                              <a:latin typeface="Cambria Math" panose="02040503050406030204" pitchFamily="18" charset="0"/>
                            </a:rPr>
                            <m:t>3</m:t>
                          </m:r>
                        </m:sub>
                        <m:sup>
                          <m:d>
                            <m:dPr>
                              <m:ctrlPr>
                                <a:rPr lang="en-US" i="1">
                                  <a:latin typeface="Cambria Math" panose="02040503050406030204" pitchFamily="18" charset="0"/>
                                </a:rPr>
                              </m:ctrlPr>
                            </m:dPr>
                            <m:e>
                              <m:r>
                                <a:rPr lang="en-US" i="1">
                                  <a:latin typeface="Cambria Math" panose="02040503050406030204" pitchFamily="18" charset="0"/>
                                </a:rPr>
                                <m:t>𝑣</m:t>
                              </m:r>
                              <m:r>
                                <a:rPr lang="en-US">
                                  <a:latin typeface="Cambria Math" panose="02040503050406030204" pitchFamily="18" charset="0"/>
                                </a:rPr>
                                <m:t>+1</m:t>
                              </m:r>
                            </m:e>
                          </m:d>
                        </m:sup>
                      </m:sSubSup>
                      <m:r>
                        <a:rPr lang="en-US" b="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b="0" i="1">
                              <a:solidFill>
                                <a:schemeClr val="tx1"/>
                              </a:solidFill>
                              <a:latin typeface="Cambria Math" panose="02040503050406030204" pitchFamily="18" charset="0"/>
                            </a:rPr>
                            <m:t>h</m:t>
                          </m:r>
                        </m:e>
                        <m:sub>
                          <m:r>
                            <a:rPr lang="en-US" b="0" i="1">
                              <a:solidFill>
                                <a:schemeClr val="tx1"/>
                              </a:solidFill>
                              <a:latin typeface="Cambria Math" panose="02040503050406030204" pitchFamily="18" charset="0"/>
                            </a:rPr>
                            <m:t>3</m:t>
                          </m:r>
                        </m:sub>
                      </m:sSub>
                      <m:d>
                        <m:dPr>
                          <m:ctrlPr>
                            <a:rPr lang="en-US" i="1">
                              <a:solidFill>
                                <a:schemeClr val="tx1"/>
                              </a:solidFill>
                              <a:latin typeface="Cambria Math" panose="02040503050406030204" pitchFamily="18" charset="0"/>
                            </a:rPr>
                          </m:ctrlPr>
                        </m:dPr>
                        <m:e>
                          <m:sSub>
                            <m:sSubPr>
                              <m:ctrlPr>
                                <a:rPr lang="en-US" i="1">
                                  <a:solidFill>
                                    <a:schemeClr val="tx1"/>
                                  </a:solidFill>
                                  <a:latin typeface="Cambria Math" panose="02040503050406030204" pitchFamily="18" charset="0"/>
                                </a:rPr>
                              </m:ctrlPr>
                            </m:sSubPr>
                            <m:e>
                              <m:r>
                                <a:rPr lang="en-US" b="0" i="1">
                                  <a:solidFill>
                                    <a:schemeClr val="tx1"/>
                                  </a:solidFill>
                                  <a:latin typeface="Cambria Math" panose="02040503050406030204" pitchFamily="18" charset="0"/>
                                </a:rPr>
                                <m:t>𝑉</m:t>
                              </m:r>
                            </m:e>
                            <m:sub>
                              <m:r>
                                <a:rPr lang="en-US" b="0" i="1">
                                  <a:solidFill>
                                    <a:schemeClr val="tx1"/>
                                  </a:solidFill>
                                  <a:latin typeface="Cambria Math" panose="02040503050406030204" pitchFamily="18" charset="0"/>
                                </a:rPr>
                                <m:t>1</m:t>
                              </m:r>
                            </m:sub>
                          </m:sSub>
                          <m:r>
                            <a:rPr lang="en-US" b="0" i="0" smtClean="0">
                              <a:solidFill>
                                <a:schemeClr val="tx1"/>
                              </a:solidFill>
                              <a:latin typeface="Cambria Math" panose="02040503050406030204" pitchFamily="18" charset="0"/>
                            </a:rPr>
                            <m:t>, </m:t>
                          </m:r>
                          <m:sSubSup>
                            <m:sSubSupPr>
                              <m:ctrlPr>
                                <a:rPr lang="en-US" i="1">
                                  <a:solidFill>
                                    <a:schemeClr val="tx1"/>
                                  </a:solidFill>
                                  <a:latin typeface="Cambria Math" panose="02040503050406030204" pitchFamily="18" charset="0"/>
                                </a:rPr>
                              </m:ctrlPr>
                            </m:sSubSupPr>
                            <m:e>
                              <m:r>
                                <a:rPr lang="en-US" b="0" i="1">
                                  <a:solidFill>
                                    <a:schemeClr val="tx1"/>
                                  </a:solidFill>
                                  <a:latin typeface="Cambria Math" panose="02040503050406030204" pitchFamily="18" charset="0"/>
                                </a:rPr>
                                <m:t>𝑉</m:t>
                              </m:r>
                            </m:e>
                            <m:sub>
                              <m:r>
                                <a:rPr lang="en-US" b="0" i="1">
                                  <a:solidFill>
                                    <a:schemeClr val="tx1"/>
                                  </a:solidFill>
                                  <a:latin typeface="Cambria Math" panose="02040503050406030204" pitchFamily="18" charset="0"/>
                                </a:rPr>
                                <m:t>2</m:t>
                              </m:r>
                            </m:sub>
                            <m:sup>
                              <m:r>
                                <a:rPr lang="en-US" b="0">
                                  <a:solidFill>
                                    <a:schemeClr val="tx1"/>
                                  </a:solidFill>
                                  <a:latin typeface="Cambria Math" panose="02040503050406030204" pitchFamily="18" charset="0"/>
                                </a:rPr>
                                <m:t>(</m:t>
                              </m:r>
                              <m:r>
                                <a:rPr lang="en-US" b="0" i="1">
                                  <a:solidFill>
                                    <a:schemeClr val="tx1"/>
                                  </a:solidFill>
                                  <a:latin typeface="Cambria Math" panose="02040503050406030204" pitchFamily="18" charset="0"/>
                                </a:rPr>
                                <m:t>𝑣</m:t>
                              </m:r>
                              <m:r>
                                <a:rPr lang="en-US" b="0">
                                  <a:solidFill>
                                    <a:schemeClr val="tx1"/>
                                  </a:solidFill>
                                  <a:latin typeface="Cambria Math" panose="02040503050406030204" pitchFamily="18" charset="0"/>
                                </a:rPr>
                                <m:t>+</m:t>
                              </m:r>
                              <m:r>
                                <a:rPr lang="en-US" b="0" i="1">
                                  <a:solidFill>
                                    <a:schemeClr val="tx1"/>
                                  </a:solidFill>
                                  <a:latin typeface="Cambria Math" panose="02040503050406030204" pitchFamily="18" charset="0"/>
                                </a:rPr>
                                <m:t>1</m:t>
                              </m:r>
                              <m:r>
                                <a:rPr lang="en-US" b="0">
                                  <a:solidFill>
                                    <a:schemeClr val="tx1"/>
                                  </a:solidFill>
                                  <a:latin typeface="Cambria Math" panose="02040503050406030204" pitchFamily="18" charset="0"/>
                                </a:rPr>
                                <m:t>)</m:t>
                              </m:r>
                            </m:sup>
                          </m:sSubSup>
                          <m:r>
                            <a:rPr lang="en-US" b="0">
                              <a:solidFill>
                                <a:schemeClr val="tx1"/>
                              </a:solidFill>
                              <a:latin typeface="Cambria Math" panose="02040503050406030204" pitchFamily="18" charset="0"/>
                            </a:rPr>
                            <m:t>,</m:t>
                          </m:r>
                          <m:sSubSup>
                            <m:sSubSupPr>
                              <m:ctrlPr>
                                <a:rPr lang="en-US" b="0" i="1" smtClean="0">
                                  <a:solidFill>
                                    <a:schemeClr val="tx1"/>
                                  </a:solidFill>
                                  <a:latin typeface="Cambria Math" panose="02040503050406030204" pitchFamily="18" charset="0"/>
                                </a:rPr>
                              </m:ctrlPr>
                            </m:sSubSupPr>
                            <m:e>
                              <m:r>
                                <a:rPr lang="en-US" b="0" i="1">
                                  <a:solidFill>
                                    <a:schemeClr val="tx1"/>
                                  </a:solidFill>
                                  <a:latin typeface="Cambria Math" panose="02040503050406030204" pitchFamily="18" charset="0"/>
                                </a:rPr>
                                <m:t>𝑉</m:t>
                              </m:r>
                            </m:e>
                            <m:sub>
                              <m:r>
                                <a:rPr lang="en-US" b="0" i="1">
                                  <a:solidFill>
                                    <a:schemeClr val="tx1"/>
                                  </a:solidFill>
                                  <a:latin typeface="Cambria Math" panose="02040503050406030204" pitchFamily="18" charset="0"/>
                                </a:rPr>
                                <m:t>3</m:t>
                              </m:r>
                            </m:sub>
                            <m:sup>
                              <m:r>
                                <a:rPr lang="en-US">
                                  <a:latin typeface="Cambria Math" panose="02040503050406030204" pitchFamily="18" charset="0"/>
                                </a:rPr>
                                <m:t>(</m:t>
                              </m:r>
                              <m:r>
                                <a:rPr lang="en-US" i="1">
                                  <a:latin typeface="Cambria Math" panose="02040503050406030204" pitchFamily="18" charset="0"/>
                                </a:rPr>
                                <m:t>𝑣</m:t>
                              </m:r>
                              <m:r>
                                <a:rPr lang="en-US">
                                  <a:latin typeface="Cambria Math" panose="02040503050406030204" pitchFamily="18" charset="0"/>
                                </a:rPr>
                                <m:t>)</m:t>
                              </m:r>
                            </m:sup>
                          </m:sSubSup>
                          <m:r>
                            <a:rPr lang="en-US" b="0">
                              <a:solidFill>
                                <a:schemeClr val="tx1"/>
                              </a:solidFill>
                              <a:latin typeface="Cambria Math" panose="02040503050406030204" pitchFamily="18" charset="0"/>
                            </a:rPr>
                            <m:t>,…</m:t>
                          </m:r>
                          <m:sSubSup>
                            <m:sSubSupPr>
                              <m:ctrlPr>
                                <a:rPr lang="en-US" i="1">
                                  <a:solidFill>
                                    <a:schemeClr val="tx1"/>
                                  </a:solidFill>
                                  <a:latin typeface="Cambria Math" panose="02040503050406030204" pitchFamily="18" charset="0"/>
                                </a:rPr>
                              </m:ctrlPr>
                            </m:sSubSupPr>
                            <m:e>
                              <m:r>
                                <a:rPr lang="en-US" b="0" i="1">
                                  <a:solidFill>
                                    <a:schemeClr val="tx1"/>
                                  </a:solidFill>
                                  <a:latin typeface="Cambria Math" panose="02040503050406030204" pitchFamily="18" charset="0"/>
                                </a:rPr>
                                <m:t>𝑉</m:t>
                              </m:r>
                            </m:e>
                            <m:sub>
                              <m:r>
                                <a:rPr lang="en-US" b="0" i="1">
                                  <a:solidFill>
                                    <a:schemeClr val="tx1"/>
                                  </a:solidFill>
                                  <a:latin typeface="Cambria Math" panose="02040503050406030204" pitchFamily="18" charset="0"/>
                                </a:rPr>
                                <m:t>𝑛</m:t>
                              </m:r>
                            </m:sub>
                            <m:sup>
                              <m:r>
                                <a:rPr lang="en-US" b="0">
                                  <a:solidFill>
                                    <a:schemeClr val="tx1"/>
                                  </a:solidFill>
                                  <a:latin typeface="Cambria Math" panose="02040503050406030204" pitchFamily="18" charset="0"/>
                                </a:rPr>
                                <m:t>(</m:t>
                              </m:r>
                              <m:r>
                                <a:rPr lang="en-US" b="0" i="1">
                                  <a:solidFill>
                                    <a:schemeClr val="tx1"/>
                                  </a:solidFill>
                                  <a:latin typeface="Cambria Math" panose="02040503050406030204" pitchFamily="18" charset="0"/>
                                </a:rPr>
                                <m:t>𝑣</m:t>
                              </m:r>
                              <m:r>
                                <a:rPr lang="en-US" b="0">
                                  <a:solidFill>
                                    <a:schemeClr val="tx1"/>
                                  </a:solidFill>
                                  <a:latin typeface="Cambria Math" panose="02040503050406030204" pitchFamily="18" charset="0"/>
                                </a:rPr>
                                <m:t>)</m:t>
                              </m:r>
                            </m:sup>
                          </m:sSubSup>
                        </m:e>
                      </m:d>
                    </m:oMath>
                  </m:oMathPara>
                </a14:m>
                <a:endParaRPr lang="en-US" dirty="0">
                  <a:solidFill>
                    <a:schemeClr val="tx1"/>
                  </a:solidFill>
                </a:endParaRPr>
              </a:p>
            </p:txBody>
          </p:sp>
        </mc:Choice>
        <mc:Fallback xmlns="">
          <p:sp>
            <p:nvSpPr>
              <p:cNvPr id="13" name="TextBox 12">
                <a:extLst>
                  <a:ext uri="{FF2B5EF4-FFF2-40B4-BE49-F238E27FC236}">
                    <a16:creationId xmlns:a16="http://schemas.microsoft.com/office/drawing/2014/main" id="{9A39AFAB-A24E-41C5-990C-FD64C2058D89}"/>
                  </a:ext>
                </a:extLst>
              </p:cNvPr>
              <p:cNvSpPr txBox="1">
                <a:spLocks noRot="1" noChangeAspect="1" noMove="1" noResize="1" noEditPoints="1" noAdjustHandles="1" noChangeArrowheads="1" noChangeShapeType="1" noTextEdit="1"/>
              </p:cNvSpPr>
              <p:nvPr/>
            </p:nvSpPr>
            <p:spPr>
              <a:xfrm>
                <a:off x="1695542" y="3346132"/>
                <a:ext cx="4956132" cy="506870"/>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E38D3DF6-0548-4DE9-9FD1-E7742E9E73EF}"/>
                  </a:ext>
                </a:extLst>
              </p:cNvPr>
              <p:cNvSpPr txBox="1"/>
              <p:nvPr/>
            </p:nvSpPr>
            <p:spPr>
              <a:xfrm>
                <a:off x="2490945" y="3762437"/>
                <a:ext cx="657616"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mtClean="0">
                          <a:solidFill>
                            <a:schemeClr val="tx1"/>
                          </a:solidFill>
                          <a:latin typeface="Cambria Math" panose="02040503050406030204" pitchFamily="18" charset="0"/>
                        </a:rPr>
                        <m:t>⋮</m:t>
                      </m:r>
                    </m:oMath>
                  </m:oMathPara>
                </a14:m>
                <a:endParaRPr lang="en-US" dirty="0">
                  <a:solidFill>
                    <a:schemeClr val="tx1"/>
                  </a:solidFill>
                </a:endParaRPr>
              </a:p>
            </p:txBody>
          </p:sp>
        </mc:Choice>
        <mc:Fallback xmlns="">
          <p:sp>
            <p:nvSpPr>
              <p:cNvPr id="14" name="TextBox 13">
                <a:extLst>
                  <a:ext uri="{FF2B5EF4-FFF2-40B4-BE49-F238E27FC236}">
                    <a16:creationId xmlns:a16="http://schemas.microsoft.com/office/drawing/2014/main" id="{E38D3DF6-0548-4DE9-9FD1-E7742E9E73EF}"/>
                  </a:ext>
                </a:extLst>
              </p:cNvPr>
              <p:cNvSpPr txBox="1">
                <a:spLocks noRot="1" noChangeAspect="1" noMove="1" noResize="1" noEditPoints="1" noAdjustHandles="1" noChangeArrowheads="1" noChangeShapeType="1" noTextEdit="1"/>
              </p:cNvSpPr>
              <p:nvPr/>
            </p:nvSpPr>
            <p:spPr>
              <a:xfrm>
                <a:off x="2490945" y="3762437"/>
                <a:ext cx="657616" cy="369332"/>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714297D8-B448-4B8E-9932-776AC8AD7BAB}"/>
                  </a:ext>
                </a:extLst>
              </p:cNvPr>
              <p:cNvSpPr txBox="1"/>
              <p:nvPr/>
            </p:nvSpPr>
            <p:spPr>
              <a:xfrm>
                <a:off x="3467977" y="3762437"/>
                <a:ext cx="657616"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mtClean="0">
                          <a:solidFill>
                            <a:schemeClr val="tx1"/>
                          </a:solidFill>
                          <a:latin typeface="Cambria Math" panose="02040503050406030204" pitchFamily="18" charset="0"/>
                        </a:rPr>
                        <m:t>⋮</m:t>
                      </m:r>
                    </m:oMath>
                  </m:oMathPara>
                </a14:m>
                <a:endParaRPr lang="en-US" dirty="0">
                  <a:solidFill>
                    <a:schemeClr val="tx1"/>
                  </a:solidFill>
                </a:endParaRPr>
              </a:p>
            </p:txBody>
          </p:sp>
        </mc:Choice>
        <mc:Fallback xmlns="">
          <p:sp>
            <p:nvSpPr>
              <p:cNvPr id="16" name="TextBox 15">
                <a:extLst>
                  <a:ext uri="{FF2B5EF4-FFF2-40B4-BE49-F238E27FC236}">
                    <a16:creationId xmlns:a16="http://schemas.microsoft.com/office/drawing/2014/main" id="{714297D8-B448-4B8E-9932-776AC8AD7BAB}"/>
                  </a:ext>
                </a:extLst>
              </p:cNvPr>
              <p:cNvSpPr txBox="1">
                <a:spLocks noRot="1" noChangeAspect="1" noMove="1" noResize="1" noEditPoints="1" noAdjustHandles="1" noChangeArrowheads="1" noChangeShapeType="1" noTextEdit="1"/>
              </p:cNvSpPr>
              <p:nvPr/>
            </p:nvSpPr>
            <p:spPr>
              <a:xfrm>
                <a:off x="3467977" y="3762437"/>
                <a:ext cx="657616" cy="369332"/>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5C929F88-91E1-45EA-95F8-AF3D5DBA75F9}"/>
                  </a:ext>
                </a:extLst>
              </p:cNvPr>
              <p:cNvSpPr txBox="1"/>
              <p:nvPr/>
            </p:nvSpPr>
            <p:spPr>
              <a:xfrm>
                <a:off x="1887608" y="4131769"/>
                <a:ext cx="4572000" cy="50687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b="0" i="1" smtClean="0">
                              <a:latin typeface="Cambria Math" panose="02040503050406030204" pitchFamily="18" charset="0"/>
                            </a:rPr>
                          </m:ctrlPr>
                        </m:sSubSupPr>
                        <m:e>
                          <m:r>
                            <a:rPr lang="en-US" i="1">
                              <a:latin typeface="Cambria Math" panose="02040503050406030204" pitchFamily="18" charset="0"/>
                            </a:rPr>
                            <m:t>𝑉</m:t>
                          </m:r>
                        </m:e>
                        <m:sub>
                          <m:r>
                            <m:rPr>
                              <m:sty m:val="p"/>
                            </m:rPr>
                            <a:rPr lang="en-US" b="0" i="0" smtClean="0">
                              <a:latin typeface="Cambria Math" panose="02040503050406030204" pitchFamily="18" charset="0"/>
                            </a:rPr>
                            <m:t>n</m:t>
                          </m:r>
                        </m:sub>
                        <m:sup>
                          <m:d>
                            <m:dPr>
                              <m:ctrlPr>
                                <a:rPr lang="en-US" i="1">
                                  <a:latin typeface="Cambria Math" panose="02040503050406030204" pitchFamily="18" charset="0"/>
                                </a:rPr>
                              </m:ctrlPr>
                            </m:dPr>
                            <m:e>
                              <m:r>
                                <a:rPr lang="en-US" i="1">
                                  <a:latin typeface="Cambria Math" panose="02040503050406030204" pitchFamily="18" charset="0"/>
                                </a:rPr>
                                <m:t>𝑣</m:t>
                              </m:r>
                              <m:r>
                                <a:rPr lang="en-US">
                                  <a:latin typeface="Cambria Math" panose="02040503050406030204" pitchFamily="18" charset="0"/>
                                </a:rPr>
                                <m:t>+1</m:t>
                              </m:r>
                            </m:e>
                          </m:d>
                        </m:sup>
                      </m:sSubSup>
                      <m:r>
                        <a:rPr lang="en-US" i="0">
                          <a:latin typeface="Cambria Math" panose="02040503050406030204" pitchFamily="18" charset="0"/>
                        </a:rPr>
                        <m:t>=</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h</m:t>
                          </m:r>
                        </m:e>
                        <m:sub>
                          <m:r>
                            <a:rPr lang="en-US" i="1">
                              <a:latin typeface="Cambria Math" panose="02040503050406030204" pitchFamily="18" charset="0"/>
                            </a:rPr>
                            <m:t>𝑛</m:t>
                          </m:r>
                        </m:sub>
                      </m:sSub>
                      <m:d>
                        <m:dPr>
                          <m:ctrlPr>
                            <a:rPr lang="en-US" i="1">
                              <a:solidFill>
                                <a:srgbClr val="836967"/>
                              </a:solidFill>
                              <a:latin typeface="Cambria Math" panose="02040503050406030204" pitchFamily="18" charset="0"/>
                            </a:rPr>
                          </m:ctrlPr>
                        </m:dPr>
                        <m:e>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𝑉</m:t>
                              </m:r>
                            </m:e>
                            <m:sub>
                              <m:r>
                                <a:rPr lang="en-US" i="0">
                                  <a:latin typeface="Cambria Math" panose="02040503050406030204" pitchFamily="18" charset="0"/>
                                </a:rPr>
                                <m:t>1</m:t>
                              </m:r>
                            </m:sub>
                          </m:sSub>
                          <m:r>
                            <a:rPr lang="en-US" i="0">
                              <a:latin typeface="Cambria Math" panose="02040503050406030204" pitchFamily="18" charset="0"/>
                            </a:rPr>
                            <m:t>,</m:t>
                          </m:r>
                          <m:sSubSup>
                            <m:sSubSupPr>
                              <m:ctrlPr>
                                <a:rPr lang="en-US" i="1">
                                  <a:solidFill>
                                    <a:srgbClr val="836967"/>
                                  </a:solidFill>
                                  <a:latin typeface="Cambria Math" panose="02040503050406030204" pitchFamily="18" charset="0"/>
                                </a:rPr>
                              </m:ctrlPr>
                            </m:sSubSupPr>
                            <m:e>
                              <m:r>
                                <a:rPr lang="en-US" i="1">
                                  <a:latin typeface="Cambria Math" panose="02040503050406030204" pitchFamily="18" charset="0"/>
                                </a:rPr>
                                <m:t>𝑉</m:t>
                              </m:r>
                            </m:e>
                            <m:sub>
                              <m:r>
                                <a:rPr lang="en-US" i="0">
                                  <a:latin typeface="Cambria Math" panose="02040503050406030204" pitchFamily="18" charset="0"/>
                                </a:rPr>
                                <m:t>2</m:t>
                              </m:r>
                            </m:sub>
                            <m:sup>
                              <m:d>
                                <m:dPr>
                                  <m:ctrlPr>
                                    <a:rPr lang="en-US" i="1">
                                      <a:latin typeface="Cambria Math" panose="02040503050406030204" pitchFamily="18" charset="0"/>
                                    </a:rPr>
                                  </m:ctrlPr>
                                </m:dPr>
                                <m:e>
                                  <m:r>
                                    <a:rPr lang="en-US" i="1">
                                      <a:latin typeface="Cambria Math" panose="02040503050406030204" pitchFamily="18" charset="0"/>
                                    </a:rPr>
                                    <m:t>𝑣</m:t>
                                  </m:r>
                                  <m:r>
                                    <a:rPr lang="en-US" i="0">
                                      <a:latin typeface="Cambria Math" panose="02040503050406030204" pitchFamily="18" charset="0"/>
                                    </a:rPr>
                                    <m:t>+1</m:t>
                                  </m:r>
                                </m:e>
                              </m:d>
                            </m:sup>
                          </m:sSubSup>
                          <m:r>
                            <a:rPr lang="en-US" i="0">
                              <a:latin typeface="Cambria Math" panose="02040503050406030204" pitchFamily="18" charset="0"/>
                            </a:rPr>
                            <m:t>,</m:t>
                          </m:r>
                          <m:sSubSup>
                            <m:sSubSupPr>
                              <m:ctrlPr>
                                <a:rPr lang="en-US" i="1">
                                  <a:solidFill>
                                    <a:srgbClr val="836967"/>
                                  </a:solidFill>
                                  <a:latin typeface="Cambria Math" panose="02040503050406030204" pitchFamily="18" charset="0"/>
                                </a:rPr>
                              </m:ctrlPr>
                            </m:sSubSupPr>
                            <m:e>
                              <m:r>
                                <a:rPr lang="en-US" i="1">
                                  <a:latin typeface="Cambria Math" panose="02040503050406030204" pitchFamily="18" charset="0"/>
                                </a:rPr>
                                <m:t>𝑉</m:t>
                              </m:r>
                            </m:e>
                            <m:sub>
                              <m:r>
                                <a:rPr lang="en-US" i="0">
                                  <a:latin typeface="Cambria Math" panose="02040503050406030204" pitchFamily="18" charset="0"/>
                                </a:rPr>
                                <m:t>3</m:t>
                              </m:r>
                            </m:sub>
                            <m:sup>
                              <m:d>
                                <m:dPr>
                                  <m:ctrlPr>
                                    <a:rPr lang="en-US" i="1">
                                      <a:latin typeface="Cambria Math" panose="02040503050406030204" pitchFamily="18" charset="0"/>
                                    </a:rPr>
                                  </m:ctrlPr>
                                </m:dPr>
                                <m:e>
                                  <m:r>
                                    <a:rPr lang="en-US" i="1">
                                      <a:latin typeface="Cambria Math" panose="02040503050406030204" pitchFamily="18" charset="0"/>
                                    </a:rPr>
                                    <m:t>𝑣</m:t>
                                  </m:r>
                                  <m:r>
                                    <a:rPr lang="en-US" i="0">
                                      <a:latin typeface="Cambria Math" panose="02040503050406030204" pitchFamily="18" charset="0"/>
                                    </a:rPr>
                                    <m:t>+1</m:t>
                                  </m:r>
                                </m:e>
                              </m:d>
                            </m:sup>
                          </m:sSubSup>
                          <m:r>
                            <a:rPr lang="en-US" i="0">
                              <a:latin typeface="Cambria Math" panose="02040503050406030204" pitchFamily="18" charset="0"/>
                            </a:rPr>
                            <m:t>,…</m:t>
                          </m:r>
                          <m:sSubSup>
                            <m:sSubSupPr>
                              <m:ctrlPr>
                                <a:rPr lang="en-US" i="1">
                                  <a:solidFill>
                                    <a:srgbClr val="836967"/>
                                  </a:solidFill>
                                  <a:latin typeface="Cambria Math" panose="02040503050406030204" pitchFamily="18" charset="0"/>
                                </a:rPr>
                              </m:ctrlPr>
                            </m:sSubSupPr>
                            <m:e>
                              <m:r>
                                <a:rPr lang="en-US" i="1">
                                  <a:latin typeface="Cambria Math" panose="02040503050406030204" pitchFamily="18" charset="0"/>
                                </a:rPr>
                                <m:t>𝑉</m:t>
                              </m:r>
                            </m:e>
                            <m:sub>
                              <m:r>
                                <a:rPr lang="en-US" i="1">
                                  <a:latin typeface="Cambria Math" panose="02040503050406030204" pitchFamily="18" charset="0"/>
                                </a:rPr>
                                <m:t>𝑛</m:t>
                              </m:r>
                            </m:sub>
                            <m:sup>
                              <m:d>
                                <m:dPr>
                                  <m:ctrlPr>
                                    <a:rPr lang="en-US" i="1">
                                      <a:latin typeface="Cambria Math" panose="02040503050406030204" pitchFamily="18" charset="0"/>
                                    </a:rPr>
                                  </m:ctrlPr>
                                </m:dPr>
                                <m:e>
                                  <m:r>
                                    <a:rPr lang="en-US" i="1">
                                      <a:latin typeface="Cambria Math" panose="02040503050406030204" pitchFamily="18" charset="0"/>
                                    </a:rPr>
                                    <m:t>𝑣</m:t>
                                  </m:r>
                                </m:e>
                              </m:d>
                            </m:sup>
                          </m:sSubSup>
                        </m:e>
                      </m:d>
                    </m:oMath>
                  </m:oMathPara>
                </a14:m>
                <a:endParaRPr lang="en-US" dirty="0"/>
              </a:p>
            </p:txBody>
          </p:sp>
        </mc:Choice>
        <mc:Fallback xmlns="">
          <p:sp>
            <p:nvSpPr>
              <p:cNvPr id="17" name="TextBox 16">
                <a:extLst>
                  <a:ext uri="{FF2B5EF4-FFF2-40B4-BE49-F238E27FC236}">
                    <a16:creationId xmlns:a16="http://schemas.microsoft.com/office/drawing/2014/main" id="{5C929F88-91E1-45EA-95F8-AF3D5DBA75F9}"/>
                  </a:ext>
                </a:extLst>
              </p:cNvPr>
              <p:cNvSpPr txBox="1">
                <a:spLocks noRot="1" noChangeAspect="1" noMove="1" noResize="1" noEditPoints="1" noAdjustHandles="1" noChangeArrowheads="1" noChangeShapeType="1" noTextEdit="1"/>
              </p:cNvSpPr>
              <p:nvPr/>
            </p:nvSpPr>
            <p:spPr>
              <a:xfrm>
                <a:off x="1887608" y="4131769"/>
                <a:ext cx="4572000" cy="506870"/>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EAF5E771-C4DA-4DF3-BF68-71FE0600E5D4}"/>
                  </a:ext>
                </a:extLst>
              </p:cNvPr>
              <p:cNvSpPr txBox="1"/>
              <p:nvPr/>
            </p:nvSpPr>
            <p:spPr>
              <a:xfrm>
                <a:off x="457200" y="954257"/>
                <a:ext cx="8229600" cy="993862"/>
              </a:xfrm>
              <a:prstGeom prst="rect">
                <a:avLst/>
              </a:prstGeom>
              <a:noFill/>
            </p:spPr>
            <p:txBody>
              <a:bodyPr wrap="square">
                <a:spAutoFit/>
              </a:bodyPr>
              <a:lstStyle/>
              <a:p>
                <a:pPr marL="0" marR="0" algn="just">
                  <a:spcBef>
                    <a:spcPts val="0"/>
                  </a:spcBef>
                  <a:spcAft>
                    <a:spcPts val="1200"/>
                  </a:spcAft>
                </a:pPr>
                <a:r>
                  <a:rPr lang="en-US" dirty="0">
                    <a:latin typeface="Georgia" panose="02040502050405020303" pitchFamily="18" charset="0"/>
                    <a:ea typeface="Calibri" panose="020F0502020204030204" pitchFamily="34" charset="0"/>
                    <a:cs typeface="Times New Roman" panose="02020603050405020304" pitchFamily="18" charset="0"/>
                  </a:rPr>
                  <a:t>But after we’ve determined </a:t>
                </a:r>
                <a14:m>
                  <m:oMath xmlns:m="http://schemas.openxmlformats.org/officeDocument/2006/math">
                    <m:sSubSup>
                      <m:sSubSupPr>
                        <m:ctrlPr>
                          <a:rPr lang="en-US" b="0" i="1" smtClean="0">
                            <a:latin typeface="Cambria Math" panose="02040503050406030204" pitchFamily="18" charset="0"/>
                          </a:rPr>
                        </m:ctrlPr>
                      </m:sSubSupPr>
                      <m:e>
                        <m:r>
                          <a:rPr lang="en-US" i="1">
                            <a:latin typeface="Cambria Math" panose="02040503050406030204" pitchFamily="18" charset="0"/>
                          </a:rPr>
                          <m:t>𝑉</m:t>
                        </m:r>
                      </m:e>
                      <m:sub>
                        <m:r>
                          <m:rPr>
                            <m:sty m:val="p"/>
                          </m:rPr>
                          <a:rPr lang="en-US" b="0" i="0" smtClean="0">
                            <a:latin typeface="Cambria Math" panose="02040503050406030204" pitchFamily="18" charset="0"/>
                          </a:rPr>
                          <m:t>i</m:t>
                        </m:r>
                      </m:sub>
                      <m:sup>
                        <m:d>
                          <m:dPr>
                            <m:ctrlPr>
                              <a:rPr lang="en-US" i="1">
                                <a:latin typeface="Cambria Math" panose="02040503050406030204" pitchFamily="18" charset="0"/>
                              </a:rPr>
                            </m:ctrlPr>
                          </m:dPr>
                          <m:e>
                            <m:r>
                              <a:rPr lang="en-US" i="1">
                                <a:latin typeface="Cambria Math" panose="02040503050406030204" pitchFamily="18" charset="0"/>
                              </a:rPr>
                              <m:t>𝑣</m:t>
                            </m:r>
                            <m:r>
                              <a:rPr lang="en-US">
                                <a:latin typeface="Cambria Math" panose="02040503050406030204" pitchFamily="18" charset="0"/>
                              </a:rPr>
                              <m:t>+1</m:t>
                            </m:r>
                          </m:e>
                        </m:d>
                      </m:sup>
                    </m:sSubSup>
                    <m:r>
                      <a:rPr lang="en-US" b="0" i="1" smtClean="0">
                        <a:latin typeface="Cambria Math" panose="02040503050406030204" pitchFamily="18" charset="0"/>
                      </a:rPr>
                      <m:t>,</m:t>
                    </m:r>
                  </m:oMath>
                </a14:m>
                <a:r>
                  <a:rPr lang="en-US" dirty="0">
                    <a:latin typeface="Georgia" panose="02040502050405020303" pitchFamily="18" charset="0"/>
                    <a:ea typeface="Calibri" panose="020F0502020204030204" pitchFamily="34" charset="0"/>
                    <a:cs typeface="Times New Roman" panose="02020603050405020304" pitchFamily="18" charset="0"/>
                  </a:rPr>
                  <a:t> we have a better estimate of its voltage, so it makes sense to use this new value. This approach is known as the Gauss-Seidel iteration. </a:t>
                </a:r>
                <a:endParaRPr lang="en-US" sz="1800" dirty="0">
                  <a:effectLst/>
                  <a:latin typeface="Georgia" panose="02040502050405020303" pitchFamily="18" charset="0"/>
                  <a:ea typeface="Calibri" panose="020F0502020204030204" pitchFamily="34" charset="0"/>
                  <a:cs typeface="Times New Roman" panose="02020603050405020304" pitchFamily="18" charset="0"/>
                </a:endParaRPr>
              </a:p>
            </p:txBody>
          </p:sp>
        </mc:Choice>
        <mc:Fallback xmlns="">
          <p:sp>
            <p:nvSpPr>
              <p:cNvPr id="10" name="TextBox 9">
                <a:extLst>
                  <a:ext uri="{FF2B5EF4-FFF2-40B4-BE49-F238E27FC236}">
                    <a16:creationId xmlns:a16="http://schemas.microsoft.com/office/drawing/2014/main" id="{EAF5E771-C4DA-4DF3-BF68-71FE0600E5D4}"/>
                  </a:ext>
                </a:extLst>
              </p:cNvPr>
              <p:cNvSpPr txBox="1">
                <a:spLocks noRot="1" noChangeAspect="1" noMove="1" noResize="1" noEditPoints="1" noAdjustHandles="1" noChangeArrowheads="1" noChangeShapeType="1" noTextEdit="1"/>
              </p:cNvSpPr>
              <p:nvPr/>
            </p:nvSpPr>
            <p:spPr>
              <a:xfrm>
                <a:off x="457200" y="954257"/>
                <a:ext cx="8229600" cy="993862"/>
              </a:xfrm>
              <a:prstGeom prst="rect">
                <a:avLst/>
              </a:prstGeom>
              <a:blipFill>
                <a:blip r:embed="rId6"/>
                <a:stretch>
                  <a:fillRect l="-593" r="-593" b="-9202"/>
                </a:stretch>
              </a:blipFill>
            </p:spPr>
            <p:txBody>
              <a:bodyPr/>
              <a:lstStyle/>
              <a:p>
                <a:r>
                  <a:rPr lang="en-US">
                    <a:noFill/>
                  </a:rPr>
                  <a:t> </a:t>
                </a:r>
              </a:p>
            </p:txBody>
          </p:sp>
        </mc:Fallback>
      </mc:AlternateContent>
    </p:spTree>
    <p:extLst>
      <p:ext uri="{BB962C8B-B14F-4D97-AF65-F5344CB8AC3E}">
        <p14:creationId xmlns:p14="http://schemas.microsoft.com/office/powerpoint/2010/main" val="27471646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191C-D501-4F81-8E4B-9D44B8EDC0C6}"/>
              </a:ext>
            </a:extLst>
          </p:cNvPr>
          <p:cNvSpPr>
            <a:spLocks noGrp="1"/>
          </p:cNvSpPr>
          <p:nvPr>
            <p:ph type="title"/>
          </p:nvPr>
        </p:nvSpPr>
        <p:spPr>
          <a:xfrm>
            <a:off x="457200" y="152400"/>
            <a:ext cx="8083658" cy="707756"/>
          </a:xfrm>
        </p:spPr>
        <p:txBody>
          <a:bodyPr/>
          <a:lstStyle/>
          <a:p>
            <a:r>
              <a:rPr lang="en-US" sz="3200" dirty="0"/>
              <a:t>Advantages/ Disadvantages of Gauss Method</a:t>
            </a:r>
          </a:p>
        </p:txBody>
      </p:sp>
      <p:sp>
        <p:nvSpPr>
          <p:cNvPr id="5" name="Slide Number Placeholder 4">
            <a:extLst>
              <a:ext uri="{FF2B5EF4-FFF2-40B4-BE49-F238E27FC236}">
                <a16:creationId xmlns:a16="http://schemas.microsoft.com/office/drawing/2014/main" id="{510A510D-11C3-4509-A972-43A23A8748CF}"/>
              </a:ext>
            </a:extLst>
          </p:cNvPr>
          <p:cNvSpPr>
            <a:spLocks noGrp="1"/>
          </p:cNvSpPr>
          <p:nvPr>
            <p:ph type="sldNum" sz="quarter" idx="4"/>
          </p:nvPr>
        </p:nvSpPr>
        <p:spPr/>
        <p:txBody>
          <a:bodyPr/>
          <a:lstStyle/>
          <a:p>
            <a:fld id="{7CECD839-9EAD-418B-9826-1243089AB703}" type="slidenum">
              <a:rPr lang="en-US" smtClean="0"/>
              <a:t>31</a:t>
            </a:fld>
            <a:endParaRPr lang="en-US"/>
          </a:p>
        </p:txBody>
      </p:sp>
      <p:sp>
        <p:nvSpPr>
          <p:cNvPr id="7" name="Footer Placeholder 5">
            <a:extLst>
              <a:ext uri="{FF2B5EF4-FFF2-40B4-BE49-F238E27FC236}">
                <a16:creationId xmlns:a16="http://schemas.microsoft.com/office/drawing/2014/main" id="{A14C8A68-AC23-4AC9-8A19-8108B2C013A0}"/>
              </a:ext>
            </a:extLst>
          </p:cNvPr>
          <p:cNvSpPr txBox="1">
            <a:spLocks/>
          </p:cNvSpPr>
          <p:nvPr/>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ECpE</a:t>
            </a:r>
            <a:r>
              <a:rPr lang="en-US" dirty="0"/>
              <a:t> Department</a:t>
            </a:r>
          </a:p>
        </p:txBody>
      </p:sp>
      <p:sp>
        <p:nvSpPr>
          <p:cNvPr id="11" name="TextBox 10">
            <a:extLst>
              <a:ext uri="{FF2B5EF4-FFF2-40B4-BE49-F238E27FC236}">
                <a16:creationId xmlns:a16="http://schemas.microsoft.com/office/drawing/2014/main" id="{37157386-37E1-4F4F-BC03-596C888EB69A}"/>
              </a:ext>
            </a:extLst>
          </p:cNvPr>
          <p:cNvSpPr txBox="1"/>
          <p:nvPr/>
        </p:nvSpPr>
        <p:spPr>
          <a:xfrm>
            <a:off x="457200" y="1095131"/>
            <a:ext cx="8373648" cy="2970300"/>
          </a:xfrm>
          <a:prstGeom prst="rect">
            <a:avLst/>
          </a:prstGeom>
          <a:noFill/>
        </p:spPr>
        <p:txBody>
          <a:bodyPr wrap="square">
            <a:spAutoFit/>
          </a:bodyPr>
          <a:lstStyle/>
          <a:p>
            <a:pPr marR="0" lvl="0" algn="just">
              <a:spcBef>
                <a:spcPts val="0"/>
              </a:spcBef>
              <a:spcAft>
                <a:spcPts val="1200"/>
              </a:spcAft>
              <a:buClr>
                <a:srgbClr val="FF0000"/>
              </a:buClr>
              <a:tabLst>
                <a:tab pos="457200" algn="l"/>
              </a:tabLst>
            </a:pP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Advantages</a:t>
            </a:r>
          </a:p>
          <a:p>
            <a:pPr marL="342900" marR="0" lvl="0" indent="-342900" algn="just">
              <a:spcBef>
                <a:spcPts val="0"/>
              </a:spcBef>
              <a:spcAft>
                <a:spcPts val="1200"/>
              </a:spcAft>
              <a:buClr>
                <a:srgbClr val="FF0000"/>
              </a:buClr>
              <a:buFont typeface="Symbol" panose="05050102010706020507" pitchFamily="18" charset="2"/>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Each iteration is relatively fast</a:t>
            </a:r>
          </a:p>
          <a:p>
            <a:pPr marL="342900" marR="0" lvl="0" indent="-342900">
              <a:lnSpc>
                <a:spcPts val="1200"/>
              </a:lnSpc>
              <a:spcBef>
                <a:spcPts val="0"/>
              </a:spcBef>
              <a:spcAft>
                <a:spcPts val="1200"/>
              </a:spcAft>
              <a:buClr>
                <a:srgbClr val="FF0000"/>
              </a:buClr>
              <a:buFont typeface="Symbol" panose="05050102010706020507" pitchFamily="18" charset="2"/>
              <a:buChar char=""/>
              <a:tabLst>
                <a:tab pos="457200" algn="l"/>
              </a:tabLst>
            </a:pPr>
            <a:r>
              <a:rPr lang="en-US" dirty="0">
                <a:latin typeface="Times New Roman" panose="02020603050405020304" pitchFamily="18" charset="0"/>
                <a:ea typeface="Calibri" panose="020F0502020204030204" pitchFamily="34" charset="0"/>
                <a:cs typeface="Times New Roman" panose="02020603050405020304" pitchFamily="18" charset="0"/>
              </a:rPr>
              <a:t>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omputational burden is relatively low</a:t>
            </a:r>
          </a:p>
          <a:p>
            <a:pPr marL="342900" marR="0" lvl="0" indent="-342900">
              <a:lnSpc>
                <a:spcPts val="1200"/>
              </a:lnSpc>
              <a:spcBef>
                <a:spcPts val="0"/>
              </a:spcBef>
              <a:spcAft>
                <a:spcPts val="1200"/>
              </a:spcAft>
              <a:buClr>
                <a:srgbClr val="FF0000"/>
              </a:buClr>
              <a:buFont typeface="Symbol" panose="05050102010706020507" pitchFamily="18" charset="2"/>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easy to program.</a:t>
            </a:r>
          </a:p>
          <a:p>
            <a:pPr marL="0" marR="0">
              <a:lnSpc>
                <a:spcPts val="1200"/>
              </a:lnSpc>
              <a:spcBef>
                <a:spcPts val="0"/>
              </a:spcBef>
              <a:spcAft>
                <a:spcPts val="1200"/>
              </a:spcAft>
            </a:pPr>
            <a:endParaRPr lang="en-US" sz="18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ts val="1200"/>
              </a:lnSpc>
              <a:spcBef>
                <a:spcPts val="0"/>
              </a:spcBef>
              <a:spcAft>
                <a:spcPts val="1200"/>
              </a:spcAft>
            </a:pP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Disadvantages</a:t>
            </a:r>
          </a:p>
          <a:p>
            <a:pPr marL="0" marR="0">
              <a:lnSpc>
                <a:spcPts val="1200"/>
              </a:lnSpc>
              <a:spcBef>
                <a:spcPts val="0"/>
              </a:spcBef>
              <a:spcAft>
                <a:spcPts val="1200"/>
              </a:spcAft>
            </a:pPr>
            <a:endParaRPr lang="en-US" sz="18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ts val="1200"/>
              </a:lnSpc>
              <a:spcBef>
                <a:spcPts val="0"/>
              </a:spcBef>
              <a:spcAft>
                <a:spcPts val="1200"/>
              </a:spcAft>
              <a:buClr>
                <a:srgbClr val="FF0000"/>
              </a:buClr>
              <a:buFont typeface="Symbol" panose="05050102010706020507" pitchFamily="18" charset="2"/>
              <a:buChar char=""/>
              <a:tabLst>
                <a:tab pos="457200" algn="l"/>
              </a:tabLst>
            </a:pPr>
            <a:r>
              <a:rPr lang="en-US" dirty="0">
                <a:latin typeface="Times New Roman" panose="02020603050405020304" pitchFamily="18" charset="0"/>
                <a:ea typeface="Calibri" panose="020F0502020204030204" pitchFamily="34" charset="0"/>
                <a:cs typeface="Times New Roman" panose="02020603050405020304" pitchFamily="18" charset="0"/>
              </a:rPr>
              <a:t>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as the tendency to miss solutions, especially for large systems</a:t>
            </a:r>
          </a:p>
          <a:p>
            <a:pPr marL="342900" marR="0" lvl="0" indent="-342900">
              <a:lnSpc>
                <a:spcPts val="1200"/>
              </a:lnSpc>
              <a:spcBef>
                <a:spcPts val="0"/>
              </a:spcBef>
              <a:spcAft>
                <a:spcPts val="1200"/>
              </a:spcAft>
              <a:buClr>
                <a:srgbClr val="FF0000"/>
              </a:buClr>
              <a:buFont typeface="Symbol" panose="05050102010706020507" pitchFamily="18" charset="2"/>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Need to compute using complex numbers.</a:t>
            </a:r>
          </a:p>
        </p:txBody>
      </p:sp>
    </p:spTree>
    <p:extLst>
      <p:ext uri="{BB962C8B-B14F-4D97-AF65-F5344CB8AC3E}">
        <p14:creationId xmlns:p14="http://schemas.microsoft.com/office/powerpoint/2010/main" val="14959800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191C-D501-4F81-8E4B-9D44B8EDC0C6}"/>
              </a:ext>
            </a:extLst>
          </p:cNvPr>
          <p:cNvSpPr>
            <a:spLocks noGrp="1"/>
          </p:cNvSpPr>
          <p:nvPr>
            <p:ph type="title"/>
          </p:nvPr>
        </p:nvSpPr>
        <p:spPr>
          <a:xfrm>
            <a:off x="457200" y="152400"/>
            <a:ext cx="8083658" cy="707756"/>
          </a:xfrm>
        </p:spPr>
        <p:txBody>
          <a:bodyPr/>
          <a:lstStyle/>
          <a:p>
            <a:r>
              <a:rPr lang="en-US" dirty="0"/>
              <a:t>Newton – Raphson Method</a:t>
            </a:r>
          </a:p>
        </p:txBody>
      </p:sp>
      <p:sp>
        <p:nvSpPr>
          <p:cNvPr id="5" name="Slide Number Placeholder 4">
            <a:extLst>
              <a:ext uri="{FF2B5EF4-FFF2-40B4-BE49-F238E27FC236}">
                <a16:creationId xmlns:a16="http://schemas.microsoft.com/office/drawing/2014/main" id="{510A510D-11C3-4509-A972-43A23A8748CF}"/>
              </a:ext>
            </a:extLst>
          </p:cNvPr>
          <p:cNvSpPr>
            <a:spLocks noGrp="1"/>
          </p:cNvSpPr>
          <p:nvPr>
            <p:ph type="sldNum" sz="quarter" idx="4"/>
          </p:nvPr>
        </p:nvSpPr>
        <p:spPr/>
        <p:txBody>
          <a:bodyPr/>
          <a:lstStyle/>
          <a:p>
            <a:fld id="{7CECD839-9EAD-418B-9826-1243089AB703}" type="slidenum">
              <a:rPr lang="en-US" smtClean="0"/>
              <a:t>32</a:t>
            </a:fld>
            <a:endParaRPr lang="en-US"/>
          </a:p>
        </p:txBody>
      </p:sp>
      <p:sp>
        <p:nvSpPr>
          <p:cNvPr id="7" name="Footer Placeholder 5">
            <a:extLst>
              <a:ext uri="{FF2B5EF4-FFF2-40B4-BE49-F238E27FC236}">
                <a16:creationId xmlns:a16="http://schemas.microsoft.com/office/drawing/2014/main" id="{A14C8A68-AC23-4AC9-8A19-8108B2C013A0}"/>
              </a:ext>
            </a:extLst>
          </p:cNvPr>
          <p:cNvSpPr txBox="1">
            <a:spLocks/>
          </p:cNvSpPr>
          <p:nvPr/>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ECpE</a:t>
            </a:r>
            <a:r>
              <a:rPr lang="en-US" dirty="0"/>
              <a:t> Department</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DF0A1B22-4406-4B36-8CE5-C1DBE70B6783}"/>
                  </a:ext>
                </a:extLst>
              </p:cNvPr>
              <p:cNvSpPr txBox="1"/>
              <p:nvPr/>
            </p:nvSpPr>
            <p:spPr>
              <a:xfrm>
                <a:off x="457200" y="860156"/>
                <a:ext cx="8330339" cy="5152180"/>
              </a:xfrm>
              <a:prstGeom prst="rect">
                <a:avLst/>
              </a:prstGeom>
              <a:noFill/>
            </p:spPr>
            <p:txBody>
              <a:bodyPr wrap="square" rtlCol="0">
                <a:spAutoFit/>
              </a:bodyPr>
              <a:lstStyle/>
              <a:p>
                <a:pPr algn="just">
                  <a:spcAft>
                    <a:spcPts val="1200"/>
                  </a:spcAft>
                </a:pPr>
                <a:r>
                  <a:rPr lang="en-US" b="1" dirty="0">
                    <a:latin typeface="Times New Roman" panose="02020603050405020304" pitchFamily="18" charset="0"/>
                    <a:cs typeface="Times New Roman" panose="02020603050405020304" pitchFamily="18" charset="0"/>
                  </a:rPr>
                  <a:t>General form: </a:t>
                </a:r>
                <a:r>
                  <a:rPr lang="en-US" dirty="0">
                    <a:latin typeface="Times New Roman" panose="02020603050405020304" pitchFamily="18" charset="0"/>
                    <a:cs typeface="Times New Roman" panose="02020603050405020304" pitchFamily="18" charset="0"/>
                  </a:rPr>
                  <a:t>Find an " </a:t>
                </a:r>
                <a14:m>
                  <m:oMath xmlns:m="http://schemas.openxmlformats.org/officeDocument/2006/math">
                    <m:acc>
                      <m:accPr>
                        <m:chr m:val="ˆ"/>
                        <m:ctrlPr>
                          <a:rPr lang="en-US" i="1">
                            <a:latin typeface="Cambria Math" panose="02040503050406030204" pitchFamily="18" charset="0"/>
                          </a:rPr>
                        </m:ctrlPr>
                      </m:accPr>
                      <m:e>
                        <m:r>
                          <a:rPr lang="en-US" i="1">
                            <a:latin typeface="Cambria Math" panose="02040503050406030204" pitchFamily="18" charset="0"/>
                          </a:rPr>
                          <m:t>𝑥</m:t>
                        </m:r>
                      </m:e>
                    </m:acc>
                  </m:oMath>
                </a14:m>
                <a:r>
                  <a:rPr lang="en-US" dirty="0">
                    <a:latin typeface="Times New Roman" panose="02020603050405020304" pitchFamily="18" charset="0"/>
                    <a:cs typeface="Times New Roman" panose="02020603050405020304" pitchFamily="18" charset="0"/>
                  </a:rPr>
                  <a:t> " such that</a:t>
                </a:r>
              </a:p>
              <a:p>
                <a:pPr algn="just">
                  <a:spcAft>
                    <a:spcPts val="1200"/>
                  </a:spcAft>
                </a:pPr>
                <a14:m>
                  <m:oMathPara xmlns:m="http://schemas.openxmlformats.org/officeDocument/2006/math">
                    <m:oMathParaPr>
                      <m:jc m:val="centerGroup"/>
                    </m:oMathParaPr>
                    <m:oMath xmlns:m="http://schemas.openxmlformats.org/officeDocument/2006/math">
                      <m:r>
                        <a:rPr lang="en-US" i="1" smtClean="0">
                          <a:effectLst/>
                          <a:latin typeface="Cambria Math" panose="02040503050406030204" pitchFamily="18" charset="0"/>
                          <a:ea typeface="Calibri" panose="020F0502020204030204" pitchFamily="34" charset="0"/>
                          <a:cs typeface="Times New Roman" panose="02020603050405020304" pitchFamily="18" charset="0"/>
                        </a:rPr>
                        <m:t>𝑓</m:t>
                      </m:r>
                      <m:r>
                        <a:rPr lang="en-US">
                          <a:effectLst/>
                          <a:latin typeface="Cambria Math" panose="02040503050406030204" pitchFamily="18" charset="0"/>
                          <a:ea typeface="Calibri" panose="020F0502020204030204" pitchFamily="34" charset="0"/>
                          <a:cs typeface="Times New Roman" panose="02020603050405020304" pitchFamily="18" charset="0"/>
                        </a:rPr>
                        <m:t>(</m:t>
                      </m:r>
                      <m:acc>
                        <m:accPr>
                          <m:chr m:val="ˆ"/>
                          <m:ctrlPr>
                            <a:rPr lang="en-US" i="1">
                              <a:effectLst/>
                              <a:latin typeface="Cambria Math" panose="02040503050406030204" pitchFamily="18" charset="0"/>
                            </a:rPr>
                          </m:ctrlPr>
                        </m:accPr>
                        <m:e>
                          <m:r>
                            <a:rPr lang="en-US" i="1">
                              <a:effectLst/>
                              <a:latin typeface="Cambria Math" panose="02040503050406030204" pitchFamily="18" charset="0"/>
                              <a:ea typeface="Calibri" panose="020F0502020204030204" pitchFamily="34" charset="0"/>
                              <a:cs typeface="Times New Roman" panose="02020603050405020304" pitchFamily="18" charset="0"/>
                            </a:rPr>
                            <m:t>𝑥</m:t>
                          </m:r>
                        </m:e>
                      </m:acc>
                      <m:r>
                        <a:rPr lang="en-US">
                          <a:effectLst/>
                          <a:latin typeface="Cambria Math" panose="02040503050406030204" pitchFamily="18" charset="0"/>
                          <a:ea typeface="Calibri" panose="020F0502020204030204" pitchFamily="34" charset="0"/>
                          <a:cs typeface="Times New Roman" panose="02020603050405020304" pitchFamily="18" charset="0"/>
                        </a:rPr>
                        <m:t>)=0</m:t>
                      </m:r>
                    </m:oMath>
                  </m:oMathPara>
                </a14:m>
                <a:endParaRPr lang="en-US" dirty="0">
                  <a:latin typeface="Times New Roman" panose="02020603050405020304" pitchFamily="18" charset="0"/>
                  <a:cs typeface="Times New Roman" panose="02020603050405020304" pitchFamily="18" charset="0"/>
                </a:endParaRPr>
              </a:p>
              <a:p>
                <a:pPr marL="342900" indent="-342900" algn="just">
                  <a:spcAft>
                    <a:spcPts val="1200"/>
                  </a:spcAft>
                  <a:buFont typeface="+mj-lt"/>
                  <a:buAutoNum type="arabicPeriod"/>
                </a:pPr>
                <a:r>
                  <a:rPr lang="en-US" dirty="0">
                    <a:latin typeface="Times New Roman" panose="02020603050405020304" pitchFamily="18" charset="0"/>
                    <a:ea typeface="Calibri" panose="020F0502020204030204" pitchFamily="34" charset="0"/>
                    <a:cs typeface="Times New Roman" panose="02020603050405020304" pitchFamily="18" charset="0"/>
                  </a:rPr>
                  <a:t>For each guess </a:t>
                </a:r>
                <a:r>
                  <a:rPr lang="en-US" dirty="0">
                    <a:effectLst/>
                    <a:latin typeface="Times New Roman" panose="02020603050405020304" pitchFamily="18" charset="0"/>
                    <a:ea typeface="Calibri" panose="020F0502020204030204" pitchFamily="34" charset="0"/>
                    <a:cs typeface="Times New Roman" panose="02020603050405020304" pitchFamily="18" charset="0"/>
                  </a:rPr>
                  <a:t>of </a:t>
                </a:r>
                <a14:m>
                  <m:oMath xmlns:m="http://schemas.openxmlformats.org/officeDocument/2006/math">
                    <m:acc>
                      <m:accPr>
                        <m:chr m:val="ˆ"/>
                        <m:ctrlPr>
                          <a:rPr lang="en-US" i="1">
                            <a:effectLst/>
                            <a:latin typeface="Cambria Math" panose="02040503050406030204" pitchFamily="18" charset="0"/>
                            <a:ea typeface="Calibri" panose="020F0502020204030204" pitchFamily="34" charset="0"/>
                            <a:cs typeface="Times New Roman" panose="02020603050405020304" pitchFamily="18" charset="0"/>
                          </a:rPr>
                        </m:ctrlPr>
                      </m:accPr>
                      <m:e>
                        <m:r>
                          <a:rPr lang="en-US" i="1">
                            <a:effectLst/>
                            <a:latin typeface="Cambria Math" panose="02040503050406030204" pitchFamily="18" charset="0"/>
                            <a:ea typeface="Calibri" panose="020F0502020204030204" pitchFamily="34" charset="0"/>
                            <a:cs typeface="Times New Roman" panose="02020603050405020304" pitchFamily="18" charset="0"/>
                          </a:rPr>
                          <m:t>𝑥</m:t>
                        </m:r>
                      </m:e>
                    </m:acc>
                    <m:r>
                      <a:rPr lang="en-US">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i="1">
                            <a:effectLst/>
                            <a:latin typeface="Cambria Math" panose="02040503050406030204" pitchFamily="18" charset="0"/>
                            <a:ea typeface="Calibri" panose="020F0502020204030204" pitchFamily="34" charset="0"/>
                            <a:cs typeface="Times New Roman" panose="02020603050405020304" pitchFamily="18" charset="0"/>
                          </a:rPr>
                          <m:t>𝑥</m:t>
                        </m:r>
                      </m:e>
                      <m:sup>
                        <m:r>
                          <a:rPr lang="en-US">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𝑣</m:t>
                        </m:r>
                        <m:r>
                          <a:rPr lang="en-US">
                            <a:effectLst/>
                            <a:latin typeface="Cambria Math" panose="02040503050406030204" pitchFamily="18" charset="0"/>
                            <a:ea typeface="Calibri" panose="020F0502020204030204" pitchFamily="34" charset="0"/>
                            <a:cs typeface="Times New Roman" panose="02020603050405020304" pitchFamily="18" charset="0"/>
                          </a:rPr>
                          <m:t>)</m:t>
                        </m:r>
                      </m:sup>
                    </m:sSup>
                  </m:oMath>
                </a14:m>
                <a:r>
                  <a:rPr lang="en-US" dirty="0">
                    <a:effectLst/>
                    <a:latin typeface="Times New Roman" panose="02020603050405020304" pitchFamily="18" charset="0"/>
                    <a:ea typeface="Calibri" panose="020F0502020204030204" pitchFamily="34" charset="0"/>
                    <a:cs typeface="Times New Roman" panose="02020603050405020304" pitchFamily="18" charset="0"/>
                  </a:rPr>
                  <a:t>, define,</a:t>
                </a:r>
              </a:p>
              <a:p>
                <a:pPr algn="just">
                  <a:spcAft>
                    <a:spcPts val="1200"/>
                  </a:spcAft>
                </a:pPr>
                <a14:m>
                  <m:oMathPara xmlns:m="http://schemas.openxmlformats.org/officeDocument/2006/math">
                    <m:oMathParaPr>
                      <m:jc m:val="centerGroup"/>
                    </m:oMathParaPr>
                    <m:oMath xmlns:m="http://schemas.openxmlformats.org/officeDocument/2006/math">
                      <m:r>
                        <m:rPr>
                          <m:nor/>
                        </m:rPr>
                        <a:rPr lang="en-US" dirty="0">
                          <a:latin typeface="Times New Roman" panose="02020603050405020304" pitchFamily="18" charset="0"/>
                          <a:ea typeface="Cambria Math" panose="02040503050406030204" pitchFamily="18" charset="0"/>
                          <a:cs typeface="Times New Roman" panose="02020603050405020304" pitchFamily="18" charset="0"/>
                        </a:rPr>
                        <m:t>𝚫</m:t>
                      </m:r>
                      <m:sSup>
                        <m:sSupPr>
                          <m:ctrlPr>
                            <a:rPr lang="en-US" i="1">
                              <a:effectLst/>
                              <a:latin typeface="Cambria Math" panose="02040503050406030204" pitchFamily="18" charset="0"/>
                            </a:rPr>
                          </m:ctrlPr>
                        </m:sSupPr>
                        <m:e>
                          <m:r>
                            <a:rPr lang="en-US" i="1">
                              <a:effectLst/>
                              <a:latin typeface="Cambria Math" panose="02040503050406030204" pitchFamily="18" charset="0"/>
                              <a:ea typeface="Calibri" panose="020F0502020204030204" pitchFamily="34" charset="0"/>
                              <a:cs typeface="Times New Roman" panose="02020603050405020304" pitchFamily="18" charset="0"/>
                            </a:rPr>
                            <m:t>𝑥</m:t>
                          </m:r>
                        </m:e>
                        <m:sup>
                          <m:r>
                            <a:rPr lang="en-US">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𝑣</m:t>
                          </m:r>
                          <m:r>
                            <a:rPr lang="en-US">
                              <a:effectLst/>
                              <a:latin typeface="Cambria Math" panose="02040503050406030204" pitchFamily="18" charset="0"/>
                              <a:ea typeface="Calibri" panose="020F0502020204030204" pitchFamily="34" charset="0"/>
                              <a:cs typeface="Times New Roman" panose="02020603050405020304" pitchFamily="18" charset="0"/>
                            </a:rPr>
                            <m:t>)</m:t>
                          </m:r>
                        </m:sup>
                      </m:sSup>
                      <m:r>
                        <a:rPr lang="en-US">
                          <a:effectLst/>
                          <a:latin typeface="Cambria Math" panose="02040503050406030204" pitchFamily="18" charset="0"/>
                          <a:ea typeface="Calibri" panose="020F0502020204030204" pitchFamily="34" charset="0"/>
                          <a:cs typeface="Times New Roman" panose="02020603050405020304" pitchFamily="18" charset="0"/>
                        </a:rPr>
                        <m:t>=</m:t>
                      </m:r>
                      <m:acc>
                        <m:accPr>
                          <m:chr m:val="ˆ"/>
                          <m:ctrlPr>
                            <a:rPr lang="en-US" i="1">
                              <a:effectLst/>
                              <a:latin typeface="Cambria Math" panose="02040503050406030204" pitchFamily="18" charset="0"/>
                            </a:rPr>
                          </m:ctrlPr>
                        </m:accPr>
                        <m:e>
                          <m:r>
                            <a:rPr lang="en-US" i="1">
                              <a:effectLst/>
                              <a:latin typeface="Cambria Math" panose="02040503050406030204" pitchFamily="18" charset="0"/>
                              <a:ea typeface="Calibri" panose="020F0502020204030204" pitchFamily="34" charset="0"/>
                              <a:cs typeface="Times New Roman" panose="02020603050405020304" pitchFamily="18" charset="0"/>
                            </a:rPr>
                            <m:t>𝑥</m:t>
                          </m:r>
                        </m:e>
                      </m:acc>
                      <m:r>
                        <a:rPr lang="en-US"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i="1">
                              <a:effectLst/>
                              <a:latin typeface="Cambria Math" panose="02040503050406030204" pitchFamily="18" charset="0"/>
                            </a:rPr>
                          </m:ctrlPr>
                        </m:sSupPr>
                        <m:e>
                          <m:r>
                            <a:rPr lang="en-US" i="1">
                              <a:effectLst/>
                              <a:latin typeface="Cambria Math" panose="02040503050406030204" pitchFamily="18" charset="0"/>
                              <a:ea typeface="Calibri" panose="020F0502020204030204" pitchFamily="34" charset="0"/>
                              <a:cs typeface="Times New Roman" panose="02020603050405020304" pitchFamily="18" charset="0"/>
                            </a:rPr>
                            <m:t>𝑥</m:t>
                          </m:r>
                        </m:e>
                        <m:sup>
                          <m:r>
                            <a:rPr lang="en-US">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𝑣</m:t>
                          </m:r>
                          <m:r>
                            <a:rPr lang="en-US">
                              <a:effectLst/>
                              <a:latin typeface="Cambria Math" panose="02040503050406030204" pitchFamily="18" charset="0"/>
                              <a:ea typeface="Calibri" panose="020F0502020204030204" pitchFamily="34" charset="0"/>
                              <a:cs typeface="Times New Roman" panose="02020603050405020304" pitchFamily="18" charset="0"/>
                            </a:rPr>
                            <m:t>)</m:t>
                          </m:r>
                        </m:sup>
                      </m:sSup>
                    </m:oMath>
                  </m:oMathPara>
                </a14:m>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spcAft>
                    <a:spcPts val="1200"/>
                  </a:spcAft>
                  <a:buFont typeface="+mj-lt"/>
                  <a:buAutoNum type="arabicPeriod" startAt="2"/>
                </a:pPr>
                <a:r>
                  <a:rPr lang="en-US" dirty="0">
                    <a:latin typeface="Times New Roman" panose="02020603050405020304" pitchFamily="18" charset="0"/>
                    <a:ea typeface="Calibri" panose="020F0502020204030204" pitchFamily="34" charset="0"/>
                    <a:cs typeface="Times New Roman" panose="02020603050405020304" pitchFamily="18" charset="0"/>
                  </a:rPr>
                  <a:t>Represent </a:t>
                </a:r>
                <a14:m>
                  <m:oMath xmlns:m="http://schemas.openxmlformats.org/officeDocument/2006/math">
                    <m:r>
                      <a:rPr lang="en-US">
                        <a:latin typeface="Cambria Math" panose="02040503050406030204" pitchFamily="18" charset="0"/>
                        <a:ea typeface="Calibri" panose="020F0502020204030204" pitchFamily="34" charset="0"/>
                        <a:cs typeface="Times New Roman" panose="02020603050405020304" pitchFamily="18" charset="0"/>
                      </a:rPr>
                      <m:t>𝑓</m:t>
                    </m:r>
                    <m:r>
                      <a:rPr lang="en-US">
                        <a:latin typeface="Cambria Math" panose="02040503050406030204" pitchFamily="18" charset="0"/>
                        <a:ea typeface="Calibri" panose="020F0502020204030204" pitchFamily="34" charset="0"/>
                        <a:cs typeface="Times New Roman" panose="02020603050405020304" pitchFamily="18" charset="0"/>
                      </a:rPr>
                      <m:t>(</m:t>
                    </m:r>
                    <m:acc>
                      <m:accPr>
                        <m:chr m:val="ˆ"/>
                        <m:ctrlPr>
                          <a:rPr lang="en-US" i="1">
                            <a:latin typeface="Cambria Math" panose="02040503050406030204" pitchFamily="18" charset="0"/>
                            <a:ea typeface="Calibri" panose="020F0502020204030204" pitchFamily="34" charset="0"/>
                            <a:cs typeface="Times New Roman" panose="02020603050405020304" pitchFamily="18" charset="0"/>
                          </a:rPr>
                        </m:ctrlPr>
                      </m:accPr>
                      <m:e>
                        <m:r>
                          <a:rPr lang="en-US">
                            <a:latin typeface="Cambria Math" panose="02040503050406030204" pitchFamily="18" charset="0"/>
                            <a:ea typeface="Calibri" panose="020F0502020204030204" pitchFamily="34" charset="0"/>
                            <a:cs typeface="Times New Roman" panose="02020603050405020304" pitchFamily="18" charset="0"/>
                          </a:rPr>
                          <m:t>𝑥</m:t>
                        </m:r>
                      </m:e>
                    </m:acc>
                    <m:r>
                      <a:rPr lang="en-US">
                        <a:latin typeface="Cambria Math" panose="02040503050406030204" pitchFamily="18" charset="0"/>
                        <a:ea typeface="Calibri" panose="020F0502020204030204" pitchFamily="34" charset="0"/>
                        <a:cs typeface="Times New Roman" panose="02020603050405020304" pitchFamily="18" charset="0"/>
                      </a:rPr>
                      <m:t>)</m:t>
                    </m:r>
                  </m:oMath>
                </a14:m>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a:effectLst/>
                    <a:latin typeface="Times New Roman" panose="02020603050405020304" pitchFamily="18" charset="0"/>
                    <a:ea typeface="Calibri" panose="020F0502020204030204" pitchFamily="34" charset="0"/>
                    <a:cs typeface="Times New Roman" panose="02020603050405020304" pitchFamily="18" charset="0"/>
                  </a:rPr>
                  <a:t>by a Taylor series. </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1200"/>
                  </a:spcAft>
                </a:pPr>
                <a14:m>
                  <m:oMathPara xmlns:m="http://schemas.openxmlformats.org/officeDocument/2006/math">
                    <m:oMathParaPr>
                      <m:jc m:val="centerGroup"/>
                    </m:oMathParaPr>
                    <m:oMath xmlns:m="http://schemas.openxmlformats.org/officeDocument/2006/math">
                      <m:r>
                        <a:rPr lang="en-US"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𝑓</m:t>
                      </m:r>
                      <m:d>
                        <m:dPr>
                          <m:ctrlPr>
                            <a:rPr lang="en-US"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dPr>
                        <m:e>
                          <m:acc>
                            <m:accPr>
                              <m:chr m:val="ˆ"/>
                              <m:ctrlPr>
                                <a:rPr lang="en-US" i="1">
                                  <a:solidFill>
                                    <a:schemeClr val="tx1"/>
                                  </a:solidFill>
                                  <a:latin typeface="Cambria Math" panose="02040503050406030204" pitchFamily="18" charset="0"/>
                                </a:rPr>
                              </m:ctrlPr>
                            </m:accPr>
                            <m:e>
                              <m:r>
                                <a:rPr lang="en-US" i="1">
                                  <a:solidFill>
                                    <a:schemeClr val="tx1"/>
                                  </a:solidFill>
                                  <a:latin typeface="Cambria Math" panose="02040503050406030204" pitchFamily="18" charset="0"/>
                                </a:rPr>
                                <m:t>𝑥</m:t>
                              </m:r>
                            </m:e>
                          </m:acc>
                        </m:e>
                      </m:d>
                      <m:r>
                        <a:rPr lang="en-US">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r>
                        <a:rPr lang="en-US"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𝑓</m:t>
                      </m:r>
                      <m:d>
                        <m:dPr>
                          <m:ctrlPr>
                            <a:rPr lang="en-US" i="1">
                              <a:solidFill>
                                <a:schemeClr val="tx1"/>
                              </a:solidFill>
                              <a:effectLst/>
                              <a:latin typeface="Cambria Math" panose="02040503050406030204" pitchFamily="18" charset="0"/>
                            </a:rPr>
                          </m:ctrlPr>
                        </m:dPr>
                        <m:e>
                          <m:sSup>
                            <m:sSupPr>
                              <m:ctrlPr>
                                <a:rPr lang="en-US" i="1">
                                  <a:solidFill>
                                    <a:schemeClr val="tx1"/>
                                  </a:solidFill>
                                  <a:effectLst/>
                                  <a:latin typeface="Cambria Math" panose="02040503050406030204" pitchFamily="18" charset="0"/>
                                </a:rPr>
                              </m:ctrlPr>
                            </m:sSupPr>
                            <m:e>
                              <m:r>
                                <a:rPr lang="en-US"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𝑥</m:t>
                              </m:r>
                            </m:e>
                            <m:sup>
                              <m:d>
                                <m:dPr>
                                  <m:ctrlPr>
                                    <a:rPr lang="en-US"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dPr>
                                <m:e>
                                  <m:r>
                                    <a:rPr lang="en-US"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𝑣</m:t>
                                  </m:r>
                                </m:e>
                              </m:d>
                            </m:sup>
                          </m:sSup>
                        </m:e>
                      </m:d>
                      <m:r>
                        <a:rPr lang="en-US">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i="1">
                              <a:solidFill>
                                <a:schemeClr val="tx1"/>
                              </a:solidFill>
                              <a:effectLst/>
                              <a:latin typeface="Cambria Math" panose="02040503050406030204" pitchFamily="18" charset="0"/>
                            </a:rPr>
                          </m:ctrlPr>
                        </m:fPr>
                        <m:num>
                          <m:r>
                            <a:rPr lang="en-US"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𝑑𝑓</m:t>
                          </m:r>
                          <m:d>
                            <m:dPr>
                              <m:ctrlPr>
                                <a:rPr lang="en-US" i="1">
                                  <a:solidFill>
                                    <a:schemeClr val="tx1"/>
                                  </a:solidFill>
                                  <a:effectLst/>
                                  <a:latin typeface="Cambria Math" panose="02040503050406030204" pitchFamily="18" charset="0"/>
                                </a:rPr>
                              </m:ctrlPr>
                            </m:dPr>
                            <m:e>
                              <m:sSup>
                                <m:sSupPr>
                                  <m:ctrlPr>
                                    <a:rPr lang="en-US" i="1">
                                      <a:solidFill>
                                        <a:schemeClr val="tx1"/>
                                      </a:solidFill>
                                      <a:effectLst/>
                                      <a:latin typeface="Cambria Math" panose="02040503050406030204" pitchFamily="18" charset="0"/>
                                    </a:rPr>
                                  </m:ctrlPr>
                                </m:sSupPr>
                                <m:e>
                                  <m:r>
                                    <a:rPr lang="en-US"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𝑥</m:t>
                                  </m:r>
                                </m:e>
                                <m:sup>
                                  <m:d>
                                    <m:dPr>
                                      <m:ctrlPr>
                                        <a:rPr lang="en-US"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dPr>
                                    <m:e>
                                      <m:r>
                                        <a:rPr lang="en-US"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𝑣</m:t>
                                      </m:r>
                                    </m:e>
                                  </m:d>
                                </m:sup>
                              </m:sSup>
                            </m:e>
                          </m:d>
                        </m:num>
                        <m:den>
                          <m:r>
                            <a:rPr lang="en-US"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𝑑𝑥</m:t>
                          </m:r>
                        </m:den>
                      </m:f>
                      <m:r>
                        <m:rPr>
                          <m:sty m:val="p"/>
                        </m:rPr>
                        <a:rPr lang="en-US">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Δ</m:t>
                      </m:r>
                      <m:sSup>
                        <m:sSupPr>
                          <m:ctrlPr>
                            <a:rPr lang="en-US" i="1">
                              <a:solidFill>
                                <a:schemeClr val="tx1"/>
                              </a:solidFill>
                              <a:latin typeface="Cambria Math" panose="02040503050406030204" pitchFamily="18" charset="0"/>
                            </a:rPr>
                          </m:ctrlPr>
                        </m:sSupPr>
                        <m:e>
                          <m:r>
                            <a:rPr lang="en-US" i="1">
                              <a:solidFill>
                                <a:schemeClr val="tx1"/>
                              </a:solidFill>
                              <a:latin typeface="Cambria Math" panose="02040503050406030204" pitchFamily="18" charset="0"/>
                              <a:ea typeface="Calibri" panose="020F0502020204030204" pitchFamily="34" charset="0"/>
                              <a:cs typeface="Times New Roman" panose="02020603050405020304" pitchFamily="18" charset="0"/>
                            </a:rPr>
                            <m:t>𝑥</m:t>
                          </m:r>
                        </m:e>
                        <m:sup>
                          <m:d>
                            <m:dPr>
                              <m:ctrlPr>
                                <a:rPr lang="en-US" i="1">
                                  <a:solidFill>
                                    <a:schemeClr val="tx1"/>
                                  </a:solidFill>
                                  <a:latin typeface="Cambria Math" panose="02040503050406030204" pitchFamily="18" charset="0"/>
                                  <a:ea typeface="Calibri" panose="020F0502020204030204" pitchFamily="34" charset="0"/>
                                  <a:cs typeface="Times New Roman" panose="02020603050405020304" pitchFamily="18" charset="0"/>
                                </a:rPr>
                              </m:ctrlPr>
                            </m:dPr>
                            <m:e>
                              <m:r>
                                <a:rPr lang="en-US" i="1">
                                  <a:solidFill>
                                    <a:schemeClr val="tx1"/>
                                  </a:solidFill>
                                  <a:latin typeface="Cambria Math" panose="02040503050406030204" pitchFamily="18" charset="0"/>
                                  <a:ea typeface="Calibri" panose="020F0502020204030204" pitchFamily="34" charset="0"/>
                                  <a:cs typeface="Times New Roman" panose="02020603050405020304" pitchFamily="18" charset="0"/>
                                </a:rPr>
                                <m:t>𝑣</m:t>
                              </m:r>
                            </m:e>
                          </m:d>
                        </m:sup>
                      </m:sSup>
                      <m:r>
                        <a:rPr lang="en-US" b="0" i="0" smtClean="0">
                          <a:solidFill>
                            <a:schemeClr val="tx1"/>
                          </a:solidFill>
                          <a:latin typeface="Cambria Math" panose="02040503050406030204" pitchFamily="18" charset="0"/>
                          <a:ea typeface="Calibri" panose="020F0502020204030204" pitchFamily="34" charset="0"/>
                          <a:cs typeface="Times New Roman" panose="02020603050405020304" pitchFamily="18" charset="0"/>
                        </a:rPr>
                        <m:t>+</m:t>
                      </m:r>
                      <m:f>
                        <m:fPr>
                          <m:ctrlPr>
                            <a:rPr lang="en-US" i="1">
                              <a:solidFill>
                                <a:schemeClr val="tx1"/>
                              </a:solidFill>
                              <a:latin typeface="Cambria Math" panose="02040503050406030204" pitchFamily="18" charset="0"/>
                            </a:rPr>
                          </m:ctrlPr>
                        </m:fPr>
                        <m:num>
                          <m:r>
                            <a:rPr lang="en-US">
                              <a:solidFill>
                                <a:schemeClr val="tx1"/>
                              </a:solidFill>
                              <a:latin typeface="Cambria Math" panose="02040503050406030204" pitchFamily="18" charset="0"/>
                            </a:rPr>
                            <m:t>1</m:t>
                          </m:r>
                        </m:num>
                        <m:den>
                          <m:r>
                            <a:rPr lang="en-US">
                              <a:solidFill>
                                <a:schemeClr val="tx1"/>
                              </a:solidFill>
                              <a:latin typeface="Cambria Math" panose="02040503050406030204" pitchFamily="18" charset="0"/>
                            </a:rPr>
                            <m:t>2</m:t>
                          </m:r>
                        </m:den>
                      </m:f>
                      <m:f>
                        <m:fPr>
                          <m:ctrlPr>
                            <a:rPr lang="en-US" i="1">
                              <a:solidFill>
                                <a:schemeClr val="tx1"/>
                              </a:solidFill>
                              <a:latin typeface="Cambria Math" panose="02040503050406030204" pitchFamily="18" charset="0"/>
                            </a:rPr>
                          </m:ctrlPr>
                        </m:fPr>
                        <m:num>
                          <m:sSup>
                            <m:sSupPr>
                              <m:ctrlPr>
                                <a:rPr lang="en-US" i="1">
                                  <a:solidFill>
                                    <a:schemeClr val="tx1"/>
                                  </a:solidFill>
                                  <a:latin typeface="Cambria Math" panose="02040503050406030204" pitchFamily="18" charset="0"/>
                                </a:rPr>
                              </m:ctrlPr>
                            </m:sSupPr>
                            <m:e>
                              <m:r>
                                <a:rPr lang="en-US" i="1">
                                  <a:solidFill>
                                    <a:schemeClr val="tx1"/>
                                  </a:solidFill>
                                  <a:latin typeface="Cambria Math" panose="02040503050406030204" pitchFamily="18" charset="0"/>
                                </a:rPr>
                                <m:t>𝑑</m:t>
                              </m:r>
                            </m:e>
                            <m:sup>
                              <m:r>
                                <a:rPr lang="en-US">
                                  <a:solidFill>
                                    <a:schemeClr val="tx1"/>
                                  </a:solidFill>
                                  <a:latin typeface="Cambria Math" panose="02040503050406030204" pitchFamily="18" charset="0"/>
                                </a:rPr>
                                <m:t>2</m:t>
                              </m:r>
                            </m:sup>
                          </m:sSup>
                          <m:r>
                            <a:rPr lang="en-US" i="1">
                              <a:solidFill>
                                <a:schemeClr val="tx1"/>
                              </a:solidFill>
                              <a:latin typeface="Cambria Math" panose="02040503050406030204" pitchFamily="18" charset="0"/>
                            </a:rPr>
                            <m:t>𝑓</m:t>
                          </m:r>
                          <m:d>
                            <m:dPr>
                              <m:ctrlPr>
                                <a:rPr lang="en-US" i="1">
                                  <a:solidFill>
                                    <a:schemeClr val="tx1"/>
                                  </a:solidFill>
                                  <a:latin typeface="Cambria Math" panose="02040503050406030204" pitchFamily="18" charset="0"/>
                                </a:rPr>
                              </m:ctrlPr>
                            </m:dPr>
                            <m:e>
                              <m:sSup>
                                <m:sSupPr>
                                  <m:ctrlPr>
                                    <a:rPr lang="en-US" i="1">
                                      <a:solidFill>
                                        <a:schemeClr val="tx1"/>
                                      </a:solidFill>
                                      <a:latin typeface="Cambria Math" panose="02040503050406030204" pitchFamily="18" charset="0"/>
                                    </a:rPr>
                                  </m:ctrlPr>
                                </m:sSupPr>
                                <m:e>
                                  <m:r>
                                    <a:rPr lang="en-US" i="1">
                                      <a:solidFill>
                                        <a:schemeClr val="tx1"/>
                                      </a:solidFill>
                                      <a:latin typeface="Cambria Math" panose="02040503050406030204" pitchFamily="18" charset="0"/>
                                    </a:rPr>
                                    <m:t>𝑥</m:t>
                                  </m:r>
                                </m:e>
                                <m:sup>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𝑣</m:t>
                                      </m:r>
                                    </m:e>
                                  </m:d>
                                </m:sup>
                              </m:sSup>
                            </m:e>
                          </m:d>
                        </m:num>
                        <m:den>
                          <m:r>
                            <a:rPr lang="en-US" i="1">
                              <a:solidFill>
                                <a:schemeClr val="tx1"/>
                              </a:solidFill>
                              <a:latin typeface="Cambria Math" panose="02040503050406030204" pitchFamily="18" charset="0"/>
                            </a:rPr>
                            <m:t>𝑑</m:t>
                          </m:r>
                          <m:sSup>
                            <m:sSupPr>
                              <m:ctrlPr>
                                <a:rPr lang="en-US" i="1">
                                  <a:solidFill>
                                    <a:schemeClr val="tx1"/>
                                  </a:solidFill>
                                  <a:latin typeface="Cambria Math" panose="02040503050406030204" pitchFamily="18" charset="0"/>
                                </a:rPr>
                              </m:ctrlPr>
                            </m:sSupPr>
                            <m:e>
                              <m:r>
                                <a:rPr lang="en-US" i="1">
                                  <a:solidFill>
                                    <a:schemeClr val="tx1"/>
                                  </a:solidFill>
                                  <a:latin typeface="Cambria Math" panose="02040503050406030204" pitchFamily="18" charset="0"/>
                                </a:rPr>
                                <m:t>𝑥</m:t>
                              </m:r>
                            </m:e>
                            <m:sup>
                              <m:r>
                                <a:rPr lang="en-US">
                                  <a:solidFill>
                                    <a:schemeClr val="tx1"/>
                                  </a:solidFill>
                                  <a:latin typeface="Cambria Math" panose="02040503050406030204" pitchFamily="18" charset="0"/>
                                </a:rPr>
                                <m:t>2</m:t>
                              </m:r>
                            </m:sup>
                          </m:sSup>
                        </m:den>
                      </m:f>
                      <m:r>
                        <a:rPr lang="en-US">
                          <a:solidFill>
                            <a:schemeClr val="tx1"/>
                          </a:solidFill>
                          <a:latin typeface="Cambria Math" panose="02040503050406030204" pitchFamily="18" charset="0"/>
                        </a:rPr>
                        <m:t>(</m:t>
                      </m:r>
                      <m:r>
                        <m:rPr>
                          <m:sty m:val="p"/>
                        </m:rPr>
                        <a:rPr lang="en-US">
                          <a:solidFill>
                            <a:schemeClr val="tx1"/>
                          </a:solidFill>
                          <a:latin typeface="Cambria Math" panose="02040503050406030204" pitchFamily="18" charset="0"/>
                          <a:ea typeface="Calibri" panose="020F0502020204030204" pitchFamily="34" charset="0"/>
                          <a:cs typeface="Times New Roman" panose="02020603050405020304" pitchFamily="18" charset="0"/>
                        </a:rPr>
                        <m:t>Δ</m:t>
                      </m:r>
                      <m:sSup>
                        <m:sSupPr>
                          <m:ctrlPr>
                            <a:rPr lang="en-US" i="1">
                              <a:solidFill>
                                <a:schemeClr val="tx1"/>
                              </a:solidFill>
                              <a:latin typeface="Cambria Math" panose="02040503050406030204" pitchFamily="18" charset="0"/>
                            </a:rPr>
                          </m:ctrlPr>
                        </m:sSupPr>
                        <m:e>
                          <m:r>
                            <a:rPr lang="en-US" i="1">
                              <a:solidFill>
                                <a:schemeClr val="tx1"/>
                              </a:solidFill>
                              <a:latin typeface="Cambria Math" panose="02040503050406030204" pitchFamily="18" charset="0"/>
                              <a:ea typeface="Calibri" panose="020F0502020204030204" pitchFamily="34" charset="0"/>
                              <a:cs typeface="Times New Roman" panose="02020603050405020304" pitchFamily="18" charset="0"/>
                            </a:rPr>
                            <m:t>𝑥</m:t>
                          </m:r>
                        </m:e>
                        <m:sup>
                          <m:d>
                            <m:dPr>
                              <m:ctrlPr>
                                <a:rPr lang="en-US" i="1">
                                  <a:solidFill>
                                    <a:schemeClr val="tx1"/>
                                  </a:solidFill>
                                  <a:latin typeface="Cambria Math" panose="02040503050406030204" pitchFamily="18" charset="0"/>
                                  <a:ea typeface="Calibri" panose="020F0502020204030204" pitchFamily="34" charset="0"/>
                                  <a:cs typeface="Times New Roman" panose="02020603050405020304" pitchFamily="18" charset="0"/>
                                </a:rPr>
                              </m:ctrlPr>
                            </m:dPr>
                            <m:e>
                              <m:r>
                                <a:rPr lang="en-US" i="1">
                                  <a:solidFill>
                                    <a:schemeClr val="tx1"/>
                                  </a:solidFill>
                                  <a:latin typeface="Cambria Math" panose="02040503050406030204" pitchFamily="18" charset="0"/>
                                  <a:ea typeface="Calibri" panose="020F0502020204030204" pitchFamily="34" charset="0"/>
                                  <a:cs typeface="Times New Roman" panose="02020603050405020304" pitchFamily="18" charset="0"/>
                                </a:rPr>
                                <m:t>𝑣</m:t>
                              </m:r>
                            </m:e>
                          </m:d>
                        </m:sup>
                      </m:sSup>
                      <m:sSup>
                        <m:sSupPr>
                          <m:ctrlPr>
                            <a:rPr lang="en-US" i="1">
                              <a:solidFill>
                                <a:schemeClr val="tx1"/>
                              </a:solidFill>
                              <a:latin typeface="Cambria Math" panose="02040503050406030204" pitchFamily="18" charset="0"/>
                            </a:rPr>
                          </m:ctrlPr>
                        </m:sSupPr>
                        <m:e>
                          <m:r>
                            <a:rPr lang="en-US">
                              <a:solidFill>
                                <a:schemeClr val="tx1"/>
                              </a:solidFill>
                              <a:latin typeface="Cambria Math" panose="02040503050406030204" pitchFamily="18" charset="0"/>
                            </a:rPr>
                            <m:t>)</m:t>
                          </m:r>
                        </m:e>
                        <m:sup>
                          <m:r>
                            <a:rPr lang="en-US">
                              <a:solidFill>
                                <a:schemeClr val="tx1"/>
                              </a:solidFill>
                              <a:latin typeface="Cambria Math" panose="02040503050406030204" pitchFamily="18" charset="0"/>
                            </a:rPr>
                            <m:t>2</m:t>
                          </m:r>
                        </m:sup>
                      </m:sSup>
                      <m:r>
                        <a:rPr lang="en-US" b="0" i="0" smtClean="0">
                          <a:solidFill>
                            <a:schemeClr val="tx1"/>
                          </a:solidFill>
                          <a:latin typeface="Cambria Math" panose="02040503050406030204" pitchFamily="18" charset="0"/>
                        </a:rPr>
                        <m:t>+</m:t>
                      </m:r>
                      <m:r>
                        <m:rPr>
                          <m:nor/>
                        </m:rPr>
                        <a:rPr lang="en-US" dirty="0">
                          <a:latin typeface="Times New Roman" panose="02020603050405020304" pitchFamily="18" charset="0"/>
                          <a:cs typeface="Times New Roman" panose="02020603050405020304" pitchFamily="18" charset="0"/>
                        </a:rPr>
                        <m:t>higher</m:t>
                      </m:r>
                      <m:r>
                        <m:rPr>
                          <m:nor/>
                        </m:rPr>
                        <a:rPr lang="en-US" dirty="0">
                          <a:latin typeface="Times New Roman" panose="02020603050405020304" pitchFamily="18" charset="0"/>
                          <a:cs typeface="Times New Roman" panose="02020603050405020304" pitchFamily="18" charset="0"/>
                        </a:rPr>
                        <m:t> </m:t>
                      </m:r>
                      <m:r>
                        <m:rPr>
                          <m:nor/>
                        </m:rPr>
                        <a:rPr lang="en-US" dirty="0">
                          <a:latin typeface="Times New Roman" panose="02020603050405020304" pitchFamily="18" charset="0"/>
                          <a:cs typeface="Times New Roman" panose="02020603050405020304" pitchFamily="18" charset="0"/>
                        </a:rPr>
                        <m:t>order</m:t>
                      </m:r>
                      <m:r>
                        <m:rPr>
                          <m:nor/>
                        </m:rPr>
                        <a:rPr lang="en-US" dirty="0">
                          <a:latin typeface="Times New Roman" panose="02020603050405020304" pitchFamily="18" charset="0"/>
                          <a:cs typeface="Times New Roman" panose="02020603050405020304" pitchFamily="18" charset="0"/>
                        </a:rPr>
                        <m:t> </m:t>
                      </m:r>
                      <m:r>
                        <m:rPr>
                          <m:nor/>
                        </m:rPr>
                        <a:rPr lang="en-US" dirty="0">
                          <a:latin typeface="Times New Roman" panose="02020603050405020304" pitchFamily="18" charset="0"/>
                          <a:cs typeface="Times New Roman" panose="02020603050405020304" pitchFamily="18" charset="0"/>
                        </a:rPr>
                        <m:t>terms</m:t>
                      </m:r>
                    </m:oMath>
                  </m:oMathPara>
                </a14:m>
                <a:endParaRPr lang="en-US" dirty="0">
                  <a:solidFill>
                    <a:schemeClr val="tx1"/>
                  </a:solidFill>
                  <a:latin typeface="Times New Roman" panose="02020603050405020304" pitchFamily="18" charset="0"/>
                  <a:cs typeface="Times New Roman" panose="02020603050405020304" pitchFamily="18" charset="0"/>
                </a:endParaRPr>
              </a:p>
              <a:p>
                <a:pPr marL="342900" indent="-342900" algn="just">
                  <a:spcAft>
                    <a:spcPts val="1200"/>
                  </a:spcAft>
                  <a:buFont typeface="+mj-lt"/>
                  <a:buAutoNum type="arabicPeriod" startAt="3"/>
                </a:pPr>
                <a:r>
                  <a:rPr lang="en-US" dirty="0">
                    <a:effectLst/>
                    <a:latin typeface="Times New Roman" panose="02020603050405020304" pitchFamily="18" charset="0"/>
                    <a:ea typeface="Calibri" panose="020F0502020204030204" pitchFamily="34" charset="0"/>
                    <a:cs typeface="Times New Roman" panose="02020603050405020304" pitchFamily="18" charset="0"/>
                  </a:rPr>
                  <a:t>Linearization:</a:t>
                </a:r>
              </a:p>
              <a:p>
                <a:pPr>
                  <a:spcAft>
                    <a:spcPts val="1200"/>
                  </a:spcAft>
                </a:pPr>
                <a:r>
                  <a:rPr lang="en-US" dirty="0">
                    <a:effectLst/>
                    <a:ea typeface="Calibri" panose="020F0502020204030204" pitchFamily="34" charset="0"/>
                    <a:cs typeface="Times New Roman" panose="02020603050405020304" pitchFamily="18" charset="0"/>
                  </a:rPr>
                  <a:t>	</a:t>
                </a:r>
                <a14:m>
                  <m:oMath xmlns:m="http://schemas.openxmlformats.org/officeDocument/2006/math">
                    <m:r>
                      <a:rPr lang="en-US" i="1" smtClean="0">
                        <a:effectLst/>
                        <a:latin typeface="Cambria Math" panose="02040503050406030204" pitchFamily="18" charset="0"/>
                        <a:ea typeface="Calibri" panose="020F0502020204030204" pitchFamily="34" charset="0"/>
                        <a:cs typeface="Times New Roman" panose="02020603050405020304" pitchFamily="18" charset="0"/>
                      </a:rPr>
                      <m:t>𝑓</m:t>
                    </m:r>
                    <m:d>
                      <m:dPr>
                        <m:ctrlPr>
                          <a:rPr lang="en-US" i="1">
                            <a:effectLst/>
                            <a:latin typeface="Cambria Math" panose="02040503050406030204" pitchFamily="18" charset="0"/>
                            <a:ea typeface="Calibri" panose="020F0502020204030204" pitchFamily="34" charset="0"/>
                            <a:cs typeface="Times New Roman" panose="02020603050405020304" pitchFamily="18" charset="0"/>
                          </a:rPr>
                        </m:ctrlPr>
                      </m:dPr>
                      <m:e>
                        <m:acc>
                          <m:accPr>
                            <m:chr m:val="ˆ"/>
                            <m:ctrlPr>
                              <a:rPr lang="en-US" i="1">
                                <a:effectLst/>
                                <a:latin typeface="Cambria Math" panose="02040503050406030204" pitchFamily="18" charset="0"/>
                              </a:rPr>
                            </m:ctrlPr>
                          </m:accPr>
                          <m:e>
                            <m:r>
                              <a:rPr lang="en-US" i="1">
                                <a:effectLst/>
                                <a:latin typeface="Cambria Math" panose="02040503050406030204" pitchFamily="18" charset="0"/>
                                <a:ea typeface="Calibri" panose="020F0502020204030204" pitchFamily="34" charset="0"/>
                                <a:cs typeface="Times New Roman" panose="02020603050405020304" pitchFamily="18" charset="0"/>
                              </a:rPr>
                              <m:t>𝑥</m:t>
                            </m:r>
                          </m:e>
                        </m:acc>
                      </m:e>
                    </m:d>
                    <m:r>
                      <a:rPr lang="en-US">
                        <a:effectLst/>
                        <a:latin typeface="Cambria Math" panose="02040503050406030204" pitchFamily="18" charset="0"/>
                        <a:ea typeface="Calibri" panose="020F0502020204030204" pitchFamily="34" charset="0"/>
                        <a:cs typeface="Times New Roman" panose="02020603050405020304" pitchFamily="18" charset="0"/>
                      </a:rPr>
                      <m:t>=0≈</m:t>
                    </m:r>
                    <m:r>
                      <a:rPr lang="en-US" i="1">
                        <a:effectLst/>
                        <a:latin typeface="Cambria Math" panose="02040503050406030204" pitchFamily="18" charset="0"/>
                        <a:ea typeface="Calibri" panose="020F0502020204030204" pitchFamily="34" charset="0"/>
                        <a:cs typeface="Times New Roman" panose="02020603050405020304" pitchFamily="18" charset="0"/>
                      </a:rPr>
                      <m:t>𝑓</m:t>
                    </m:r>
                    <m:d>
                      <m:dPr>
                        <m:ctrlPr>
                          <a:rPr lang="en-US" i="1">
                            <a:effectLst/>
                            <a:latin typeface="Cambria Math" panose="02040503050406030204" pitchFamily="18" charset="0"/>
                          </a:rPr>
                        </m:ctrlPr>
                      </m:dPr>
                      <m:e>
                        <m:sSup>
                          <m:sSupPr>
                            <m:ctrlPr>
                              <a:rPr lang="en-US" i="1">
                                <a:effectLst/>
                                <a:latin typeface="Cambria Math" panose="02040503050406030204" pitchFamily="18" charset="0"/>
                              </a:rPr>
                            </m:ctrlPr>
                          </m:sSupPr>
                          <m:e>
                            <m:r>
                              <a:rPr lang="en-US" i="1">
                                <a:effectLst/>
                                <a:latin typeface="Cambria Math" panose="02040503050406030204" pitchFamily="18" charset="0"/>
                                <a:ea typeface="Calibri" panose="020F0502020204030204" pitchFamily="34" charset="0"/>
                                <a:cs typeface="Times New Roman" panose="02020603050405020304" pitchFamily="18" charset="0"/>
                              </a:rPr>
                              <m:t>𝑥</m:t>
                            </m:r>
                          </m:e>
                          <m:sup>
                            <m:d>
                              <m:dPr>
                                <m:ctrlPr>
                                  <a:rPr lang="en-US" i="1">
                                    <a:effectLst/>
                                    <a:latin typeface="Cambria Math" panose="02040503050406030204" pitchFamily="18" charset="0"/>
                                    <a:ea typeface="Calibri" panose="020F0502020204030204" pitchFamily="34" charset="0"/>
                                    <a:cs typeface="Times New Roman" panose="02020603050405020304" pitchFamily="18" charset="0"/>
                                  </a:rPr>
                                </m:ctrlPr>
                              </m:dPr>
                              <m:e>
                                <m:r>
                                  <a:rPr lang="en-US" i="1">
                                    <a:effectLst/>
                                    <a:latin typeface="Cambria Math" panose="02040503050406030204" pitchFamily="18" charset="0"/>
                                    <a:ea typeface="Calibri" panose="020F0502020204030204" pitchFamily="34" charset="0"/>
                                    <a:cs typeface="Times New Roman" panose="02020603050405020304" pitchFamily="18" charset="0"/>
                                  </a:rPr>
                                  <m:t>𝑣</m:t>
                                </m:r>
                              </m:e>
                            </m:d>
                          </m:sup>
                        </m:sSup>
                      </m:e>
                    </m:d>
                    <m:r>
                      <a:rPr lang="en-US">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i="1">
                            <a:effectLst/>
                            <a:latin typeface="Cambria Math" panose="02040503050406030204" pitchFamily="18" charset="0"/>
                          </a:rPr>
                        </m:ctrlPr>
                      </m:fPr>
                      <m:num>
                        <m:r>
                          <a:rPr lang="en-US" i="1">
                            <a:effectLst/>
                            <a:latin typeface="Cambria Math" panose="02040503050406030204" pitchFamily="18" charset="0"/>
                            <a:ea typeface="Calibri" panose="020F0502020204030204" pitchFamily="34" charset="0"/>
                            <a:cs typeface="Times New Roman" panose="02020603050405020304" pitchFamily="18" charset="0"/>
                          </a:rPr>
                          <m:t>𝑑𝑓</m:t>
                        </m:r>
                        <m:d>
                          <m:dPr>
                            <m:ctrlPr>
                              <a:rPr lang="en-US" i="1">
                                <a:effectLst/>
                                <a:latin typeface="Cambria Math" panose="02040503050406030204" pitchFamily="18" charset="0"/>
                              </a:rPr>
                            </m:ctrlPr>
                          </m:dPr>
                          <m:e>
                            <m:sSup>
                              <m:sSupPr>
                                <m:ctrlPr>
                                  <a:rPr lang="en-US" i="1">
                                    <a:effectLst/>
                                    <a:latin typeface="Cambria Math" panose="02040503050406030204" pitchFamily="18" charset="0"/>
                                  </a:rPr>
                                </m:ctrlPr>
                              </m:sSupPr>
                              <m:e>
                                <m:r>
                                  <a:rPr lang="en-US" i="1">
                                    <a:effectLst/>
                                    <a:latin typeface="Cambria Math" panose="02040503050406030204" pitchFamily="18" charset="0"/>
                                    <a:ea typeface="Calibri" panose="020F0502020204030204" pitchFamily="34" charset="0"/>
                                    <a:cs typeface="Times New Roman" panose="02020603050405020304" pitchFamily="18" charset="0"/>
                                  </a:rPr>
                                  <m:t>𝑥</m:t>
                                </m:r>
                              </m:e>
                              <m:sup>
                                <m:d>
                                  <m:dPr>
                                    <m:ctrlPr>
                                      <a:rPr lang="en-US" i="1">
                                        <a:effectLst/>
                                        <a:latin typeface="Cambria Math" panose="02040503050406030204" pitchFamily="18" charset="0"/>
                                        <a:ea typeface="Calibri" panose="020F0502020204030204" pitchFamily="34" charset="0"/>
                                        <a:cs typeface="Times New Roman" panose="02020603050405020304" pitchFamily="18" charset="0"/>
                                      </a:rPr>
                                    </m:ctrlPr>
                                  </m:dPr>
                                  <m:e>
                                    <m:r>
                                      <a:rPr lang="en-US" i="1">
                                        <a:effectLst/>
                                        <a:latin typeface="Cambria Math" panose="02040503050406030204" pitchFamily="18" charset="0"/>
                                        <a:ea typeface="Calibri" panose="020F0502020204030204" pitchFamily="34" charset="0"/>
                                        <a:cs typeface="Times New Roman" panose="02020603050405020304" pitchFamily="18" charset="0"/>
                                      </a:rPr>
                                      <m:t>𝑣</m:t>
                                    </m:r>
                                  </m:e>
                                </m:d>
                              </m:sup>
                            </m:sSup>
                          </m:e>
                        </m:d>
                      </m:num>
                      <m:den>
                        <m:r>
                          <a:rPr lang="en-US" i="1">
                            <a:effectLst/>
                            <a:latin typeface="Cambria Math" panose="02040503050406030204" pitchFamily="18" charset="0"/>
                            <a:ea typeface="Calibri" panose="020F0502020204030204" pitchFamily="34" charset="0"/>
                            <a:cs typeface="Times New Roman" panose="02020603050405020304" pitchFamily="18" charset="0"/>
                          </a:rPr>
                          <m:t>𝑑𝑥</m:t>
                        </m:r>
                      </m:den>
                    </m:f>
                    <m:r>
                      <m:rPr>
                        <m:sty m:val="p"/>
                      </m:rPr>
                      <a:rPr lang="en-US">
                        <a:effectLst/>
                        <a:latin typeface="Cambria Math" panose="02040503050406030204" pitchFamily="18" charset="0"/>
                        <a:ea typeface="Calibri" panose="020F0502020204030204" pitchFamily="34" charset="0"/>
                        <a:cs typeface="Times New Roman" panose="02020603050405020304" pitchFamily="18" charset="0"/>
                      </a:rPr>
                      <m:t>Δ</m:t>
                    </m:r>
                    <m:sSup>
                      <m:sSupPr>
                        <m:ctrlPr>
                          <a:rPr lang="en-US" i="1">
                            <a:effectLst/>
                            <a:latin typeface="Cambria Math" panose="02040503050406030204" pitchFamily="18" charset="0"/>
                          </a:rPr>
                        </m:ctrlPr>
                      </m:sSupPr>
                      <m:e>
                        <m:r>
                          <a:rPr lang="en-US" i="1">
                            <a:effectLst/>
                            <a:latin typeface="Cambria Math" panose="02040503050406030204" pitchFamily="18" charset="0"/>
                            <a:ea typeface="Calibri" panose="020F0502020204030204" pitchFamily="34" charset="0"/>
                            <a:cs typeface="Times New Roman" panose="02020603050405020304" pitchFamily="18" charset="0"/>
                          </a:rPr>
                          <m:t>𝑥</m:t>
                        </m:r>
                      </m:e>
                      <m:sup>
                        <m:d>
                          <m:dPr>
                            <m:ctrlPr>
                              <a:rPr lang="en-US" i="1">
                                <a:effectLst/>
                                <a:latin typeface="Cambria Math" panose="02040503050406030204" pitchFamily="18" charset="0"/>
                                <a:ea typeface="Calibri" panose="020F0502020204030204" pitchFamily="34" charset="0"/>
                                <a:cs typeface="Times New Roman" panose="02020603050405020304" pitchFamily="18" charset="0"/>
                              </a:rPr>
                            </m:ctrlPr>
                          </m:dPr>
                          <m:e>
                            <m:r>
                              <a:rPr lang="en-US" i="1">
                                <a:effectLst/>
                                <a:latin typeface="Cambria Math" panose="02040503050406030204" pitchFamily="18" charset="0"/>
                                <a:ea typeface="Calibri" panose="020F0502020204030204" pitchFamily="34" charset="0"/>
                                <a:cs typeface="Times New Roman" panose="02020603050405020304" pitchFamily="18" charset="0"/>
                              </a:rPr>
                              <m:t>𝑣</m:t>
                            </m:r>
                          </m:e>
                        </m:d>
                      </m:sup>
                    </m:sSup>
                  </m:oMath>
                </a14:m>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indent="-342900" algn="just">
                  <a:spcAft>
                    <a:spcPts val="1200"/>
                  </a:spcAft>
                  <a:buFont typeface="+mj-lt"/>
                  <a:buAutoNum type="arabicPeriod" startAt="4"/>
                </a:pPr>
                <a14:m>
                  <m:oMath xmlns:m="http://schemas.openxmlformats.org/officeDocument/2006/math">
                    <m:r>
                      <m:rPr>
                        <m:sty m:val="p"/>
                      </m:rPr>
                      <a:rPr lang="en-US" smtClean="0">
                        <a:effectLst/>
                        <a:latin typeface="Cambria Math" panose="02040503050406030204" pitchFamily="18" charset="0"/>
                        <a:ea typeface="Calibri" panose="020F0502020204030204" pitchFamily="34" charset="0"/>
                        <a:cs typeface="Times New Roman" panose="02020603050405020304" pitchFamily="18" charset="0"/>
                      </a:rPr>
                      <m:t>Δ</m:t>
                    </m:r>
                    <m:sSup>
                      <m:sSupPr>
                        <m:ctrlPr>
                          <a:rPr lang="en-US" i="1">
                            <a:effectLst/>
                            <a:latin typeface="Cambria Math" panose="02040503050406030204" pitchFamily="18" charset="0"/>
                          </a:rPr>
                        </m:ctrlPr>
                      </m:sSupPr>
                      <m:e>
                        <m:r>
                          <a:rPr lang="en-US" i="1">
                            <a:effectLst/>
                            <a:latin typeface="Cambria Math" panose="02040503050406030204" pitchFamily="18" charset="0"/>
                            <a:ea typeface="Calibri" panose="020F0502020204030204" pitchFamily="34" charset="0"/>
                            <a:cs typeface="Times New Roman" panose="02020603050405020304" pitchFamily="18" charset="0"/>
                          </a:rPr>
                          <m:t>𝑥</m:t>
                        </m:r>
                      </m:e>
                      <m:sup>
                        <m:r>
                          <a:rPr lang="en-US">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𝑣</m:t>
                        </m:r>
                        <m:r>
                          <a:rPr lang="en-US">
                            <a:effectLst/>
                            <a:latin typeface="Cambria Math" panose="02040503050406030204" pitchFamily="18" charset="0"/>
                            <a:ea typeface="Calibri" panose="020F0502020204030204" pitchFamily="34" charset="0"/>
                            <a:cs typeface="Times New Roman" panose="02020603050405020304" pitchFamily="18" charset="0"/>
                          </a:rPr>
                          <m:t>)</m:t>
                        </m:r>
                      </m:sup>
                    </m:sSup>
                    <m:r>
                      <a:rPr lang="en-US">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i="1">
                            <a:effectLst/>
                            <a:latin typeface="Cambria Math" panose="02040503050406030204" pitchFamily="18" charset="0"/>
                          </a:rPr>
                        </m:ctrlPr>
                      </m:sSupPr>
                      <m:e>
                        <m:d>
                          <m:dPr>
                            <m:begChr m:val="["/>
                            <m:endChr m:val="]"/>
                            <m:ctrlPr>
                              <a:rPr lang="en-US" i="1">
                                <a:effectLst/>
                                <a:latin typeface="Cambria Math" panose="02040503050406030204" pitchFamily="18" charset="0"/>
                              </a:rPr>
                            </m:ctrlPr>
                          </m:dPr>
                          <m:e>
                            <m:f>
                              <m:fPr>
                                <m:ctrlPr>
                                  <a:rPr lang="en-US" i="1">
                                    <a:effectLst/>
                                    <a:latin typeface="Cambria Math" panose="02040503050406030204" pitchFamily="18" charset="0"/>
                                  </a:rPr>
                                </m:ctrlPr>
                              </m:fPr>
                              <m:num>
                                <m:r>
                                  <a:rPr lang="en-US" i="1">
                                    <a:effectLst/>
                                    <a:latin typeface="Cambria Math" panose="02040503050406030204" pitchFamily="18" charset="0"/>
                                    <a:ea typeface="Calibri" panose="020F0502020204030204" pitchFamily="34" charset="0"/>
                                    <a:cs typeface="Times New Roman" panose="02020603050405020304" pitchFamily="18" charset="0"/>
                                  </a:rPr>
                                  <m:t>𝑑𝑓</m:t>
                                </m:r>
                                <m:d>
                                  <m:dPr>
                                    <m:ctrlPr>
                                      <a:rPr lang="en-US" i="1">
                                        <a:effectLst/>
                                        <a:latin typeface="Cambria Math" panose="02040503050406030204" pitchFamily="18" charset="0"/>
                                      </a:rPr>
                                    </m:ctrlPr>
                                  </m:dPr>
                                  <m:e>
                                    <m:sSup>
                                      <m:sSupPr>
                                        <m:ctrlPr>
                                          <a:rPr lang="en-US" i="1">
                                            <a:effectLst/>
                                            <a:latin typeface="Cambria Math" panose="02040503050406030204" pitchFamily="18" charset="0"/>
                                          </a:rPr>
                                        </m:ctrlPr>
                                      </m:sSupPr>
                                      <m:e>
                                        <m:r>
                                          <a:rPr lang="en-US" i="1">
                                            <a:effectLst/>
                                            <a:latin typeface="Cambria Math" panose="02040503050406030204" pitchFamily="18" charset="0"/>
                                            <a:ea typeface="Calibri" panose="020F0502020204030204" pitchFamily="34" charset="0"/>
                                            <a:cs typeface="Times New Roman" panose="02020603050405020304" pitchFamily="18" charset="0"/>
                                          </a:rPr>
                                          <m:t>𝑥</m:t>
                                        </m:r>
                                      </m:e>
                                      <m:sup>
                                        <m:r>
                                          <a:rPr lang="en-US">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𝑣</m:t>
                                        </m:r>
                                        <m:r>
                                          <a:rPr lang="en-US">
                                            <a:effectLst/>
                                            <a:latin typeface="Cambria Math" panose="02040503050406030204" pitchFamily="18" charset="0"/>
                                            <a:ea typeface="Calibri" panose="020F0502020204030204" pitchFamily="34" charset="0"/>
                                            <a:cs typeface="Times New Roman" panose="02020603050405020304" pitchFamily="18" charset="0"/>
                                          </a:rPr>
                                          <m:t>)</m:t>
                                        </m:r>
                                      </m:sup>
                                    </m:sSup>
                                  </m:e>
                                </m:d>
                              </m:num>
                              <m:den>
                                <m:r>
                                  <a:rPr lang="en-US" i="1">
                                    <a:effectLst/>
                                    <a:latin typeface="Cambria Math" panose="02040503050406030204" pitchFamily="18" charset="0"/>
                                    <a:ea typeface="Calibri" panose="020F0502020204030204" pitchFamily="34" charset="0"/>
                                    <a:cs typeface="Times New Roman" panose="02020603050405020304" pitchFamily="18" charset="0"/>
                                  </a:rPr>
                                  <m:t>𝑑𝑥</m:t>
                                </m:r>
                              </m:den>
                            </m:f>
                          </m:e>
                        </m:d>
                      </m:e>
                      <m:sup>
                        <m:r>
                          <a:rPr lang="en-US" i="1">
                            <a:effectLst/>
                            <a:latin typeface="Cambria Math" panose="02040503050406030204" pitchFamily="18" charset="0"/>
                            <a:ea typeface="Calibri" panose="020F0502020204030204" pitchFamily="34" charset="0"/>
                            <a:cs typeface="Times New Roman" panose="02020603050405020304" pitchFamily="18" charset="0"/>
                          </a:rPr>
                          <m:t>−</m:t>
                        </m:r>
                        <m:r>
                          <a:rPr lang="en-US">
                            <a:effectLst/>
                            <a:latin typeface="Cambria Math" panose="02040503050406030204" pitchFamily="18" charset="0"/>
                            <a:ea typeface="Calibri" panose="020F0502020204030204" pitchFamily="34" charset="0"/>
                            <a:cs typeface="Times New Roman" panose="02020603050405020304" pitchFamily="18" charset="0"/>
                          </a:rPr>
                          <m:t>1</m:t>
                        </m:r>
                      </m:sup>
                    </m:sSup>
                    <m:r>
                      <a:rPr lang="en-US" i="1">
                        <a:effectLst/>
                        <a:latin typeface="Cambria Math" panose="02040503050406030204" pitchFamily="18" charset="0"/>
                        <a:ea typeface="Calibri" panose="020F0502020204030204" pitchFamily="34" charset="0"/>
                        <a:cs typeface="Times New Roman" panose="02020603050405020304" pitchFamily="18" charset="0"/>
                      </a:rPr>
                      <m:t>𝑓</m:t>
                    </m:r>
                    <m:d>
                      <m:dPr>
                        <m:ctrlPr>
                          <a:rPr lang="en-US" i="1">
                            <a:effectLst/>
                            <a:latin typeface="Cambria Math" panose="02040503050406030204" pitchFamily="18" charset="0"/>
                          </a:rPr>
                        </m:ctrlPr>
                      </m:dPr>
                      <m:e>
                        <m:sSup>
                          <m:sSupPr>
                            <m:ctrlPr>
                              <a:rPr lang="en-US" i="1">
                                <a:effectLst/>
                                <a:latin typeface="Cambria Math" panose="02040503050406030204" pitchFamily="18" charset="0"/>
                              </a:rPr>
                            </m:ctrlPr>
                          </m:sSupPr>
                          <m:e>
                            <m:r>
                              <a:rPr lang="en-US" i="1">
                                <a:effectLst/>
                                <a:latin typeface="Cambria Math" panose="02040503050406030204" pitchFamily="18" charset="0"/>
                                <a:ea typeface="Calibri" panose="020F0502020204030204" pitchFamily="34" charset="0"/>
                                <a:cs typeface="Times New Roman" panose="02020603050405020304" pitchFamily="18" charset="0"/>
                              </a:rPr>
                              <m:t>𝑥</m:t>
                            </m:r>
                          </m:e>
                          <m:sup>
                            <m:r>
                              <a:rPr lang="en-US">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𝑣</m:t>
                            </m:r>
                            <m:r>
                              <a:rPr lang="en-US">
                                <a:effectLst/>
                                <a:latin typeface="Cambria Math" panose="02040503050406030204" pitchFamily="18" charset="0"/>
                                <a:ea typeface="Calibri" panose="020F0502020204030204" pitchFamily="34" charset="0"/>
                                <a:cs typeface="Times New Roman" panose="02020603050405020304" pitchFamily="18" charset="0"/>
                              </a:rPr>
                              <m:t>)</m:t>
                            </m:r>
                          </m:sup>
                        </m:sSup>
                      </m:e>
                    </m:d>
                  </m:oMath>
                </a14:m>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spcAft>
                    <a:spcPts val="1200"/>
                  </a:spcAft>
                  <a:buFont typeface="+mj-lt"/>
                  <a:buAutoNum type="arabicPeriod" startAt="4"/>
                </a:pPr>
                <a14:m>
                  <m:oMath xmlns:m="http://schemas.openxmlformats.org/officeDocument/2006/math">
                    <m:sSup>
                      <m:sSupPr>
                        <m:ctrlPr>
                          <a:rPr lang="en-US" i="1" smtClean="0">
                            <a:effectLst/>
                            <a:latin typeface="Cambria Math" panose="02040503050406030204" pitchFamily="18" charset="0"/>
                          </a:rPr>
                        </m:ctrlPr>
                      </m:sSupPr>
                      <m:e>
                        <m:r>
                          <a:rPr lang="en-US" i="1">
                            <a:effectLst/>
                            <a:latin typeface="Cambria Math" panose="02040503050406030204" pitchFamily="18" charset="0"/>
                            <a:ea typeface="Calibri" panose="020F0502020204030204" pitchFamily="34" charset="0"/>
                            <a:cs typeface="Times New Roman" panose="02020603050405020304" pitchFamily="18" charset="0"/>
                          </a:rPr>
                          <m:t>𝑥</m:t>
                        </m:r>
                      </m:e>
                      <m:sup>
                        <m:r>
                          <a:rPr lang="en-US">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𝑣</m:t>
                        </m:r>
                        <m:r>
                          <a:rPr lang="en-US">
                            <a:effectLst/>
                            <a:latin typeface="Cambria Math" panose="02040503050406030204" pitchFamily="18" charset="0"/>
                            <a:ea typeface="Calibri" panose="020F0502020204030204" pitchFamily="34" charset="0"/>
                            <a:cs typeface="Times New Roman" panose="02020603050405020304" pitchFamily="18" charset="0"/>
                          </a:rPr>
                          <m:t>+1)</m:t>
                        </m:r>
                      </m:sup>
                    </m:sSup>
                    <m:r>
                      <a:rPr lang="en-US">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i="1">
                            <a:effectLst/>
                            <a:latin typeface="Cambria Math" panose="02040503050406030204" pitchFamily="18" charset="0"/>
                          </a:rPr>
                        </m:ctrlPr>
                      </m:sSupPr>
                      <m:e>
                        <m:r>
                          <a:rPr lang="en-US" i="1">
                            <a:effectLst/>
                            <a:latin typeface="Cambria Math" panose="02040503050406030204" pitchFamily="18" charset="0"/>
                            <a:ea typeface="Calibri" panose="020F0502020204030204" pitchFamily="34" charset="0"/>
                            <a:cs typeface="Times New Roman" panose="02020603050405020304" pitchFamily="18" charset="0"/>
                          </a:rPr>
                          <m:t>𝑥</m:t>
                        </m:r>
                      </m:e>
                      <m:sup>
                        <m:r>
                          <a:rPr lang="en-US">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𝑣</m:t>
                        </m:r>
                        <m:r>
                          <a:rPr lang="en-US">
                            <a:effectLst/>
                            <a:latin typeface="Cambria Math" panose="02040503050406030204" pitchFamily="18" charset="0"/>
                            <a:ea typeface="Calibri" panose="020F0502020204030204" pitchFamily="34" charset="0"/>
                            <a:cs typeface="Times New Roman" panose="02020603050405020304" pitchFamily="18" charset="0"/>
                          </a:rPr>
                          <m:t>)</m:t>
                        </m:r>
                      </m:sup>
                    </m:sSup>
                    <m:r>
                      <a:rPr lang="en-US">
                        <a:effectLst/>
                        <a:latin typeface="Cambria Math" panose="02040503050406030204" pitchFamily="18" charset="0"/>
                        <a:ea typeface="Calibri" panose="020F0502020204030204" pitchFamily="34" charset="0"/>
                        <a:cs typeface="Times New Roman" panose="02020603050405020304" pitchFamily="18" charset="0"/>
                      </a:rPr>
                      <m:t>+</m:t>
                    </m:r>
                    <m:r>
                      <m:rPr>
                        <m:sty m:val="p"/>
                      </m:rPr>
                      <a:rPr lang="en-US">
                        <a:effectLst/>
                        <a:latin typeface="Cambria Math" panose="02040503050406030204" pitchFamily="18" charset="0"/>
                        <a:ea typeface="Calibri" panose="020F0502020204030204" pitchFamily="34" charset="0"/>
                        <a:cs typeface="Times New Roman" panose="02020603050405020304" pitchFamily="18" charset="0"/>
                      </a:rPr>
                      <m:t>Δ</m:t>
                    </m:r>
                    <m:sSup>
                      <m:sSupPr>
                        <m:ctrlPr>
                          <a:rPr lang="en-US" i="1">
                            <a:effectLst/>
                            <a:latin typeface="Cambria Math" panose="02040503050406030204" pitchFamily="18" charset="0"/>
                          </a:rPr>
                        </m:ctrlPr>
                      </m:sSupPr>
                      <m:e>
                        <m:r>
                          <a:rPr lang="en-US" i="1">
                            <a:effectLst/>
                            <a:latin typeface="Cambria Math" panose="02040503050406030204" pitchFamily="18" charset="0"/>
                            <a:ea typeface="Calibri" panose="020F0502020204030204" pitchFamily="34" charset="0"/>
                            <a:cs typeface="Times New Roman" panose="02020603050405020304" pitchFamily="18" charset="0"/>
                          </a:rPr>
                          <m:t>𝑥</m:t>
                        </m:r>
                      </m:e>
                      <m:sup>
                        <m:r>
                          <a:rPr lang="en-US">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𝑣</m:t>
                        </m:r>
                        <m:r>
                          <a:rPr lang="en-US">
                            <a:effectLst/>
                            <a:latin typeface="Cambria Math" panose="02040503050406030204" pitchFamily="18" charset="0"/>
                            <a:ea typeface="Calibri" panose="020F0502020204030204" pitchFamily="34" charset="0"/>
                            <a:cs typeface="Times New Roman" panose="02020603050405020304" pitchFamily="18" charset="0"/>
                          </a:rPr>
                          <m:t>)</m:t>
                        </m:r>
                      </m:sup>
                    </m:sSup>
                  </m:oMath>
                </a14:m>
                <a:endParaRPr lang="en-US" dirty="0">
                  <a:latin typeface="Times New Roman" panose="02020603050405020304" pitchFamily="18" charset="0"/>
                  <a:ea typeface="Calibri" panose="020F0502020204030204" pitchFamily="34" charset="0"/>
                  <a:cs typeface="Times New Roman" panose="02020603050405020304" pitchFamily="18" charset="0"/>
                </a:endParaRPr>
              </a:p>
            </p:txBody>
          </p:sp>
        </mc:Choice>
        <mc:Fallback xmlns="">
          <p:sp>
            <p:nvSpPr>
              <p:cNvPr id="3" name="TextBox 2">
                <a:extLst>
                  <a:ext uri="{FF2B5EF4-FFF2-40B4-BE49-F238E27FC236}">
                    <a16:creationId xmlns:a16="http://schemas.microsoft.com/office/drawing/2014/main" id="{DF0A1B22-4406-4B36-8CE5-C1DBE70B6783}"/>
                  </a:ext>
                </a:extLst>
              </p:cNvPr>
              <p:cNvSpPr txBox="1">
                <a:spLocks noRot="1" noChangeAspect="1" noMove="1" noResize="1" noEditPoints="1" noAdjustHandles="1" noChangeArrowheads="1" noChangeShapeType="1" noTextEdit="1"/>
              </p:cNvSpPr>
              <p:nvPr/>
            </p:nvSpPr>
            <p:spPr>
              <a:xfrm>
                <a:off x="457200" y="860156"/>
                <a:ext cx="8330339" cy="5152180"/>
              </a:xfrm>
              <a:prstGeom prst="rect">
                <a:avLst/>
              </a:prstGeom>
              <a:blipFill>
                <a:blip r:embed="rId2"/>
                <a:stretch>
                  <a:fillRect l="-585" t="-592"/>
                </a:stretch>
              </a:blipFill>
            </p:spPr>
            <p:txBody>
              <a:bodyPr/>
              <a:lstStyle/>
              <a:p>
                <a:r>
                  <a:rPr lang="en-US">
                    <a:noFill/>
                  </a:rPr>
                  <a:t> </a:t>
                </a:r>
              </a:p>
            </p:txBody>
          </p:sp>
        </mc:Fallback>
      </mc:AlternateContent>
    </p:spTree>
    <p:extLst>
      <p:ext uri="{BB962C8B-B14F-4D97-AF65-F5344CB8AC3E}">
        <p14:creationId xmlns:p14="http://schemas.microsoft.com/office/powerpoint/2010/main" val="33267356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191C-D501-4F81-8E4B-9D44B8EDC0C6}"/>
              </a:ext>
            </a:extLst>
          </p:cNvPr>
          <p:cNvSpPr>
            <a:spLocks noGrp="1"/>
          </p:cNvSpPr>
          <p:nvPr>
            <p:ph type="title"/>
          </p:nvPr>
        </p:nvSpPr>
        <p:spPr>
          <a:xfrm>
            <a:off x="457200" y="152400"/>
            <a:ext cx="8083658" cy="707756"/>
          </a:xfrm>
        </p:spPr>
        <p:txBody>
          <a:bodyPr/>
          <a:lstStyle/>
          <a:p>
            <a:r>
              <a:rPr lang="en-US" dirty="0"/>
              <a:t>Example</a:t>
            </a:r>
          </a:p>
        </p:txBody>
      </p:sp>
      <p:sp>
        <p:nvSpPr>
          <p:cNvPr id="5" name="Slide Number Placeholder 4">
            <a:extLst>
              <a:ext uri="{FF2B5EF4-FFF2-40B4-BE49-F238E27FC236}">
                <a16:creationId xmlns:a16="http://schemas.microsoft.com/office/drawing/2014/main" id="{510A510D-11C3-4509-A972-43A23A8748CF}"/>
              </a:ext>
            </a:extLst>
          </p:cNvPr>
          <p:cNvSpPr>
            <a:spLocks noGrp="1"/>
          </p:cNvSpPr>
          <p:nvPr>
            <p:ph type="sldNum" sz="quarter" idx="4"/>
          </p:nvPr>
        </p:nvSpPr>
        <p:spPr/>
        <p:txBody>
          <a:bodyPr/>
          <a:lstStyle/>
          <a:p>
            <a:fld id="{7CECD839-9EAD-418B-9826-1243089AB703}" type="slidenum">
              <a:rPr lang="en-US" smtClean="0"/>
              <a:t>33</a:t>
            </a:fld>
            <a:endParaRPr lang="en-US"/>
          </a:p>
        </p:txBody>
      </p:sp>
      <p:sp>
        <p:nvSpPr>
          <p:cNvPr id="7" name="Footer Placeholder 5">
            <a:extLst>
              <a:ext uri="{FF2B5EF4-FFF2-40B4-BE49-F238E27FC236}">
                <a16:creationId xmlns:a16="http://schemas.microsoft.com/office/drawing/2014/main" id="{A14C8A68-AC23-4AC9-8A19-8108B2C013A0}"/>
              </a:ext>
            </a:extLst>
          </p:cNvPr>
          <p:cNvSpPr txBox="1">
            <a:spLocks/>
          </p:cNvSpPr>
          <p:nvPr/>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ECpE</a:t>
            </a:r>
            <a:r>
              <a:rPr lang="en-US" dirty="0"/>
              <a:t> Department</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56B5F222-1217-4D4B-8E63-F4F8E02E045B}"/>
                  </a:ext>
                </a:extLst>
              </p:cNvPr>
              <p:cNvSpPr txBox="1"/>
              <p:nvPr/>
            </p:nvSpPr>
            <p:spPr>
              <a:xfrm>
                <a:off x="457200" y="955202"/>
                <a:ext cx="4572000" cy="400110"/>
              </a:xfrm>
              <a:prstGeom prst="rect">
                <a:avLst/>
              </a:prstGeom>
              <a:noFill/>
            </p:spPr>
            <p:txBody>
              <a:bodyPr wrap="square">
                <a:spAutoFit/>
              </a:bodyPr>
              <a:lstStyle/>
              <a:p>
                <a:r>
                  <a:rPr lang="en-US" sz="2000" dirty="0">
                    <a:latin typeface="Times New Roman" panose="02020603050405020304" pitchFamily="18" charset="0"/>
                    <a:ea typeface="Calibri" panose="020F0502020204030204" pitchFamily="34" charset="0"/>
                    <a:cs typeface="Times New Roman" panose="02020603050405020304" pitchFamily="18" charset="0"/>
                  </a:rPr>
                  <a:t>U</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se </a:t>
                </a:r>
                <a14:m>
                  <m:oMath xmlns:m="http://schemas.openxmlformats.org/officeDocument/2006/math">
                    <m:r>
                      <a:rPr lang="en-US" sz="2000" i="1">
                        <a:effectLst/>
                        <a:latin typeface="Cambria Math" panose="02040503050406030204" pitchFamily="18" charset="0"/>
                        <a:ea typeface="Calibri" panose="020F0502020204030204" pitchFamily="34" charset="0"/>
                        <a:cs typeface="Times New Roman" panose="02020603050405020304" pitchFamily="18" charset="0"/>
                      </a:rPr>
                      <m:t>𝑁</m:t>
                    </m:r>
                    <m:r>
                      <a:rPr lang="en-US" sz="2000" i="1">
                        <a:effectLst/>
                        <a:latin typeface="Cambria Math" panose="02040503050406030204" pitchFamily="18" charset="0"/>
                        <a:ea typeface="Calibri" panose="020F0502020204030204" pitchFamily="34" charset="0"/>
                        <a:cs typeface="Times New Roman" panose="02020603050405020304" pitchFamily="18" charset="0"/>
                      </a:rPr>
                      <m:t>−</m:t>
                    </m:r>
                    <m:r>
                      <a:rPr lang="en-US" sz="2000" i="1">
                        <a:effectLst/>
                        <a:latin typeface="Cambria Math" panose="02040503050406030204" pitchFamily="18" charset="0"/>
                        <a:ea typeface="Calibri" panose="020F0502020204030204" pitchFamily="34" charset="0"/>
                        <a:cs typeface="Times New Roman" panose="02020603050405020304" pitchFamily="18" charset="0"/>
                      </a:rPr>
                      <m:t>𝑅</m:t>
                    </m:r>
                  </m:oMath>
                </a14:m>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to solve </a:t>
                </a:r>
                <a14:m>
                  <m:oMath xmlns:m="http://schemas.openxmlformats.org/officeDocument/2006/math">
                    <m:r>
                      <a:rPr lang="en-US" sz="2000" i="1">
                        <a:effectLst/>
                        <a:latin typeface="Cambria Math" panose="02040503050406030204" pitchFamily="18" charset="0"/>
                        <a:ea typeface="Calibri" panose="020F0502020204030204" pitchFamily="34" charset="0"/>
                        <a:cs typeface="Times New Roman" panose="02020603050405020304" pitchFamily="18" charset="0"/>
                      </a:rPr>
                      <m:t>𝑓</m:t>
                    </m:r>
                    <m:r>
                      <a:rPr lang="en-US" sz="2000">
                        <a:effectLst/>
                        <a:latin typeface="Cambria Math" panose="02040503050406030204" pitchFamily="18" charset="0"/>
                        <a:ea typeface="Calibri" panose="020F0502020204030204" pitchFamily="34" charset="0"/>
                        <a:cs typeface="Times New Roman" panose="02020603050405020304" pitchFamily="18" charset="0"/>
                      </a:rPr>
                      <m:t>(</m:t>
                    </m:r>
                    <m:r>
                      <a:rPr lang="en-US" sz="2000" i="1">
                        <a:effectLst/>
                        <a:latin typeface="Cambria Math" panose="02040503050406030204" pitchFamily="18" charset="0"/>
                        <a:ea typeface="Calibri" panose="020F0502020204030204" pitchFamily="34" charset="0"/>
                        <a:cs typeface="Times New Roman" panose="02020603050405020304" pitchFamily="18" charset="0"/>
                      </a:rPr>
                      <m:t>𝑥</m:t>
                    </m:r>
                    <m:r>
                      <a:rPr lang="en-US" sz="2000">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sz="2000" i="1">
                            <a:effectLst/>
                            <a:latin typeface="Cambria Math" panose="02040503050406030204" pitchFamily="18" charset="0"/>
                          </a:rPr>
                        </m:ctrlPr>
                      </m:sSup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𝑥</m:t>
                        </m:r>
                      </m:e>
                      <m:sup>
                        <m:r>
                          <a:rPr lang="en-US" sz="2000">
                            <a:effectLst/>
                            <a:latin typeface="Cambria Math" panose="02040503050406030204" pitchFamily="18" charset="0"/>
                            <a:ea typeface="Calibri" panose="020F0502020204030204" pitchFamily="34" charset="0"/>
                            <a:cs typeface="Times New Roman" panose="02020603050405020304" pitchFamily="18" charset="0"/>
                          </a:rPr>
                          <m:t>2</m:t>
                        </m:r>
                      </m:sup>
                    </m:sSup>
                    <m:r>
                      <a:rPr lang="en-US" sz="2000" i="1">
                        <a:effectLst/>
                        <a:latin typeface="Cambria Math" panose="02040503050406030204" pitchFamily="18" charset="0"/>
                        <a:ea typeface="Calibri" panose="020F0502020204030204" pitchFamily="34" charset="0"/>
                        <a:cs typeface="Times New Roman" panose="02020603050405020304" pitchFamily="18" charset="0"/>
                      </a:rPr>
                      <m:t>−</m:t>
                    </m:r>
                    <m:r>
                      <a:rPr lang="en-US" sz="2000">
                        <a:effectLst/>
                        <a:latin typeface="Cambria Math" panose="02040503050406030204" pitchFamily="18" charset="0"/>
                        <a:ea typeface="Calibri" panose="020F0502020204030204" pitchFamily="34" charset="0"/>
                        <a:cs typeface="Times New Roman" panose="02020603050405020304" pitchFamily="18" charset="0"/>
                      </a:rPr>
                      <m:t>2=0</m:t>
                    </m:r>
                  </m:oMath>
                </a14:m>
                <a:r>
                  <a:rPr lang="en-US" sz="2000" dirty="0">
                    <a:latin typeface="Times New Roman" panose="02020603050405020304" pitchFamily="18" charset="0"/>
                    <a:cs typeface="Times New Roman" panose="02020603050405020304" pitchFamily="18" charset="0"/>
                  </a:rPr>
                  <a:t>.</a:t>
                </a:r>
              </a:p>
            </p:txBody>
          </p:sp>
        </mc:Choice>
        <mc:Fallback xmlns="">
          <p:sp>
            <p:nvSpPr>
              <p:cNvPr id="8" name="TextBox 7">
                <a:extLst>
                  <a:ext uri="{FF2B5EF4-FFF2-40B4-BE49-F238E27FC236}">
                    <a16:creationId xmlns:a16="http://schemas.microsoft.com/office/drawing/2014/main" id="{56B5F222-1217-4D4B-8E63-F4F8E02E045B}"/>
                  </a:ext>
                </a:extLst>
              </p:cNvPr>
              <p:cNvSpPr txBox="1">
                <a:spLocks noRot="1" noChangeAspect="1" noMove="1" noResize="1" noEditPoints="1" noAdjustHandles="1" noChangeArrowheads="1" noChangeShapeType="1" noTextEdit="1"/>
              </p:cNvSpPr>
              <p:nvPr/>
            </p:nvSpPr>
            <p:spPr>
              <a:xfrm>
                <a:off x="457200" y="955202"/>
                <a:ext cx="4572000" cy="400110"/>
              </a:xfrm>
              <a:prstGeom prst="rect">
                <a:avLst/>
              </a:prstGeom>
              <a:blipFill>
                <a:blip r:embed="rId2"/>
                <a:stretch>
                  <a:fillRect l="-1333" t="-9231" b="-2769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B1B9FC65-34CF-432E-8E14-7A2BB9B0B1C1}"/>
                  </a:ext>
                </a:extLst>
              </p:cNvPr>
              <p:cNvSpPr txBox="1"/>
              <p:nvPr/>
            </p:nvSpPr>
            <p:spPr>
              <a:xfrm>
                <a:off x="457200" y="2225839"/>
                <a:ext cx="3413342" cy="79239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en-US" smtClean="0">
                          <a:solidFill>
                            <a:schemeClr val="tx1"/>
                          </a:solidFill>
                          <a:latin typeface="Cambria Math" panose="02040503050406030204" pitchFamily="18" charset="0"/>
                        </a:rPr>
                        <m:t>Δ</m:t>
                      </m:r>
                      <m:sSup>
                        <m:sSupPr>
                          <m:ctrlPr>
                            <a:rPr lang="en-US" i="1">
                              <a:solidFill>
                                <a:schemeClr val="tx1"/>
                              </a:solidFill>
                              <a:latin typeface="Cambria Math" panose="02040503050406030204" pitchFamily="18" charset="0"/>
                            </a:rPr>
                          </m:ctrlPr>
                        </m:sSupPr>
                        <m:e>
                          <m:r>
                            <a:rPr lang="en-US" i="1">
                              <a:solidFill>
                                <a:schemeClr val="tx1"/>
                              </a:solidFill>
                              <a:latin typeface="Cambria Math" panose="02040503050406030204" pitchFamily="18" charset="0"/>
                            </a:rPr>
                            <m:t>𝑥</m:t>
                          </m:r>
                        </m:e>
                        <m:sup>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𝑣</m:t>
                              </m:r>
                            </m:e>
                          </m:d>
                        </m:sup>
                      </m:sSup>
                      <m:r>
                        <a:rPr lang="en-US" i="0">
                          <a:solidFill>
                            <a:schemeClr val="tx1"/>
                          </a:solidFill>
                          <a:latin typeface="Cambria Math" panose="02040503050406030204" pitchFamily="18" charset="0"/>
                        </a:rPr>
                        <m:t>=−</m:t>
                      </m:r>
                      <m:sSup>
                        <m:sSupPr>
                          <m:ctrlPr>
                            <a:rPr lang="en-US" i="1">
                              <a:solidFill>
                                <a:schemeClr val="tx1"/>
                              </a:solidFill>
                              <a:latin typeface="Cambria Math" panose="02040503050406030204" pitchFamily="18" charset="0"/>
                            </a:rPr>
                          </m:ctrlPr>
                        </m:sSupPr>
                        <m:e>
                          <m:d>
                            <m:dPr>
                              <m:begChr m:val="["/>
                              <m:endChr m:val="]"/>
                              <m:ctrlPr>
                                <a:rPr lang="en-US" i="1">
                                  <a:solidFill>
                                    <a:schemeClr val="tx1"/>
                                  </a:solidFill>
                                  <a:latin typeface="Cambria Math" panose="02040503050406030204" pitchFamily="18" charset="0"/>
                                </a:rPr>
                              </m:ctrlPr>
                            </m:dPr>
                            <m:e>
                              <m:f>
                                <m:fPr>
                                  <m:ctrlPr>
                                    <a:rPr lang="en-US" i="1">
                                      <a:solidFill>
                                        <a:schemeClr val="tx1"/>
                                      </a:solidFill>
                                      <a:latin typeface="Cambria Math" panose="02040503050406030204" pitchFamily="18" charset="0"/>
                                    </a:rPr>
                                  </m:ctrlPr>
                                </m:fPr>
                                <m:num>
                                  <m:r>
                                    <a:rPr lang="en-US" i="1">
                                      <a:solidFill>
                                        <a:schemeClr val="tx1"/>
                                      </a:solidFill>
                                      <a:latin typeface="Cambria Math" panose="02040503050406030204" pitchFamily="18" charset="0"/>
                                    </a:rPr>
                                    <m:t>𝑑𝑓</m:t>
                                  </m:r>
                                  <m:d>
                                    <m:dPr>
                                      <m:ctrlPr>
                                        <a:rPr lang="en-US" i="1">
                                          <a:solidFill>
                                            <a:schemeClr val="tx1"/>
                                          </a:solidFill>
                                          <a:latin typeface="Cambria Math" panose="02040503050406030204" pitchFamily="18" charset="0"/>
                                        </a:rPr>
                                      </m:ctrlPr>
                                    </m:dPr>
                                    <m:e>
                                      <m:sSup>
                                        <m:sSupPr>
                                          <m:ctrlPr>
                                            <a:rPr lang="en-US" i="1">
                                              <a:solidFill>
                                                <a:schemeClr val="tx1"/>
                                              </a:solidFill>
                                              <a:latin typeface="Cambria Math" panose="02040503050406030204" pitchFamily="18" charset="0"/>
                                            </a:rPr>
                                          </m:ctrlPr>
                                        </m:sSupPr>
                                        <m:e>
                                          <m:r>
                                            <a:rPr lang="en-US" i="1">
                                              <a:solidFill>
                                                <a:schemeClr val="tx1"/>
                                              </a:solidFill>
                                              <a:latin typeface="Cambria Math" panose="02040503050406030204" pitchFamily="18" charset="0"/>
                                            </a:rPr>
                                            <m:t>𝑥</m:t>
                                          </m:r>
                                        </m:e>
                                        <m:sup>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𝜈</m:t>
                                              </m:r>
                                            </m:e>
                                          </m:d>
                                        </m:sup>
                                      </m:sSup>
                                    </m:e>
                                  </m:d>
                                </m:num>
                                <m:den>
                                  <m:r>
                                    <a:rPr lang="en-US" i="1">
                                      <a:solidFill>
                                        <a:schemeClr val="tx1"/>
                                      </a:solidFill>
                                      <a:latin typeface="Cambria Math" panose="02040503050406030204" pitchFamily="18" charset="0"/>
                                    </a:rPr>
                                    <m:t>𝑑𝑥</m:t>
                                  </m:r>
                                </m:den>
                              </m:f>
                            </m:e>
                          </m:d>
                        </m:e>
                        <m:sup>
                          <m:r>
                            <a:rPr lang="en-US" i="0">
                              <a:solidFill>
                                <a:schemeClr val="tx1"/>
                              </a:solidFill>
                              <a:latin typeface="Cambria Math" panose="02040503050406030204" pitchFamily="18" charset="0"/>
                            </a:rPr>
                            <m:t>−1</m:t>
                          </m:r>
                        </m:sup>
                      </m:sSup>
                      <m:r>
                        <a:rPr lang="en-US" i="1">
                          <a:solidFill>
                            <a:schemeClr val="tx1"/>
                          </a:solidFill>
                          <a:latin typeface="Cambria Math" panose="02040503050406030204" pitchFamily="18" charset="0"/>
                        </a:rPr>
                        <m:t>𝑓</m:t>
                      </m:r>
                      <m:d>
                        <m:dPr>
                          <m:ctrlPr>
                            <a:rPr lang="en-US" i="1">
                              <a:solidFill>
                                <a:schemeClr val="tx1"/>
                              </a:solidFill>
                              <a:latin typeface="Cambria Math" panose="02040503050406030204" pitchFamily="18" charset="0"/>
                            </a:rPr>
                          </m:ctrlPr>
                        </m:dPr>
                        <m:e>
                          <m:sSup>
                            <m:sSupPr>
                              <m:ctrlPr>
                                <a:rPr lang="en-US" i="1">
                                  <a:solidFill>
                                    <a:schemeClr val="tx1"/>
                                  </a:solidFill>
                                  <a:latin typeface="Cambria Math" panose="02040503050406030204" pitchFamily="18" charset="0"/>
                                </a:rPr>
                              </m:ctrlPr>
                            </m:sSupPr>
                            <m:e>
                              <m:r>
                                <a:rPr lang="en-US" i="1">
                                  <a:solidFill>
                                    <a:schemeClr val="tx1"/>
                                  </a:solidFill>
                                  <a:latin typeface="Cambria Math" panose="02040503050406030204" pitchFamily="18" charset="0"/>
                                </a:rPr>
                                <m:t>𝑥</m:t>
                              </m:r>
                            </m:e>
                            <m:sup>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𝑣</m:t>
                                  </m:r>
                                </m:e>
                              </m:d>
                            </m:sup>
                          </m:sSup>
                        </m:e>
                      </m:d>
                    </m:oMath>
                  </m:oMathPara>
                </a14:m>
                <a:endParaRPr lang="en-US" dirty="0">
                  <a:solidFill>
                    <a:schemeClr val="tx1"/>
                  </a:solidFill>
                </a:endParaRPr>
              </a:p>
            </p:txBody>
          </p:sp>
        </mc:Choice>
        <mc:Fallback xmlns="">
          <p:sp>
            <p:nvSpPr>
              <p:cNvPr id="9" name="TextBox 8">
                <a:extLst>
                  <a:ext uri="{FF2B5EF4-FFF2-40B4-BE49-F238E27FC236}">
                    <a16:creationId xmlns:a16="http://schemas.microsoft.com/office/drawing/2014/main" id="{B1B9FC65-34CF-432E-8E14-7A2BB9B0B1C1}"/>
                  </a:ext>
                </a:extLst>
              </p:cNvPr>
              <p:cNvSpPr txBox="1">
                <a:spLocks noRot="1" noChangeAspect="1" noMove="1" noResize="1" noEditPoints="1" noAdjustHandles="1" noChangeArrowheads="1" noChangeShapeType="1" noTextEdit="1"/>
              </p:cNvSpPr>
              <p:nvPr/>
            </p:nvSpPr>
            <p:spPr>
              <a:xfrm>
                <a:off x="457200" y="2225839"/>
                <a:ext cx="3413342" cy="792396"/>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240596A1-B9ED-4A8A-9450-9BA31DB8E061}"/>
                  </a:ext>
                </a:extLst>
              </p:cNvPr>
              <p:cNvSpPr txBox="1"/>
              <p:nvPr/>
            </p:nvSpPr>
            <p:spPr>
              <a:xfrm>
                <a:off x="457200" y="3196853"/>
                <a:ext cx="3275556" cy="51578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en-US" smtClean="0">
                          <a:solidFill>
                            <a:schemeClr val="tx1"/>
                          </a:solidFill>
                          <a:latin typeface="Cambria Math" panose="02040503050406030204" pitchFamily="18" charset="0"/>
                        </a:rPr>
                        <m:t>Δ</m:t>
                      </m:r>
                      <m:sSup>
                        <m:sSupPr>
                          <m:ctrlPr>
                            <a:rPr lang="en-US" i="1">
                              <a:solidFill>
                                <a:schemeClr val="tx1"/>
                              </a:solidFill>
                              <a:latin typeface="Cambria Math" panose="02040503050406030204" pitchFamily="18" charset="0"/>
                            </a:rPr>
                          </m:ctrlPr>
                        </m:sSupPr>
                        <m:e>
                          <m:r>
                            <a:rPr lang="en-US" i="1">
                              <a:solidFill>
                                <a:schemeClr val="tx1"/>
                              </a:solidFill>
                              <a:latin typeface="Cambria Math" panose="02040503050406030204" pitchFamily="18" charset="0"/>
                            </a:rPr>
                            <m:t>𝑥</m:t>
                          </m:r>
                        </m:e>
                        <m:sup>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𝑣</m:t>
                              </m:r>
                            </m:e>
                          </m:d>
                        </m:sup>
                      </m:sSup>
                      <m:r>
                        <a:rPr lang="en-US" i="0">
                          <a:solidFill>
                            <a:schemeClr val="tx1"/>
                          </a:solidFill>
                          <a:latin typeface="Cambria Math" panose="02040503050406030204" pitchFamily="18" charset="0"/>
                        </a:rPr>
                        <m:t>=−</m:t>
                      </m:r>
                      <m:sSup>
                        <m:sSupPr>
                          <m:ctrlPr>
                            <a:rPr lang="en-US" i="1">
                              <a:solidFill>
                                <a:schemeClr val="tx1"/>
                              </a:solidFill>
                              <a:latin typeface="Cambria Math" panose="02040503050406030204" pitchFamily="18" charset="0"/>
                            </a:rPr>
                          </m:ctrlPr>
                        </m:sSupPr>
                        <m:e>
                          <m:d>
                            <m:dPr>
                              <m:begChr m:val="["/>
                              <m:endChr m:val="]"/>
                              <m:ctrlPr>
                                <a:rPr lang="en-US" i="1">
                                  <a:solidFill>
                                    <a:schemeClr val="tx1"/>
                                  </a:solidFill>
                                  <a:latin typeface="Cambria Math" panose="02040503050406030204" pitchFamily="18" charset="0"/>
                                </a:rPr>
                              </m:ctrlPr>
                            </m:dPr>
                            <m:e>
                              <m:r>
                                <a:rPr lang="en-US" i="0">
                                  <a:solidFill>
                                    <a:schemeClr val="tx1"/>
                                  </a:solidFill>
                                  <a:latin typeface="Cambria Math" panose="02040503050406030204" pitchFamily="18" charset="0"/>
                                </a:rPr>
                                <m:t>2</m:t>
                              </m:r>
                              <m:sSup>
                                <m:sSupPr>
                                  <m:ctrlPr>
                                    <a:rPr lang="en-US" i="1">
                                      <a:solidFill>
                                        <a:schemeClr val="tx1"/>
                                      </a:solidFill>
                                      <a:latin typeface="Cambria Math" panose="02040503050406030204" pitchFamily="18" charset="0"/>
                                    </a:rPr>
                                  </m:ctrlPr>
                                </m:sSupPr>
                                <m:e>
                                  <m:r>
                                    <a:rPr lang="en-US" i="1">
                                      <a:solidFill>
                                        <a:schemeClr val="tx1"/>
                                      </a:solidFill>
                                      <a:latin typeface="Cambria Math" panose="02040503050406030204" pitchFamily="18" charset="0"/>
                                    </a:rPr>
                                    <m:t>𝑥</m:t>
                                  </m:r>
                                </m:e>
                                <m:sup>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𝑣</m:t>
                                      </m:r>
                                    </m:e>
                                  </m:d>
                                </m:sup>
                              </m:sSup>
                            </m:e>
                          </m:d>
                        </m:e>
                        <m:sup>
                          <m:r>
                            <a:rPr lang="en-US" i="0">
                              <a:solidFill>
                                <a:schemeClr val="tx1"/>
                              </a:solidFill>
                              <a:latin typeface="Cambria Math" panose="02040503050406030204" pitchFamily="18" charset="0"/>
                            </a:rPr>
                            <m:t>−1</m:t>
                          </m:r>
                        </m:sup>
                      </m:sSup>
                      <m:d>
                        <m:dPr>
                          <m:ctrlPr>
                            <a:rPr lang="en-US" i="1">
                              <a:solidFill>
                                <a:schemeClr val="tx1"/>
                              </a:solidFill>
                              <a:latin typeface="Cambria Math" panose="02040503050406030204" pitchFamily="18" charset="0"/>
                            </a:rPr>
                          </m:ctrlPr>
                        </m:dPr>
                        <m:e>
                          <m:sSup>
                            <m:sSupPr>
                              <m:ctrlPr>
                                <a:rPr lang="en-US" b="0" i="1" smtClean="0">
                                  <a:solidFill>
                                    <a:schemeClr val="tx1"/>
                                  </a:solidFill>
                                  <a:latin typeface="Cambria Math" panose="02040503050406030204" pitchFamily="18" charset="0"/>
                                </a:rPr>
                              </m:ctrlPr>
                            </m:sSupPr>
                            <m:e>
                              <m:sSup>
                                <m:sSupPr>
                                  <m:ctrlPr>
                                    <a:rPr lang="en-US" i="1">
                                      <a:solidFill>
                                        <a:schemeClr val="tx1"/>
                                      </a:solidFill>
                                      <a:latin typeface="Cambria Math" panose="02040503050406030204" pitchFamily="18" charset="0"/>
                                    </a:rPr>
                                  </m:ctrlPr>
                                </m:sSupPr>
                                <m:e>
                                  <m:r>
                                    <a:rPr lang="en-US" i="1">
                                      <a:solidFill>
                                        <a:schemeClr val="tx1"/>
                                      </a:solidFill>
                                      <a:latin typeface="Cambria Math" panose="02040503050406030204" pitchFamily="18" charset="0"/>
                                    </a:rPr>
                                    <m:t>𝑥</m:t>
                                  </m:r>
                                </m:e>
                                <m:sup>
                                  <m:d>
                                    <m:dPr>
                                      <m:ctrlPr>
                                        <a:rPr lang="en-US" i="1">
                                          <a:solidFill>
                                            <a:schemeClr val="tx1"/>
                                          </a:solidFill>
                                          <a:latin typeface="Cambria Math" panose="02040503050406030204" pitchFamily="18" charset="0"/>
                                        </a:rPr>
                                      </m:ctrlPr>
                                    </m:dPr>
                                    <m:e>
                                      <m:r>
                                        <a:rPr lang="en-US" b="0" i="1" smtClean="0">
                                          <a:solidFill>
                                            <a:schemeClr val="tx1"/>
                                          </a:solidFill>
                                          <a:latin typeface="Cambria Math" panose="02040503050406030204" pitchFamily="18" charset="0"/>
                                        </a:rPr>
                                        <m:t>𝑣</m:t>
                                      </m:r>
                                    </m:e>
                                  </m:d>
                                </m:sup>
                              </m:sSup>
                            </m:e>
                            <m:sup>
                              <m:r>
                                <a:rPr lang="en-US" b="0" i="0" smtClean="0">
                                  <a:solidFill>
                                    <a:schemeClr val="tx1"/>
                                  </a:solidFill>
                                  <a:latin typeface="Cambria Math" panose="02040503050406030204" pitchFamily="18" charset="0"/>
                                </a:rPr>
                                <m:t>2</m:t>
                              </m:r>
                            </m:sup>
                          </m:sSup>
                          <m:r>
                            <a:rPr lang="en-US" i="0">
                              <a:solidFill>
                                <a:schemeClr val="tx1"/>
                              </a:solidFill>
                              <a:latin typeface="Cambria Math" panose="02040503050406030204" pitchFamily="18" charset="0"/>
                            </a:rPr>
                            <m:t>−2</m:t>
                          </m:r>
                        </m:e>
                      </m:d>
                    </m:oMath>
                  </m:oMathPara>
                </a14:m>
                <a:endParaRPr lang="en-US" dirty="0">
                  <a:solidFill>
                    <a:schemeClr val="tx1"/>
                  </a:solidFill>
                </a:endParaRPr>
              </a:p>
            </p:txBody>
          </p:sp>
        </mc:Choice>
        <mc:Fallback xmlns="">
          <p:sp>
            <p:nvSpPr>
              <p:cNvPr id="11" name="TextBox 10">
                <a:extLst>
                  <a:ext uri="{FF2B5EF4-FFF2-40B4-BE49-F238E27FC236}">
                    <a16:creationId xmlns:a16="http://schemas.microsoft.com/office/drawing/2014/main" id="{240596A1-B9ED-4A8A-9450-9BA31DB8E061}"/>
                  </a:ext>
                </a:extLst>
              </p:cNvPr>
              <p:cNvSpPr txBox="1">
                <a:spLocks noRot="1" noChangeAspect="1" noMove="1" noResize="1" noEditPoints="1" noAdjustHandles="1" noChangeArrowheads="1" noChangeShapeType="1" noTextEdit="1"/>
              </p:cNvSpPr>
              <p:nvPr/>
            </p:nvSpPr>
            <p:spPr>
              <a:xfrm>
                <a:off x="457200" y="3196853"/>
                <a:ext cx="3275556" cy="515782"/>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F238E93F-6EDB-4C2F-BBFE-9A220ABC699F}"/>
                  </a:ext>
                </a:extLst>
              </p:cNvPr>
              <p:cNvSpPr txBox="1"/>
              <p:nvPr/>
            </p:nvSpPr>
            <p:spPr>
              <a:xfrm>
                <a:off x="388307" y="3839766"/>
                <a:ext cx="3413342" cy="62453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en-US" smtClean="0">
                          <a:solidFill>
                            <a:schemeClr val="tx1"/>
                          </a:solidFill>
                          <a:latin typeface="Cambria Math" panose="02040503050406030204" pitchFamily="18" charset="0"/>
                        </a:rPr>
                        <m:t>Δ</m:t>
                      </m:r>
                      <m:sSup>
                        <m:sSupPr>
                          <m:ctrlPr>
                            <a:rPr lang="en-US" i="1">
                              <a:solidFill>
                                <a:schemeClr val="tx1"/>
                              </a:solidFill>
                              <a:latin typeface="Cambria Math" panose="02040503050406030204" pitchFamily="18" charset="0"/>
                            </a:rPr>
                          </m:ctrlPr>
                        </m:sSupPr>
                        <m:e>
                          <m:r>
                            <a:rPr lang="en-US" i="1">
                              <a:solidFill>
                                <a:schemeClr val="tx1"/>
                              </a:solidFill>
                              <a:latin typeface="Cambria Math" panose="02040503050406030204" pitchFamily="18" charset="0"/>
                            </a:rPr>
                            <m:t>𝑥</m:t>
                          </m:r>
                        </m:e>
                        <m:sup>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𝑣</m:t>
                              </m:r>
                            </m:e>
                          </m:d>
                        </m:sup>
                      </m:sSup>
                      <m:r>
                        <a:rPr lang="en-US">
                          <a:solidFill>
                            <a:schemeClr val="tx1"/>
                          </a:solidFill>
                          <a:latin typeface="Cambria Math" panose="02040503050406030204" pitchFamily="18" charset="0"/>
                        </a:rPr>
                        <m:t>=</m:t>
                      </m:r>
                      <m:r>
                        <a:rPr lang="en-US" i="0" smtClean="0">
                          <a:solidFill>
                            <a:schemeClr val="tx1"/>
                          </a:solidFill>
                          <a:latin typeface="Cambria Math" panose="02040503050406030204" pitchFamily="18" charset="0"/>
                        </a:rPr>
                        <m:t>−</m:t>
                      </m:r>
                      <m:d>
                        <m:dPr>
                          <m:begChr m:val="["/>
                          <m:endChr m:val="]"/>
                          <m:ctrlPr>
                            <a:rPr lang="en-US" i="1">
                              <a:solidFill>
                                <a:schemeClr val="tx1"/>
                              </a:solidFill>
                              <a:latin typeface="Cambria Math" panose="02040503050406030204" pitchFamily="18" charset="0"/>
                            </a:rPr>
                          </m:ctrlPr>
                        </m:dPr>
                        <m:e>
                          <m:f>
                            <m:fPr>
                              <m:ctrlPr>
                                <a:rPr lang="en-US" i="1">
                                  <a:solidFill>
                                    <a:schemeClr val="tx1"/>
                                  </a:solidFill>
                                  <a:latin typeface="Cambria Math" panose="02040503050406030204" pitchFamily="18" charset="0"/>
                                </a:rPr>
                              </m:ctrlPr>
                            </m:fPr>
                            <m:num>
                              <m:r>
                                <a:rPr lang="en-US" i="0">
                                  <a:solidFill>
                                    <a:schemeClr val="tx1"/>
                                  </a:solidFill>
                                  <a:latin typeface="Cambria Math" panose="02040503050406030204" pitchFamily="18" charset="0"/>
                                </a:rPr>
                                <m:t>1</m:t>
                              </m:r>
                            </m:num>
                            <m:den>
                              <m:r>
                                <a:rPr lang="en-US" i="0">
                                  <a:solidFill>
                                    <a:schemeClr val="tx1"/>
                                  </a:solidFill>
                                  <a:latin typeface="Cambria Math" panose="02040503050406030204" pitchFamily="18" charset="0"/>
                                </a:rPr>
                                <m:t>2</m:t>
                              </m:r>
                              <m:sSup>
                                <m:sSupPr>
                                  <m:ctrlPr>
                                    <a:rPr lang="en-US" i="1">
                                      <a:solidFill>
                                        <a:schemeClr val="tx1"/>
                                      </a:solidFill>
                                      <a:latin typeface="Cambria Math" panose="02040503050406030204" pitchFamily="18" charset="0"/>
                                    </a:rPr>
                                  </m:ctrlPr>
                                </m:sSupPr>
                                <m:e>
                                  <m:r>
                                    <a:rPr lang="en-US" b="0" i="1" smtClean="0">
                                      <a:solidFill>
                                        <a:schemeClr val="tx1"/>
                                      </a:solidFill>
                                      <a:latin typeface="Cambria Math" panose="02040503050406030204" pitchFamily="18" charset="0"/>
                                    </a:rPr>
                                    <m:t>𝑥</m:t>
                                  </m:r>
                                </m:e>
                                <m:sup>
                                  <m:d>
                                    <m:dPr>
                                      <m:ctrlPr>
                                        <a:rPr lang="en-US" i="1">
                                          <a:solidFill>
                                            <a:schemeClr val="tx1"/>
                                          </a:solidFill>
                                          <a:latin typeface="Cambria Math" panose="02040503050406030204" pitchFamily="18" charset="0"/>
                                        </a:rPr>
                                      </m:ctrlPr>
                                    </m:dPr>
                                    <m:e>
                                      <m:r>
                                        <a:rPr lang="en-US" b="0" i="1" smtClean="0">
                                          <a:solidFill>
                                            <a:schemeClr val="tx1"/>
                                          </a:solidFill>
                                          <a:latin typeface="Cambria Math" panose="02040503050406030204" pitchFamily="18" charset="0"/>
                                        </a:rPr>
                                        <m:t>𝑣</m:t>
                                      </m:r>
                                    </m:e>
                                  </m:d>
                                </m:sup>
                              </m:sSup>
                            </m:den>
                          </m:f>
                        </m:e>
                      </m:d>
                      <m:d>
                        <m:dPr>
                          <m:ctrlPr>
                            <a:rPr lang="en-US" i="1">
                              <a:solidFill>
                                <a:schemeClr val="tx1"/>
                              </a:solidFill>
                              <a:latin typeface="Cambria Math" panose="02040503050406030204" pitchFamily="18" charset="0"/>
                            </a:rPr>
                          </m:ctrlPr>
                        </m:dPr>
                        <m:e>
                          <m:sSup>
                            <m:sSupPr>
                              <m:ctrlPr>
                                <a:rPr lang="en-US" i="1">
                                  <a:solidFill>
                                    <a:schemeClr val="tx1"/>
                                  </a:solidFill>
                                  <a:latin typeface="Cambria Math" panose="02040503050406030204" pitchFamily="18" charset="0"/>
                                </a:rPr>
                              </m:ctrlPr>
                            </m:sSupPr>
                            <m:e>
                              <m:sSup>
                                <m:sSupPr>
                                  <m:ctrlPr>
                                    <a:rPr lang="en-US" i="1">
                                      <a:solidFill>
                                        <a:schemeClr val="tx1"/>
                                      </a:solidFill>
                                      <a:latin typeface="Cambria Math" panose="02040503050406030204" pitchFamily="18" charset="0"/>
                                    </a:rPr>
                                  </m:ctrlPr>
                                </m:sSupPr>
                                <m:e>
                                  <m:r>
                                    <a:rPr lang="en-US" i="1">
                                      <a:solidFill>
                                        <a:schemeClr val="tx1"/>
                                      </a:solidFill>
                                      <a:latin typeface="Cambria Math" panose="02040503050406030204" pitchFamily="18" charset="0"/>
                                    </a:rPr>
                                    <m:t>𝑥</m:t>
                                  </m:r>
                                </m:e>
                                <m:sup>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𝑣</m:t>
                                      </m:r>
                                    </m:e>
                                  </m:d>
                                </m:sup>
                              </m:sSup>
                            </m:e>
                            <m:sup>
                              <m:r>
                                <a:rPr lang="en-US">
                                  <a:solidFill>
                                    <a:schemeClr val="tx1"/>
                                  </a:solidFill>
                                  <a:latin typeface="Cambria Math" panose="02040503050406030204" pitchFamily="18" charset="0"/>
                                </a:rPr>
                                <m:t>2</m:t>
                              </m:r>
                            </m:sup>
                          </m:sSup>
                          <m:r>
                            <a:rPr lang="en-US">
                              <a:solidFill>
                                <a:schemeClr val="tx1"/>
                              </a:solidFill>
                              <a:latin typeface="Cambria Math" panose="02040503050406030204" pitchFamily="18" charset="0"/>
                            </a:rPr>
                            <m:t>−2</m:t>
                          </m:r>
                        </m:e>
                      </m:d>
                    </m:oMath>
                  </m:oMathPara>
                </a14:m>
                <a:endParaRPr lang="en-US" dirty="0">
                  <a:solidFill>
                    <a:schemeClr val="tx1"/>
                  </a:solidFill>
                </a:endParaRPr>
              </a:p>
            </p:txBody>
          </p:sp>
        </mc:Choice>
        <mc:Fallback xmlns="">
          <p:sp>
            <p:nvSpPr>
              <p:cNvPr id="13" name="TextBox 12">
                <a:extLst>
                  <a:ext uri="{FF2B5EF4-FFF2-40B4-BE49-F238E27FC236}">
                    <a16:creationId xmlns:a16="http://schemas.microsoft.com/office/drawing/2014/main" id="{F238E93F-6EDB-4C2F-BBFE-9A220ABC699F}"/>
                  </a:ext>
                </a:extLst>
              </p:cNvPr>
              <p:cNvSpPr txBox="1">
                <a:spLocks noRot="1" noChangeAspect="1" noMove="1" noResize="1" noEditPoints="1" noAdjustHandles="1" noChangeArrowheads="1" noChangeShapeType="1" noTextEdit="1"/>
              </p:cNvSpPr>
              <p:nvPr/>
            </p:nvSpPr>
            <p:spPr>
              <a:xfrm>
                <a:off x="388307" y="3839766"/>
                <a:ext cx="3413342" cy="624530"/>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FA273DD9-F567-480A-A8B3-8F9DAC13E935}"/>
                  </a:ext>
                </a:extLst>
              </p:cNvPr>
              <p:cNvSpPr txBox="1"/>
              <p:nvPr/>
            </p:nvSpPr>
            <p:spPr>
              <a:xfrm>
                <a:off x="454069" y="4591427"/>
                <a:ext cx="2423786" cy="38792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en-US" i="1" smtClean="0">
                              <a:solidFill>
                                <a:schemeClr val="tx1"/>
                              </a:solidFill>
                              <a:latin typeface="Cambria Math" panose="02040503050406030204" pitchFamily="18" charset="0"/>
                            </a:rPr>
                          </m:ctrlPr>
                        </m:sSupPr>
                        <m:e>
                          <m:r>
                            <a:rPr lang="en-US" b="0" i="1" smtClean="0">
                              <a:solidFill>
                                <a:schemeClr val="tx1"/>
                              </a:solidFill>
                              <a:latin typeface="Cambria Math" panose="02040503050406030204" pitchFamily="18" charset="0"/>
                            </a:rPr>
                            <m:t>𝑥</m:t>
                          </m:r>
                        </m:e>
                        <m:sup>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𝑣</m:t>
                              </m:r>
                              <m:r>
                                <a:rPr lang="en-US" i="0">
                                  <a:solidFill>
                                    <a:schemeClr val="tx1"/>
                                  </a:solidFill>
                                  <a:latin typeface="Cambria Math" panose="02040503050406030204" pitchFamily="18" charset="0"/>
                                </a:rPr>
                                <m:t>+1</m:t>
                              </m:r>
                            </m:e>
                          </m:d>
                        </m:sup>
                      </m:sSup>
                      <m:r>
                        <a:rPr lang="en-US" i="0">
                          <a:solidFill>
                            <a:schemeClr val="tx1"/>
                          </a:solidFill>
                          <a:latin typeface="Cambria Math" panose="02040503050406030204" pitchFamily="18" charset="0"/>
                        </a:rPr>
                        <m:t>=</m:t>
                      </m:r>
                      <m:sSup>
                        <m:sSupPr>
                          <m:ctrlPr>
                            <a:rPr lang="en-US" i="1">
                              <a:solidFill>
                                <a:schemeClr val="tx1"/>
                              </a:solidFill>
                              <a:latin typeface="Cambria Math" panose="02040503050406030204" pitchFamily="18" charset="0"/>
                            </a:rPr>
                          </m:ctrlPr>
                        </m:sSupPr>
                        <m:e>
                          <m:r>
                            <a:rPr lang="en-US" b="0" i="1" smtClean="0">
                              <a:solidFill>
                                <a:schemeClr val="tx1"/>
                              </a:solidFill>
                              <a:latin typeface="Cambria Math" panose="02040503050406030204" pitchFamily="18" charset="0"/>
                            </a:rPr>
                            <m:t>𝑥</m:t>
                          </m:r>
                        </m:e>
                        <m:sup>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𝑣</m:t>
                              </m:r>
                            </m:e>
                          </m:d>
                        </m:sup>
                      </m:sSup>
                      <m:r>
                        <a:rPr lang="en-US" i="0">
                          <a:solidFill>
                            <a:schemeClr val="tx1"/>
                          </a:solidFill>
                          <a:latin typeface="Cambria Math" panose="02040503050406030204" pitchFamily="18" charset="0"/>
                        </a:rPr>
                        <m:t>+</m:t>
                      </m:r>
                      <m:r>
                        <m:rPr>
                          <m:sty m:val="p"/>
                        </m:rPr>
                        <a:rPr lang="en-US" i="0">
                          <a:solidFill>
                            <a:schemeClr val="tx1"/>
                          </a:solidFill>
                          <a:latin typeface="Cambria Math" panose="02040503050406030204" pitchFamily="18" charset="0"/>
                        </a:rPr>
                        <m:t>Δ</m:t>
                      </m:r>
                      <m:sSup>
                        <m:sSupPr>
                          <m:ctrlPr>
                            <a:rPr lang="en-US" i="1">
                              <a:solidFill>
                                <a:schemeClr val="tx1"/>
                              </a:solidFill>
                              <a:latin typeface="Cambria Math" panose="02040503050406030204" pitchFamily="18" charset="0"/>
                            </a:rPr>
                          </m:ctrlPr>
                        </m:sSupPr>
                        <m:e>
                          <m:r>
                            <a:rPr lang="en-US" b="0" i="1" smtClean="0">
                              <a:solidFill>
                                <a:schemeClr val="tx1"/>
                              </a:solidFill>
                              <a:latin typeface="Cambria Math" panose="02040503050406030204" pitchFamily="18" charset="0"/>
                            </a:rPr>
                            <m:t>𝑥</m:t>
                          </m:r>
                        </m:e>
                        <m:sup>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𝑣</m:t>
                              </m:r>
                            </m:e>
                          </m:d>
                        </m:sup>
                      </m:sSup>
                    </m:oMath>
                  </m:oMathPara>
                </a14:m>
                <a:endParaRPr lang="en-US" dirty="0">
                  <a:solidFill>
                    <a:schemeClr val="tx1"/>
                  </a:solidFill>
                </a:endParaRPr>
              </a:p>
            </p:txBody>
          </p:sp>
        </mc:Choice>
        <mc:Fallback xmlns="">
          <p:sp>
            <p:nvSpPr>
              <p:cNvPr id="15" name="TextBox 14">
                <a:extLst>
                  <a:ext uri="{FF2B5EF4-FFF2-40B4-BE49-F238E27FC236}">
                    <a16:creationId xmlns:a16="http://schemas.microsoft.com/office/drawing/2014/main" id="{FA273DD9-F567-480A-A8B3-8F9DAC13E935}"/>
                  </a:ext>
                </a:extLst>
              </p:cNvPr>
              <p:cNvSpPr txBox="1">
                <a:spLocks noRot="1" noChangeAspect="1" noMove="1" noResize="1" noEditPoints="1" noAdjustHandles="1" noChangeArrowheads="1" noChangeShapeType="1" noTextEdit="1"/>
              </p:cNvSpPr>
              <p:nvPr/>
            </p:nvSpPr>
            <p:spPr>
              <a:xfrm>
                <a:off x="454069" y="4591427"/>
                <a:ext cx="2423786" cy="387927"/>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76E82858-03DD-4248-A363-A380AE226783}"/>
                  </a:ext>
                </a:extLst>
              </p:cNvPr>
              <p:cNvSpPr txBox="1"/>
              <p:nvPr/>
            </p:nvSpPr>
            <p:spPr>
              <a:xfrm>
                <a:off x="156576" y="5106485"/>
                <a:ext cx="4572000" cy="62453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en-US" i="1" smtClean="0">
                              <a:solidFill>
                                <a:schemeClr val="tx1"/>
                              </a:solidFill>
                              <a:latin typeface="Cambria Math" panose="02040503050406030204" pitchFamily="18" charset="0"/>
                            </a:rPr>
                          </m:ctrlPr>
                        </m:sSupPr>
                        <m:e>
                          <m:r>
                            <a:rPr lang="en-US" b="0" i="1" smtClean="0">
                              <a:solidFill>
                                <a:schemeClr val="tx1"/>
                              </a:solidFill>
                              <a:latin typeface="Cambria Math" panose="02040503050406030204" pitchFamily="18" charset="0"/>
                            </a:rPr>
                            <m:t>𝑥</m:t>
                          </m:r>
                        </m:e>
                        <m:sup>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𝑣</m:t>
                              </m:r>
                              <m:r>
                                <a:rPr lang="en-US" i="0">
                                  <a:solidFill>
                                    <a:schemeClr val="tx1"/>
                                  </a:solidFill>
                                  <a:latin typeface="Cambria Math" panose="02040503050406030204" pitchFamily="18" charset="0"/>
                                </a:rPr>
                                <m:t>+1</m:t>
                              </m:r>
                            </m:e>
                          </m:d>
                        </m:sup>
                      </m:sSup>
                      <m:r>
                        <a:rPr lang="en-US" i="0">
                          <a:solidFill>
                            <a:schemeClr val="tx1"/>
                          </a:solidFill>
                          <a:latin typeface="Cambria Math" panose="02040503050406030204" pitchFamily="18" charset="0"/>
                        </a:rPr>
                        <m:t>=</m:t>
                      </m:r>
                      <m:sSup>
                        <m:sSupPr>
                          <m:ctrlPr>
                            <a:rPr lang="en-US" i="1">
                              <a:solidFill>
                                <a:schemeClr val="tx1"/>
                              </a:solidFill>
                              <a:latin typeface="Cambria Math" panose="02040503050406030204" pitchFamily="18" charset="0"/>
                            </a:rPr>
                          </m:ctrlPr>
                        </m:sSupPr>
                        <m:e>
                          <m:r>
                            <a:rPr lang="en-US" b="0" i="1" smtClean="0">
                              <a:solidFill>
                                <a:schemeClr val="tx1"/>
                              </a:solidFill>
                              <a:latin typeface="Cambria Math" panose="02040503050406030204" pitchFamily="18" charset="0"/>
                            </a:rPr>
                            <m:t>𝑥</m:t>
                          </m:r>
                        </m:e>
                        <m:sup>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𝑣</m:t>
                              </m:r>
                            </m:e>
                          </m:d>
                        </m:sup>
                      </m:sSup>
                      <m:r>
                        <a:rPr lang="en-US" i="0">
                          <a:solidFill>
                            <a:schemeClr val="tx1"/>
                          </a:solidFill>
                          <a:latin typeface="Cambria Math" panose="02040503050406030204" pitchFamily="18" charset="0"/>
                        </a:rPr>
                        <m:t>−</m:t>
                      </m:r>
                      <m:d>
                        <m:dPr>
                          <m:begChr m:val="["/>
                          <m:endChr m:val="]"/>
                          <m:ctrlPr>
                            <a:rPr lang="en-US" i="1">
                              <a:solidFill>
                                <a:schemeClr val="tx1"/>
                              </a:solidFill>
                              <a:latin typeface="Cambria Math" panose="02040503050406030204" pitchFamily="18" charset="0"/>
                            </a:rPr>
                          </m:ctrlPr>
                        </m:dPr>
                        <m:e>
                          <m:f>
                            <m:fPr>
                              <m:ctrlPr>
                                <a:rPr lang="en-US" i="1">
                                  <a:solidFill>
                                    <a:schemeClr val="tx1"/>
                                  </a:solidFill>
                                  <a:latin typeface="Cambria Math" panose="02040503050406030204" pitchFamily="18" charset="0"/>
                                </a:rPr>
                              </m:ctrlPr>
                            </m:fPr>
                            <m:num>
                              <m:r>
                                <a:rPr lang="en-US" i="0">
                                  <a:solidFill>
                                    <a:schemeClr val="tx1"/>
                                  </a:solidFill>
                                  <a:latin typeface="Cambria Math" panose="02040503050406030204" pitchFamily="18" charset="0"/>
                                </a:rPr>
                                <m:t>1</m:t>
                              </m:r>
                            </m:num>
                            <m:den>
                              <m:r>
                                <a:rPr lang="en-US" i="0">
                                  <a:solidFill>
                                    <a:schemeClr val="tx1"/>
                                  </a:solidFill>
                                  <a:latin typeface="Cambria Math" panose="02040503050406030204" pitchFamily="18" charset="0"/>
                                </a:rPr>
                                <m:t>2</m:t>
                              </m:r>
                              <m:sSup>
                                <m:sSupPr>
                                  <m:ctrlPr>
                                    <a:rPr lang="en-US" i="1">
                                      <a:solidFill>
                                        <a:schemeClr val="tx1"/>
                                      </a:solidFill>
                                      <a:latin typeface="Cambria Math" panose="02040503050406030204" pitchFamily="18" charset="0"/>
                                    </a:rPr>
                                  </m:ctrlPr>
                                </m:sSupPr>
                                <m:e>
                                  <m:r>
                                    <a:rPr lang="en-US" i="1">
                                      <a:solidFill>
                                        <a:schemeClr val="tx1"/>
                                      </a:solidFill>
                                      <a:latin typeface="Cambria Math" panose="02040503050406030204" pitchFamily="18" charset="0"/>
                                    </a:rPr>
                                    <m:t>𝑥</m:t>
                                  </m:r>
                                </m:e>
                                <m:sup>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𝑣</m:t>
                                      </m:r>
                                    </m:e>
                                  </m:d>
                                </m:sup>
                              </m:sSup>
                            </m:den>
                          </m:f>
                        </m:e>
                      </m:d>
                      <m:d>
                        <m:dPr>
                          <m:ctrlPr>
                            <a:rPr lang="en-US" i="1">
                              <a:solidFill>
                                <a:schemeClr val="tx1"/>
                              </a:solidFill>
                              <a:latin typeface="Cambria Math" panose="02040503050406030204" pitchFamily="18" charset="0"/>
                            </a:rPr>
                          </m:ctrlPr>
                        </m:dPr>
                        <m:e>
                          <m:sSup>
                            <m:sSupPr>
                              <m:ctrlPr>
                                <a:rPr lang="en-US" i="1">
                                  <a:solidFill>
                                    <a:schemeClr val="tx1"/>
                                  </a:solidFill>
                                  <a:latin typeface="Cambria Math" panose="02040503050406030204" pitchFamily="18" charset="0"/>
                                </a:rPr>
                              </m:ctrlPr>
                            </m:sSupPr>
                            <m:e>
                              <m:d>
                                <m:dPr>
                                  <m:ctrlPr>
                                    <a:rPr lang="en-US" i="1">
                                      <a:solidFill>
                                        <a:schemeClr val="tx1"/>
                                      </a:solidFill>
                                      <a:latin typeface="Cambria Math" panose="02040503050406030204" pitchFamily="18" charset="0"/>
                                    </a:rPr>
                                  </m:ctrlPr>
                                </m:dPr>
                                <m:e>
                                  <m:sSup>
                                    <m:sSupPr>
                                      <m:ctrlPr>
                                        <a:rPr lang="en-US" i="1">
                                          <a:solidFill>
                                            <a:schemeClr val="tx1"/>
                                          </a:solidFill>
                                          <a:latin typeface="Cambria Math" panose="02040503050406030204" pitchFamily="18" charset="0"/>
                                        </a:rPr>
                                      </m:ctrlPr>
                                    </m:sSupPr>
                                    <m:e>
                                      <m:r>
                                        <a:rPr lang="en-US" i="1">
                                          <a:solidFill>
                                            <a:schemeClr val="tx1"/>
                                          </a:solidFill>
                                          <a:latin typeface="Cambria Math" panose="02040503050406030204" pitchFamily="18" charset="0"/>
                                        </a:rPr>
                                        <m:t>𝑥</m:t>
                                      </m:r>
                                    </m:e>
                                    <m:sup>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𝑣</m:t>
                                          </m:r>
                                        </m:e>
                                      </m:d>
                                    </m:sup>
                                  </m:sSup>
                                </m:e>
                              </m:d>
                            </m:e>
                            <m:sup>
                              <m:r>
                                <a:rPr lang="en-US" i="0">
                                  <a:solidFill>
                                    <a:schemeClr val="tx1"/>
                                  </a:solidFill>
                                  <a:latin typeface="Cambria Math" panose="02040503050406030204" pitchFamily="18" charset="0"/>
                                </a:rPr>
                                <m:t>2</m:t>
                              </m:r>
                            </m:sup>
                          </m:sSup>
                          <m:r>
                            <a:rPr lang="en-US" i="0">
                              <a:solidFill>
                                <a:schemeClr val="tx1"/>
                              </a:solidFill>
                              <a:latin typeface="Cambria Math" panose="02040503050406030204" pitchFamily="18" charset="0"/>
                            </a:rPr>
                            <m:t>−2</m:t>
                          </m:r>
                        </m:e>
                      </m:d>
                    </m:oMath>
                  </m:oMathPara>
                </a14:m>
                <a:endParaRPr lang="en-US" dirty="0">
                  <a:solidFill>
                    <a:schemeClr val="tx1"/>
                  </a:solidFill>
                </a:endParaRPr>
              </a:p>
            </p:txBody>
          </p:sp>
        </mc:Choice>
        <mc:Fallback xmlns="">
          <p:sp>
            <p:nvSpPr>
              <p:cNvPr id="17" name="TextBox 16">
                <a:extLst>
                  <a:ext uri="{FF2B5EF4-FFF2-40B4-BE49-F238E27FC236}">
                    <a16:creationId xmlns:a16="http://schemas.microsoft.com/office/drawing/2014/main" id="{76E82858-03DD-4248-A363-A380AE226783}"/>
                  </a:ext>
                </a:extLst>
              </p:cNvPr>
              <p:cNvSpPr txBox="1">
                <a:spLocks noRot="1" noChangeAspect="1" noMove="1" noResize="1" noEditPoints="1" noAdjustHandles="1" noChangeArrowheads="1" noChangeShapeType="1" noTextEdit="1"/>
              </p:cNvSpPr>
              <p:nvPr/>
            </p:nvSpPr>
            <p:spPr>
              <a:xfrm>
                <a:off x="156576" y="5106485"/>
                <a:ext cx="4572000" cy="624530"/>
              </a:xfrm>
              <a:prstGeom prst="rect">
                <a:avLst/>
              </a:prstGeom>
              <a:blipFill>
                <a:blip r:embed="rId7"/>
                <a:stretch>
                  <a:fillRect/>
                </a:stretch>
              </a:blipFill>
            </p:spPr>
            <p:txBody>
              <a:bodyPr/>
              <a:lstStyle/>
              <a:p>
                <a:r>
                  <a:rPr lang="en-US">
                    <a:noFill/>
                  </a:rPr>
                  <a:t> </a:t>
                </a:r>
              </a:p>
            </p:txBody>
          </p:sp>
        </mc:Fallback>
      </mc:AlternateContent>
      <p:sp>
        <p:nvSpPr>
          <p:cNvPr id="18" name="TextBox 17">
            <a:extLst>
              <a:ext uri="{FF2B5EF4-FFF2-40B4-BE49-F238E27FC236}">
                <a16:creationId xmlns:a16="http://schemas.microsoft.com/office/drawing/2014/main" id="{F4B9C31D-FCE6-441D-8E3A-228B1C2A11AD}"/>
              </a:ext>
            </a:extLst>
          </p:cNvPr>
          <p:cNvSpPr txBox="1"/>
          <p:nvPr/>
        </p:nvSpPr>
        <p:spPr>
          <a:xfrm>
            <a:off x="454069" y="1767198"/>
            <a:ext cx="1024639"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Solution,</a:t>
            </a:r>
          </a:p>
        </p:txBody>
      </p:sp>
    </p:spTree>
    <p:extLst>
      <p:ext uri="{BB962C8B-B14F-4D97-AF65-F5344CB8AC3E}">
        <p14:creationId xmlns:p14="http://schemas.microsoft.com/office/powerpoint/2010/main" val="6819468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191C-D501-4F81-8E4B-9D44B8EDC0C6}"/>
              </a:ext>
            </a:extLst>
          </p:cNvPr>
          <p:cNvSpPr>
            <a:spLocks noGrp="1"/>
          </p:cNvSpPr>
          <p:nvPr>
            <p:ph type="title"/>
          </p:nvPr>
        </p:nvSpPr>
        <p:spPr>
          <a:xfrm>
            <a:off x="457200" y="152400"/>
            <a:ext cx="8083658" cy="707756"/>
          </a:xfrm>
        </p:spPr>
        <p:txBody>
          <a:bodyPr/>
          <a:lstStyle/>
          <a:p>
            <a:r>
              <a:rPr lang="en-US" dirty="0" err="1"/>
              <a:t>Contd</a:t>
            </a:r>
            <a:r>
              <a:rPr lang="en-US" dirty="0"/>
              <a:t>…</a:t>
            </a:r>
          </a:p>
        </p:txBody>
      </p:sp>
      <p:sp>
        <p:nvSpPr>
          <p:cNvPr id="5" name="Slide Number Placeholder 4">
            <a:extLst>
              <a:ext uri="{FF2B5EF4-FFF2-40B4-BE49-F238E27FC236}">
                <a16:creationId xmlns:a16="http://schemas.microsoft.com/office/drawing/2014/main" id="{510A510D-11C3-4509-A972-43A23A8748CF}"/>
              </a:ext>
            </a:extLst>
          </p:cNvPr>
          <p:cNvSpPr>
            <a:spLocks noGrp="1"/>
          </p:cNvSpPr>
          <p:nvPr>
            <p:ph type="sldNum" sz="quarter" idx="4"/>
          </p:nvPr>
        </p:nvSpPr>
        <p:spPr/>
        <p:txBody>
          <a:bodyPr/>
          <a:lstStyle/>
          <a:p>
            <a:fld id="{7CECD839-9EAD-418B-9826-1243089AB703}" type="slidenum">
              <a:rPr lang="en-US" smtClean="0"/>
              <a:t>34</a:t>
            </a:fld>
            <a:endParaRPr lang="en-US"/>
          </a:p>
        </p:txBody>
      </p:sp>
      <p:sp>
        <p:nvSpPr>
          <p:cNvPr id="7" name="Footer Placeholder 5">
            <a:extLst>
              <a:ext uri="{FF2B5EF4-FFF2-40B4-BE49-F238E27FC236}">
                <a16:creationId xmlns:a16="http://schemas.microsoft.com/office/drawing/2014/main" id="{A14C8A68-AC23-4AC9-8A19-8108B2C013A0}"/>
              </a:ext>
            </a:extLst>
          </p:cNvPr>
          <p:cNvSpPr txBox="1">
            <a:spLocks/>
          </p:cNvSpPr>
          <p:nvPr/>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ECpE</a:t>
            </a:r>
            <a:r>
              <a:rPr lang="en-US" dirty="0"/>
              <a:t> Department</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56B5F222-1217-4D4B-8E63-F4F8E02E045B}"/>
                  </a:ext>
                </a:extLst>
              </p:cNvPr>
              <p:cNvSpPr txBox="1"/>
              <p:nvPr/>
            </p:nvSpPr>
            <p:spPr>
              <a:xfrm>
                <a:off x="457200" y="955202"/>
                <a:ext cx="4572000" cy="400110"/>
              </a:xfrm>
              <a:prstGeom prst="rect">
                <a:avLst/>
              </a:prstGeom>
              <a:noFill/>
            </p:spPr>
            <p:txBody>
              <a:bodyPr wrap="square">
                <a:spAutoFit/>
              </a:bodyPr>
              <a:lstStyle/>
              <a:p>
                <a:r>
                  <a:rPr lang="en-US" sz="2000" dirty="0">
                    <a:latin typeface="Times New Roman" panose="02020603050405020304" pitchFamily="18" charset="0"/>
                    <a:ea typeface="Calibri" panose="020F0502020204030204" pitchFamily="34" charset="0"/>
                    <a:cs typeface="Times New Roman" panose="02020603050405020304" pitchFamily="18" charset="0"/>
                  </a:rPr>
                  <a:t>U</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se </a:t>
                </a:r>
                <a14:m>
                  <m:oMath xmlns:m="http://schemas.openxmlformats.org/officeDocument/2006/math">
                    <m:r>
                      <a:rPr lang="en-US" sz="2000" i="1">
                        <a:effectLst/>
                        <a:latin typeface="Cambria Math" panose="02040503050406030204" pitchFamily="18" charset="0"/>
                        <a:ea typeface="Calibri" panose="020F0502020204030204" pitchFamily="34" charset="0"/>
                        <a:cs typeface="Times New Roman" panose="02020603050405020304" pitchFamily="18" charset="0"/>
                      </a:rPr>
                      <m:t>𝑁</m:t>
                    </m:r>
                    <m:r>
                      <a:rPr lang="en-US" sz="2000" i="1">
                        <a:effectLst/>
                        <a:latin typeface="Cambria Math" panose="02040503050406030204" pitchFamily="18" charset="0"/>
                        <a:ea typeface="Calibri" panose="020F0502020204030204" pitchFamily="34" charset="0"/>
                        <a:cs typeface="Times New Roman" panose="02020603050405020304" pitchFamily="18" charset="0"/>
                      </a:rPr>
                      <m:t>−</m:t>
                    </m:r>
                    <m:r>
                      <a:rPr lang="en-US" sz="2000" i="1">
                        <a:effectLst/>
                        <a:latin typeface="Cambria Math" panose="02040503050406030204" pitchFamily="18" charset="0"/>
                        <a:ea typeface="Calibri" panose="020F0502020204030204" pitchFamily="34" charset="0"/>
                        <a:cs typeface="Times New Roman" panose="02020603050405020304" pitchFamily="18" charset="0"/>
                      </a:rPr>
                      <m:t>𝑅</m:t>
                    </m:r>
                  </m:oMath>
                </a14:m>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to solve </a:t>
                </a:r>
                <a14:m>
                  <m:oMath xmlns:m="http://schemas.openxmlformats.org/officeDocument/2006/math">
                    <m:r>
                      <a:rPr lang="en-US" sz="2000" i="1">
                        <a:effectLst/>
                        <a:latin typeface="Cambria Math" panose="02040503050406030204" pitchFamily="18" charset="0"/>
                        <a:ea typeface="Calibri" panose="020F0502020204030204" pitchFamily="34" charset="0"/>
                        <a:cs typeface="Times New Roman" panose="02020603050405020304" pitchFamily="18" charset="0"/>
                      </a:rPr>
                      <m:t>𝑓</m:t>
                    </m:r>
                    <m:r>
                      <a:rPr lang="en-US" sz="2000">
                        <a:effectLst/>
                        <a:latin typeface="Cambria Math" panose="02040503050406030204" pitchFamily="18" charset="0"/>
                        <a:ea typeface="Calibri" panose="020F0502020204030204" pitchFamily="34" charset="0"/>
                        <a:cs typeface="Times New Roman" panose="02020603050405020304" pitchFamily="18" charset="0"/>
                      </a:rPr>
                      <m:t>(</m:t>
                    </m:r>
                    <m:r>
                      <a:rPr lang="en-US" sz="2000" i="1">
                        <a:effectLst/>
                        <a:latin typeface="Cambria Math" panose="02040503050406030204" pitchFamily="18" charset="0"/>
                        <a:ea typeface="Calibri" panose="020F0502020204030204" pitchFamily="34" charset="0"/>
                        <a:cs typeface="Times New Roman" panose="02020603050405020304" pitchFamily="18" charset="0"/>
                      </a:rPr>
                      <m:t>𝑥</m:t>
                    </m:r>
                    <m:r>
                      <a:rPr lang="en-US" sz="2000">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sz="2000" i="1">
                            <a:effectLst/>
                            <a:latin typeface="Cambria Math" panose="02040503050406030204" pitchFamily="18" charset="0"/>
                          </a:rPr>
                        </m:ctrlPr>
                      </m:sSup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𝑥</m:t>
                        </m:r>
                      </m:e>
                      <m:sup>
                        <m:r>
                          <a:rPr lang="en-US" sz="2000">
                            <a:effectLst/>
                            <a:latin typeface="Cambria Math" panose="02040503050406030204" pitchFamily="18" charset="0"/>
                            <a:ea typeface="Calibri" panose="020F0502020204030204" pitchFamily="34" charset="0"/>
                            <a:cs typeface="Times New Roman" panose="02020603050405020304" pitchFamily="18" charset="0"/>
                          </a:rPr>
                          <m:t>2</m:t>
                        </m:r>
                      </m:sup>
                    </m:sSup>
                    <m:r>
                      <a:rPr lang="en-US" sz="2000" i="1">
                        <a:effectLst/>
                        <a:latin typeface="Cambria Math" panose="02040503050406030204" pitchFamily="18" charset="0"/>
                        <a:ea typeface="Calibri" panose="020F0502020204030204" pitchFamily="34" charset="0"/>
                        <a:cs typeface="Times New Roman" panose="02020603050405020304" pitchFamily="18" charset="0"/>
                      </a:rPr>
                      <m:t>−</m:t>
                    </m:r>
                    <m:r>
                      <a:rPr lang="en-US" sz="2000">
                        <a:effectLst/>
                        <a:latin typeface="Cambria Math" panose="02040503050406030204" pitchFamily="18" charset="0"/>
                        <a:ea typeface="Calibri" panose="020F0502020204030204" pitchFamily="34" charset="0"/>
                        <a:cs typeface="Times New Roman" panose="02020603050405020304" pitchFamily="18" charset="0"/>
                      </a:rPr>
                      <m:t>2=0</m:t>
                    </m:r>
                  </m:oMath>
                </a14:m>
                <a:r>
                  <a:rPr lang="en-US" sz="2000" dirty="0">
                    <a:latin typeface="Times New Roman" panose="02020603050405020304" pitchFamily="18" charset="0"/>
                    <a:cs typeface="Times New Roman" panose="02020603050405020304" pitchFamily="18" charset="0"/>
                  </a:rPr>
                  <a:t>.</a:t>
                </a:r>
              </a:p>
            </p:txBody>
          </p:sp>
        </mc:Choice>
        <mc:Fallback xmlns="">
          <p:sp>
            <p:nvSpPr>
              <p:cNvPr id="8" name="TextBox 7">
                <a:extLst>
                  <a:ext uri="{FF2B5EF4-FFF2-40B4-BE49-F238E27FC236}">
                    <a16:creationId xmlns:a16="http://schemas.microsoft.com/office/drawing/2014/main" id="{56B5F222-1217-4D4B-8E63-F4F8E02E045B}"/>
                  </a:ext>
                </a:extLst>
              </p:cNvPr>
              <p:cNvSpPr txBox="1">
                <a:spLocks noRot="1" noChangeAspect="1" noMove="1" noResize="1" noEditPoints="1" noAdjustHandles="1" noChangeArrowheads="1" noChangeShapeType="1" noTextEdit="1"/>
              </p:cNvSpPr>
              <p:nvPr/>
            </p:nvSpPr>
            <p:spPr>
              <a:xfrm>
                <a:off x="457200" y="955202"/>
                <a:ext cx="4572000" cy="400110"/>
              </a:xfrm>
              <a:prstGeom prst="rect">
                <a:avLst/>
              </a:prstGeom>
              <a:blipFill>
                <a:blip r:embed="rId2"/>
                <a:stretch>
                  <a:fillRect l="-1333" t="-9231" b="-2769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E742FD2F-0DFE-4AAC-9C48-4A135BC5234B}"/>
                  </a:ext>
                </a:extLst>
              </p:cNvPr>
              <p:cNvSpPr txBox="1"/>
              <p:nvPr/>
            </p:nvSpPr>
            <p:spPr>
              <a:xfrm>
                <a:off x="457200" y="1750416"/>
                <a:ext cx="2686833" cy="934808"/>
              </a:xfrm>
              <a:prstGeom prst="rect">
                <a:avLst/>
              </a:prstGeom>
              <a:noFill/>
            </p:spPr>
            <p:txBody>
              <a:bodyPr wrap="square">
                <a:spAutoFit/>
              </a:bodyPr>
              <a:lstStyle/>
              <a:p>
                <a:r>
                  <a:rPr lang="en-US" sz="1800" dirty="0">
                    <a:effectLst/>
                    <a:latin typeface="Georgia" panose="02040502050405020303" pitchFamily="18" charset="0"/>
                    <a:ea typeface="Calibri" panose="020F0502020204030204" pitchFamily="34" charset="0"/>
                    <a:cs typeface="Times New Roman" panose="02020603050405020304" pitchFamily="18" charset="0"/>
                  </a:rPr>
                  <a:t>Initial guess: </a:t>
                </a:r>
                <a14:m>
                  <m:oMath xmlns:m="http://schemas.openxmlformats.org/officeDocument/2006/math">
                    <m:sSup>
                      <m:sSupPr>
                        <m:ctrlPr>
                          <a:rPr lang="en-US" i="1">
                            <a:effectLst/>
                            <a:latin typeface="Cambria Math" panose="02040503050406030204" pitchFamily="18" charset="0"/>
                          </a:rPr>
                        </m:ctrlPr>
                      </m:sSup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e>
                      <m:sup>
                        <m:r>
                          <a:rPr lang="en-US" sz="1800">
                            <a:effectLst/>
                            <a:latin typeface="Cambria Math" panose="02040503050406030204" pitchFamily="18" charset="0"/>
                            <a:ea typeface="Calibri" panose="020F0502020204030204" pitchFamily="34" charset="0"/>
                            <a:cs typeface="Times New Roman" panose="02020603050405020304" pitchFamily="18" charset="0"/>
                          </a:rPr>
                          <m:t>(0)</m:t>
                        </m:r>
                      </m:sup>
                    </m:sSup>
                    <m:r>
                      <a:rPr lang="en-US" sz="1800">
                        <a:effectLst/>
                        <a:latin typeface="Cambria Math" panose="02040503050406030204" pitchFamily="18" charset="0"/>
                        <a:ea typeface="Calibri" panose="020F0502020204030204" pitchFamily="34" charset="0"/>
                        <a:cs typeface="Times New Roman" panose="02020603050405020304" pitchFamily="18" charset="0"/>
                      </a:rPr>
                      <m:t>=1</m:t>
                    </m:r>
                  </m:oMath>
                </a14:m>
                <a:br>
                  <a:rPr lang="en-US" sz="1800" dirty="0">
                    <a:effectLst/>
                    <a:latin typeface="Georgia" panose="02040502050405020303" pitchFamily="18" charset="0"/>
                    <a:ea typeface="Calibri" panose="020F0502020204030204" pitchFamily="34" charset="0"/>
                    <a:cs typeface="Times New Roman" panose="02020603050405020304" pitchFamily="18" charset="0"/>
                  </a:rPr>
                </a:br>
                <a:endParaRPr lang="en-US" sz="1800" dirty="0">
                  <a:effectLst/>
                  <a:latin typeface="Georgia" panose="02040502050405020303" pitchFamily="18" charset="0"/>
                  <a:ea typeface="Calibri" panose="020F0502020204030204" pitchFamily="34" charset="0"/>
                  <a:cs typeface="Times New Roman" panose="02020603050405020304" pitchFamily="18" charset="0"/>
                </a:endParaRPr>
              </a:p>
              <a:p>
                <a:r>
                  <a:rPr lang="en-US" sz="1800" dirty="0">
                    <a:effectLst/>
                    <a:latin typeface="Georgia" panose="02040502050405020303" pitchFamily="18" charset="0"/>
                    <a:ea typeface="Calibri" panose="020F0502020204030204" pitchFamily="34" charset="0"/>
                    <a:cs typeface="Times New Roman" panose="02020603050405020304" pitchFamily="18" charset="0"/>
                  </a:rPr>
                  <a:t>Therefore,</a:t>
                </a:r>
                <a:endParaRPr lang="en-US" dirty="0"/>
              </a:p>
            </p:txBody>
          </p:sp>
        </mc:Choice>
        <mc:Fallback xmlns="">
          <p:sp>
            <p:nvSpPr>
              <p:cNvPr id="14" name="TextBox 13">
                <a:extLst>
                  <a:ext uri="{FF2B5EF4-FFF2-40B4-BE49-F238E27FC236}">
                    <a16:creationId xmlns:a16="http://schemas.microsoft.com/office/drawing/2014/main" id="{E742FD2F-0DFE-4AAC-9C48-4A135BC5234B}"/>
                  </a:ext>
                </a:extLst>
              </p:cNvPr>
              <p:cNvSpPr txBox="1">
                <a:spLocks noRot="1" noChangeAspect="1" noMove="1" noResize="1" noEditPoints="1" noAdjustHandles="1" noChangeArrowheads="1" noChangeShapeType="1" noTextEdit="1"/>
              </p:cNvSpPr>
              <p:nvPr/>
            </p:nvSpPr>
            <p:spPr>
              <a:xfrm>
                <a:off x="457200" y="1750416"/>
                <a:ext cx="2686833" cy="934808"/>
              </a:xfrm>
              <a:prstGeom prst="rect">
                <a:avLst/>
              </a:prstGeom>
              <a:blipFill>
                <a:blip r:embed="rId3"/>
                <a:stretch>
                  <a:fillRect l="-1814" t="-1961" b="-915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6203B971-1324-4B96-925D-0BB27A7600ED}"/>
                  </a:ext>
                </a:extLst>
              </p:cNvPr>
              <p:cNvSpPr txBox="1"/>
              <p:nvPr/>
            </p:nvSpPr>
            <p:spPr>
              <a:xfrm>
                <a:off x="1283918" y="2794643"/>
                <a:ext cx="1860115" cy="137813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m>
                        <m:mPr>
                          <m:plcHide m:val="on"/>
                          <m:mcs>
                            <m:mc>
                              <m:mcPr>
                                <m:count m:val="2"/>
                                <m:mcJc m:val="center"/>
                              </m:mcPr>
                            </m:mc>
                          </m:mcs>
                          <m:ctrlPr>
                            <a:rPr lang="en-US" i="1" smtClean="0">
                              <a:solidFill>
                                <a:srgbClr val="836967"/>
                              </a:solidFill>
                              <a:latin typeface="Cambria Math" panose="02040503050406030204" pitchFamily="18" charset="0"/>
                            </a:rPr>
                          </m:ctrlPr>
                        </m:mPr>
                        <m:mr>
                          <m:e>
                            <m:eqArr>
                              <m:eqArrPr>
                                <m:ctrlPr>
                                  <a:rPr lang="en-US" i="1">
                                    <a:latin typeface="Cambria Math" panose="02040503050406030204" pitchFamily="18" charset="0"/>
                                  </a:rPr>
                                </m:ctrlPr>
                              </m:eqArrPr>
                              <m:e>
                                <m:r>
                                  <a:rPr lang="en-US" b="1" i="1" smtClean="0">
                                    <a:latin typeface="Cambria Math" panose="02040503050406030204" pitchFamily="18" charset="0"/>
                                  </a:rPr>
                                  <m:t>𝒗</m:t>
                                </m:r>
                              </m:e>
                              <m:e>
                                <m:r>
                                  <a:rPr lang="en-US">
                                    <a:latin typeface="Cambria Math" panose="02040503050406030204" pitchFamily="18" charset="0"/>
                                  </a:rPr>
                                  <m:t>0</m:t>
                                </m:r>
                              </m:e>
                            </m:eqArr>
                          </m:e>
                          <m:e>
                            <m:eqArr>
                              <m:eqArrPr>
                                <m:ctrlPr>
                                  <a:rPr lang="en-US" i="1">
                                    <a:latin typeface="Cambria Math" panose="02040503050406030204" pitchFamily="18" charset="0"/>
                                  </a:rPr>
                                </m:ctrlPr>
                              </m:eqArrPr>
                              <m:e>
                                <m:sSup>
                                  <m:sSupPr>
                                    <m:ctrlPr>
                                      <a:rPr lang="en-US" b="1" i="1">
                                        <a:latin typeface="Cambria Math" panose="02040503050406030204" pitchFamily="18" charset="0"/>
                                      </a:rPr>
                                    </m:ctrlPr>
                                  </m:sSupPr>
                                  <m:e>
                                    <m:r>
                                      <a:rPr lang="en-US" b="1" i="1">
                                        <a:latin typeface="Cambria Math" panose="02040503050406030204" pitchFamily="18" charset="0"/>
                                        <a:ea typeface="Calibri" panose="020F0502020204030204" pitchFamily="34" charset="0"/>
                                        <a:cs typeface="Times New Roman" panose="02020603050405020304" pitchFamily="18" charset="0"/>
                                      </a:rPr>
                                      <m:t>𝒙</m:t>
                                    </m:r>
                                  </m:e>
                                  <m:sup>
                                    <m:r>
                                      <a:rPr lang="en-US" b="1">
                                        <a:latin typeface="Cambria Math" panose="02040503050406030204" pitchFamily="18" charset="0"/>
                                        <a:ea typeface="Calibri" panose="020F0502020204030204" pitchFamily="34" charset="0"/>
                                        <a:cs typeface="Times New Roman" panose="02020603050405020304" pitchFamily="18" charset="0"/>
                                      </a:rPr>
                                      <m:t>(</m:t>
                                    </m:r>
                                    <m:r>
                                      <a:rPr lang="en-US" b="1" i="1">
                                        <a:latin typeface="Cambria Math" panose="02040503050406030204" pitchFamily="18" charset="0"/>
                                      </a:rPr>
                                      <m:t>𝒗</m:t>
                                    </m:r>
                                    <m:r>
                                      <a:rPr lang="en-US" b="1">
                                        <a:latin typeface="Cambria Math" panose="02040503050406030204" pitchFamily="18" charset="0"/>
                                        <a:ea typeface="Calibri" panose="020F0502020204030204" pitchFamily="34" charset="0"/>
                                        <a:cs typeface="Times New Roman" panose="02020603050405020304" pitchFamily="18" charset="0"/>
                                      </a:rPr>
                                      <m:t>)</m:t>
                                    </m:r>
                                  </m:sup>
                                </m:sSup>
                              </m:e>
                              <m:e>
                                <m:r>
                                  <a:rPr lang="en-US" i="0">
                                    <a:latin typeface="Cambria Math" panose="02040503050406030204" pitchFamily="18" charset="0"/>
                                  </a:rPr>
                                  <m:t>1</m:t>
                                </m:r>
                              </m:e>
                            </m:eqArr>
                          </m:e>
                        </m:mr>
                        <m:mr>
                          <m:e>
                            <m:r>
                              <a:rPr lang="en-US" i="0">
                                <a:latin typeface="Cambria Math" panose="02040503050406030204" pitchFamily="18" charset="0"/>
                              </a:rPr>
                              <m:t>1</m:t>
                            </m:r>
                          </m:e>
                          <m:e>
                            <m:r>
                              <a:rPr lang="en-US" i="0">
                                <a:latin typeface="Cambria Math" panose="02040503050406030204" pitchFamily="18" charset="0"/>
                              </a:rPr>
                              <m:t>1.5</m:t>
                            </m:r>
                          </m:e>
                        </m:mr>
                        <m:mr>
                          <m:e>
                            <m:r>
                              <a:rPr lang="en-US" i="0">
                                <a:latin typeface="Cambria Math" panose="02040503050406030204" pitchFamily="18" charset="0"/>
                              </a:rPr>
                              <m:t>2</m:t>
                            </m:r>
                          </m:e>
                          <m:e>
                            <m:r>
                              <a:rPr lang="en-US" i="0">
                                <a:latin typeface="Cambria Math" panose="02040503050406030204" pitchFamily="18" charset="0"/>
                              </a:rPr>
                              <m:t>1.41667</m:t>
                            </m:r>
                          </m:e>
                        </m:mr>
                        <m:mr>
                          <m:e>
                            <m:r>
                              <a:rPr lang="en-US" i="0">
                                <a:latin typeface="Cambria Math" panose="02040503050406030204" pitchFamily="18" charset="0"/>
                              </a:rPr>
                              <m:t>3</m:t>
                            </m:r>
                          </m:e>
                          <m:e>
                            <m:r>
                              <a:rPr lang="en-US" i="0">
                                <a:latin typeface="Cambria Math" panose="02040503050406030204" pitchFamily="18" charset="0"/>
                              </a:rPr>
                              <m:t>1.41422</m:t>
                            </m:r>
                          </m:e>
                        </m:mr>
                      </m:m>
                    </m:oMath>
                  </m:oMathPara>
                </a14:m>
                <a:endParaRPr lang="en-US" dirty="0"/>
              </a:p>
            </p:txBody>
          </p:sp>
        </mc:Choice>
        <mc:Fallback xmlns="">
          <p:sp>
            <p:nvSpPr>
              <p:cNvPr id="16" name="TextBox 15">
                <a:extLst>
                  <a:ext uri="{FF2B5EF4-FFF2-40B4-BE49-F238E27FC236}">
                    <a16:creationId xmlns:a16="http://schemas.microsoft.com/office/drawing/2014/main" id="{6203B971-1324-4B96-925D-0BB27A7600ED}"/>
                  </a:ext>
                </a:extLst>
              </p:cNvPr>
              <p:cNvSpPr txBox="1">
                <a:spLocks noRot="1" noChangeAspect="1" noMove="1" noResize="1" noEditPoints="1" noAdjustHandles="1" noChangeArrowheads="1" noChangeShapeType="1" noTextEdit="1"/>
              </p:cNvSpPr>
              <p:nvPr/>
            </p:nvSpPr>
            <p:spPr>
              <a:xfrm>
                <a:off x="1283918" y="2794643"/>
                <a:ext cx="1860115" cy="1378134"/>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6956480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191C-D501-4F81-8E4B-9D44B8EDC0C6}"/>
              </a:ext>
            </a:extLst>
          </p:cNvPr>
          <p:cNvSpPr>
            <a:spLocks noGrp="1"/>
          </p:cNvSpPr>
          <p:nvPr>
            <p:ph type="title"/>
          </p:nvPr>
        </p:nvSpPr>
        <p:spPr>
          <a:xfrm>
            <a:off x="457200" y="152400"/>
            <a:ext cx="8083658" cy="707756"/>
          </a:xfrm>
        </p:spPr>
        <p:txBody>
          <a:bodyPr/>
          <a:lstStyle/>
          <a:p>
            <a:r>
              <a:rPr lang="en-US" dirty="0"/>
              <a:t>Multi – Variable N-R method</a:t>
            </a:r>
          </a:p>
        </p:txBody>
      </p:sp>
      <p:sp>
        <p:nvSpPr>
          <p:cNvPr id="5" name="Slide Number Placeholder 4">
            <a:extLst>
              <a:ext uri="{FF2B5EF4-FFF2-40B4-BE49-F238E27FC236}">
                <a16:creationId xmlns:a16="http://schemas.microsoft.com/office/drawing/2014/main" id="{510A510D-11C3-4509-A972-43A23A8748CF}"/>
              </a:ext>
            </a:extLst>
          </p:cNvPr>
          <p:cNvSpPr>
            <a:spLocks noGrp="1"/>
          </p:cNvSpPr>
          <p:nvPr>
            <p:ph type="sldNum" sz="quarter" idx="4"/>
          </p:nvPr>
        </p:nvSpPr>
        <p:spPr/>
        <p:txBody>
          <a:bodyPr/>
          <a:lstStyle/>
          <a:p>
            <a:fld id="{7CECD839-9EAD-418B-9826-1243089AB703}" type="slidenum">
              <a:rPr lang="en-US" smtClean="0"/>
              <a:t>35</a:t>
            </a:fld>
            <a:endParaRPr lang="en-US"/>
          </a:p>
        </p:txBody>
      </p:sp>
      <p:sp>
        <p:nvSpPr>
          <p:cNvPr id="7" name="Footer Placeholder 5">
            <a:extLst>
              <a:ext uri="{FF2B5EF4-FFF2-40B4-BE49-F238E27FC236}">
                <a16:creationId xmlns:a16="http://schemas.microsoft.com/office/drawing/2014/main" id="{A14C8A68-AC23-4AC9-8A19-8108B2C013A0}"/>
              </a:ext>
            </a:extLst>
          </p:cNvPr>
          <p:cNvSpPr txBox="1">
            <a:spLocks/>
          </p:cNvSpPr>
          <p:nvPr/>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ECpE</a:t>
            </a:r>
            <a:r>
              <a:rPr lang="en-US" dirty="0"/>
              <a:t> Department</a:t>
            </a:r>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B21A130B-424D-4513-8A24-26675F8B1EA1}"/>
                  </a:ext>
                </a:extLst>
              </p:cNvPr>
              <p:cNvSpPr txBox="1"/>
              <p:nvPr/>
            </p:nvSpPr>
            <p:spPr>
              <a:xfrm>
                <a:off x="2213029" y="1111454"/>
                <a:ext cx="4572000" cy="118417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i="1" smtClean="0">
                          <a:solidFill>
                            <a:schemeClr val="tx1"/>
                          </a:solidFill>
                          <a:latin typeface="Cambria Math" panose="02040503050406030204" pitchFamily="18" charset="0"/>
                        </a:rPr>
                        <m:t>𝑥</m:t>
                      </m:r>
                      <m:r>
                        <a:rPr lang="en-US" i="0">
                          <a:solidFill>
                            <a:schemeClr val="tx1"/>
                          </a:solidFill>
                          <a:latin typeface="Cambria Math" panose="02040503050406030204" pitchFamily="18" charset="0"/>
                        </a:rPr>
                        <m:t>=</m:t>
                      </m:r>
                      <m:d>
                        <m:dPr>
                          <m:begChr m:val="["/>
                          <m:endChr m:val="]"/>
                          <m:ctrlPr>
                            <a:rPr lang="en-US" i="1">
                              <a:solidFill>
                                <a:schemeClr val="tx1"/>
                              </a:solidFill>
                              <a:latin typeface="Cambria Math" panose="02040503050406030204" pitchFamily="18" charset="0"/>
                            </a:rPr>
                          </m:ctrlPr>
                        </m:dPr>
                        <m:e>
                          <m:m>
                            <m:mPr>
                              <m:plcHide m:val="on"/>
                              <m:mcs>
                                <m:mc>
                                  <m:mcPr>
                                    <m:count m:val="1"/>
                                    <m:mcJc m:val="center"/>
                                  </m:mcPr>
                                </m:mc>
                              </m:mcs>
                              <m:ctrlPr>
                                <a:rPr lang="en-US" i="1">
                                  <a:solidFill>
                                    <a:schemeClr val="tx1"/>
                                  </a:solidFill>
                                  <a:latin typeface="Cambria Math" panose="02040503050406030204" pitchFamily="18" charset="0"/>
                                </a:rPr>
                              </m:ctrlPr>
                            </m:mPr>
                            <m:m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0">
                                        <a:solidFill>
                                          <a:schemeClr val="tx1"/>
                                        </a:solidFill>
                                        <a:latin typeface="Cambria Math" panose="02040503050406030204" pitchFamily="18" charset="0"/>
                                      </a:rPr>
                                      <m:t>1</m:t>
                                    </m:r>
                                  </m:sub>
                                </m:sSub>
                              </m:e>
                            </m:mr>
                            <m:m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0">
                                        <a:solidFill>
                                          <a:schemeClr val="tx1"/>
                                        </a:solidFill>
                                        <a:latin typeface="Cambria Math" panose="02040503050406030204" pitchFamily="18" charset="0"/>
                                      </a:rPr>
                                      <m:t>2</m:t>
                                    </m:r>
                                  </m:sub>
                                </m:sSub>
                              </m:e>
                            </m:mr>
                            <m:mr>
                              <m:e>
                                <m:r>
                                  <a:rPr lang="en-US" i="0">
                                    <a:solidFill>
                                      <a:schemeClr val="tx1"/>
                                    </a:solidFill>
                                    <a:latin typeface="Cambria Math" panose="02040503050406030204" pitchFamily="18" charset="0"/>
                                  </a:rPr>
                                  <m:t>⋮</m:t>
                                </m:r>
                              </m:e>
                            </m:mr>
                            <m:m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1">
                                        <a:solidFill>
                                          <a:schemeClr val="tx1"/>
                                        </a:solidFill>
                                        <a:latin typeface="Cambria Math" panose="02040503050406030204" pitchFamily="18" charset="0"/>
                                      </a:rPr>
                                      <m:t>𝑛</m:t>
                                    </m:r>
                                  </m:sub>
                                </m:sSub>
                              </m:e>
                            </m:mr>
                          </m:m>
                        </m:e>
                      </m:d>
                      <m:r>
                        <a:rPr lang="en-US" i="0">
                          <a:solidFill>
                            <a:schemeClr val="tx1"/>
                          </a:solidFill>
                          <a:latin typeface="Cambria Math" panose="02040503050406030204" pitchFamily="18" charset="0"/>
                        </a:rPr>
                        <m:t> </m:t>
                      </m:r>
                      <m:r>
                        <a:rPr lang="en-US" b="0" i="1" smtClean="0">
                          <a:solidFill>
                            <a:schemeClr val="tx1"/>
                          </a:solidFill>
                          <a:latin typeface="Cambria Math" panose="02040503050406030204" pitchFamily="18" charset="0"/>
                        </a:rPr>
                        <m:t>                                     </m:t>
                      </m:r>
                      <m:r>
                        <a:rPr lang="en-US" i="1">
                          <a:solidFill>
                            <a:schemeClr val="tx1"/>
                          </a:solidFill>
                          <a:latin typeface="Cambria Math" panose="02040503050406030204" pitchFamily="18" charset="0"/>
                        </a:rPr>
                        <m:t>𝑓</m:t>
                      </m:r>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𝑥</m:t>
                          </m:r>
                        </m:e>
                      </m:d>
                      <m:r>
                        <a:rPr lang="en-US" i="0">
                          <a:solidFill>
                            <a:schemeClr val="tx1"/>
                          </a:solidFill>
                          <a:latin typeface="Cambria Math" panose="02040503050406030204" pitchFamily="18" charset="0"/>
                        </a:rPr>
                        <m:t>=</m:t>
                      </m:r>
                      <m:d>
                        <m:dPr>
                          <m:begChr m:val="["/>
                          <m:endChr m:val="]"/>
                          <m:ctrlPr>
                            <a:rPr lang="en-US" i="1">
                              <a:solidFill>
                                <a:schemeClr val="tx1"/>
                              </a:solidFill>
                              <a:latin typeface="Cambria Math" panose="02040503050406030204" pitchFamily="18" charset="0"/>
                            </a:rPr>
                          </m:ctrlPr>
                        </m:dPr>
                        <m:e>
                          <m:m>
                            <m:mPr>
                              <m:plcHide m:val="on"/>
                              <m:mcs>
                                <m:mc>
                                  <m:mcPr>
                                    <m:count m:val="1"/>
                                    <m:mcJc m:val="center"/>
                                  </m:mcPr>
                                </m:mc>
                              </m:mcs>
                              <m:ctrlPr>
                                <a:rPr lang="en-US" i="1">
                                  <a:solidFill>
                                    <a:schemeClr val="tx1"/>
                                  </a:solidFill>
                                  <a:latin typeface="Cambria Math" panose="02040503050406030204" pitchFamily="18" charset="0"/>
                                </a:rPr>
                              </m:ctrlPr>
                            </m:mPr>
                            <m:mr>
                              <m:e>
                                <m:sSub>
                                  <m:sSubPr>
                                    <m:ctrlPr>
                                      <a:rPr lang="en-US" i="1">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𝑓</m:t>
                                    </m:r>
                                  </m:e>
                                  <m:sub>
                                    <m:r>
                                      <a:rPr lang="en-US" i="0">
                                        <a:solidFill>
                                          <a:schemeClr val="tx1"/>
                                        </a:solidFill>
                                        <a:latin typeface="Cambria Math" panose="02040503050406030204" pitchFamily="18" charset="0"/>
                                      </a:rPr>
                                      <m:t>1</m:t>
                                    </m:r>
                                  </m:sub>
                                </m:sSub>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𝑥</m:t>
                                    </m:r>
                                  </m:e>
                                </m:d>
                              </m:e>
                            </m:mr>
                            <m:mr>
                              <m:e>
                                <m:sSub>
                                  <m:sSubPr>
                                    <m:ctrlPr>
                                      <a:rPr lang="en-US" i="1">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𝑓</m:t>
                                    </m:r>
                                  </m:e>
                                  <m:sub>
                                    <m:r>
                                      <a:rPr lang="en-US" i="0">
                                        <a:solidFill>
                                          <a:schemeClr val="tx1"/>
                                        </a:solidFill>
                                        <a:latin typeface="Cambria Math" panose="02040503050406030204" pitchFamily="18" charset="0"/>
                                      </a:rPr>
                                      <m:t>2</m:t>
                                    </m:r>
                                  </m:sub>
                                </m:sSub>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𝑥</m:t>
                                    </m:r>
                                  </m:e>
                                </m:d>
                              </m:e>
                            </m:mr>
                            <m:mr>
                              <m:e>
                                <m:r>
                                  <a:rPr lang="en-US" i="0">
                                    <a:solidFill>
                                      <a:schemeClr val="tx1"/>
                                    </a:solidFill>
                                    <a:latin typeface="Cambria Math" panose="02040503050406030204" pitchFamily="18" charset="0"/>
                                  </a:rPr>
                                  <m:t>⋮</m:t>
                                </m:r>
                              </m:e>
                            </m:mr>
                            <m:mr>
                              <m:e>
                                <m:sSub>
                                  <m:sSubPr>
                                    <m:ctrlPr>
                                      <a:rPr lang="en-US" i="1">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𝑓</m:t>
                                    </m:r>
                                  </m:e>
                                  <m:sub>
                                    <m:r>
                                      <a:rPr lang="en-US" i="1">
                                        <a:solidFill>
                                          <a:schemeClr val="tx1"/>
                                        </a:solidFill>
                                        <a:latin typeface="Cambria Math" panose="02040503050406030204" pitchFamily="18" charset="0"/>
                                      </a:rPr>
                                      <m:t>𝑛</m:t>
                                    </m:r>
                                  </m:sub>
                                </m:sSub>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𝑥</m:t>
                                    </m:r>
                                  </m:e>
                                </m:d>
                              </m:e>
                            </m:mr>
                          </m:m>
                        </m:e>
                      </m:d>
                    </m:oMath>
                  </m:oMathPara>
                </a14:m>
                <a:endParaRPr lang="en-US" dirty="0">
                  <a:solidFill>
                    <a:schemeClr val="tx1"/>
                  </a:solidFill>
                </a:endParaRPr>
              </a:p>
            </p:txBody>
          </p:sp>
        </mc:Choice>
        <mc:Fallback xmlns="">
          <p:sp>
            <p:nvSpPr>
              <p:cNvPr id="9" name="TextBox 8">
                <a:extLst>
                  <a:ext uri="{FF2B5EF4-FFF2-40B4-BE49-F238E27FC236}">
                    <a16:creationId xmlns:a16="http://schemas.microsoft.com/office/drawing/2014/main" id="{B21A130B-424D-4513-8A24-26675F8B1EA1}"/>
                  </a:ext>
                </a:extLst>
              </p:cNvPr>
              <p:cNvSpPr txBox="1">
                <a:spLocks noRot="1" noChangeAspect="1" noMove="1" noResize="1" noEditPoints="1" noAdjustHandles="1" noChangeArrowheads="1" noChangeShapeType="1" noTextEdit="1"/>
              </p:cNvSpPr>
              <p:nvPr/>
            </p:nvSpPr>
            <p:spPr>
              <a:xfrm>
                <a:off x="2213029" y="1111454"/>
                <a:ext cx="4572000" cy="1184170"/>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5976C4BD-E30B-4E85-85A0-4ED7E891CDCC}"/>
                  </a:ext>
                </a:extLst>
              </p:cNvPr>
              <p:cNvSpPr txBox="1"/>
              <p:nvPr/>
            </p:nvSpPr>
            <p:spPr>
              <a:xfrm>
                <a:off x="298342" y="2546922"/>
                <a:ext cx="6254858" cy="1231106"/>
              </a:xfrm>
              <a:prstGeom prst="rect">
                <a:avLst/>
              </a:prstGeom>
              <a:noFill/>
            </p:spPr>
            <p:txBody>
              <a:bodyPr wrap="square">
                <a:spAutoFit/>
              </a:bodyPr>
              <a:lstStyle/>
              <a:p>
                <a:pPr marL="285750" marR="0" indent="-285750">
                  <a:spcBef>
                    <a:spcPts val="0"/>
                  </a:spcBef>
                  <a:spcAft>
                    <a:spcPts val="1200"/>
                  </a:spcAft>
                  <a:buClr>
                    <a:srgbClr val="FF0000"/>
                  </a:buClr>
                  <a:buFont typeface="Arial" panose="020B0604020202020204" pitchFamily="34" charset="0"/>
                  <a:buChar char="•"/>
                </a:pPr>
                <a:r>
                  <a:rPr lang="en-US" dirty="0">
                    <a:latin typeface="Georgia" panose="02040502050405020303" pitchFamily="18" charset="0"/>
                    <a:ea typeface="Calibri" panose="020F0502020204030204" pitchFamily="34" charset="0"/>
                    <a:cs typeface="Times New Roman" panose="02020603050405020304" pitchFamily="18" charset="0"/>
                  </a:rPr>
                  <a:t>D</a:t>
                </a:r>
                <a:r>
                  <a:rPr lang="en-US" sz="1800" dirty="0">
                    <a:effectLst/>
                    <a:latin typeface="Georgia" panose="02040502050405020303" pitchFamily="18" charset="0"/>
                    <a:ea typeface="Calibri" panose="020F0502020204030204" pitchFamily="34" charset="0"/>
                    <a:cs typeface="Times New Roman" panose="02020603050405020304" pitchFamily="18" charset="0"/>
                  </a:rPr>
                  <a:t>efine the solution </a:t>
                </a:r>
                <a14:m>
                  <m:oMath xmlns:m="http://schemas.openxmlformats.org/officeDocument/2006/math">
                    <m:acc>
                      <m:accPr>
                        <m:chr m:val="ˆ"/>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acc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e>
                    </m:acc>
                    <m:r>
                      <a:rPr lang="en-US" sz="1800">
                        <a:effectLst/>
                        <a:latin typeface="Cambria Math" panose="02040503050406030204" pitchFamily="18" charset="0"/>
                        <a:ea typeface="Calibri" panose="020F0502020204030204" pitchFamily="34" charset="0"/>
                        <a:cs typeface="Times New Roman" panose="02020603050405020304" pitchFamily="18" charset="0"/>
                      </a:rPr>
                      <m:t>,</m:t>
                    </m:r>
                    <m:r>
                      <a:rPr lang="en-US" sz="1800" b="0" i="1" smtClean="0">
                        <a:effectLst/>
                        <a:latin typeface="Cambria Math" panose="02040503050406030204" pitchFamily="18" charset="0"/>
                        <a:ea typeface="Calibri" panose="020F0502020204030204" pitchFamily="34" charset="0"/>
                        <a:cs typeface="Times New Roman" panose="02020603050405020304" pitchFamily="18" charset="0"/>
                      </a:rPr>
                      <m:t>     </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𝑓</m:t>
                    </m:r>
                    <m:r>
                      <a:rPr lang="en-US" sz="1800">
                        <a:effectLst/>
                        <a:latin typeface="Cambria Math" panose="02040503050406030204" pitchFamily="18" charset="0"/>
                        <a:ea typeface="Calibri" panose="020F0502020204030204" pitchFamily="34" charset="0"/>
                        <a:cs typeface="Times New Roman" panose="02020603050405020304" pitchFamily="18" charset="0"/>
                      </a:rPr>
                      <m:t>(</m:t>
                    </m:r>
                    <m:acc>
                      <m:accPr>
                        <m:chr m:val="ˆ"/>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acc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e>
                    </m:acc>
                    <m:r>
                      <a:rPr lang="en-US" sz="1800">
                        <a:effectLst/>
                        <a:latin typeface="Cambria Math" panose="02040503050406030204" pitchFamily="18" charset="0"/>
                        <a:ea typeface="Calibri" panose="020F0502020204030204" pitchFamily="34" charset="0"/>
                        <a:cs typeface="Times New Roman" panose="02020603050405020304" pitchFamily="18" charset="0"/>
                      </a:rPr>
                      <m:t>)=0</m:t>
                    </m:r>
                  </m:oMath>
                </a14:m>
                <a:r>
                  <a:rPr lang="en-US" sz="1800" dirty="0">
                    <a:effectLst/>
                    <a:latin typeface="Georgia" panose="02040502050405020303" pitchFamily="18" charset="0"/>
                    <a:ea typeface="Calibri" panose="020F0502020204030204" pitchFamily="34" charset="0"/>
                    <a:cs typeface="Times New Roman" panose="02020603050405020304" pitchFamily="18" charset="0"/>
                  </a:rPr>
                  <a:t>. </a:t>
                </a:r>
              </a:p>
              <a:p>
                <a:pPr marL="285750" marR="0" indent="-285750">
                  <a:spcBef>
                    <a:spcPts val="0"/>
                  </a:spcBef>
                  <a:spcAft>
                    <a:spcPts val="1200"/>
                  </a:spcAft>
                  <a:buClr>
                    <a:srgbClr val="FF0000"/>
                  </a:buClr>
                  <a:buFont typeface="Arial" panose="020B0604020202020204" pitchFamily="34" charset="0"/>
                  <a:buChar char="•"/>
                </a:pPr>
                <a:r>
                  <a:rPr lang="en-US" dirty="0">
                    <a:latin typeface="Georgia" panose="02040502050405020303" pitchFamily="18" charset="0"/>
                    <a:ea typeface="Calibri" panose="020F0502020204030204" pitchFamily="34" charset="0"/>
                    <a:cs typeface="Times New Roman" panose="02020603050405020304" pitchFamily="18" charset="0"/>
                  </a:rPr>
                  <a:t>D</a:t>
                </a:r>
                <a:r>
                  <a:rPr lang="en-US" sz="1800" dirty="0">
                    <a:effectLst/>
                    <a:latin typeface="Georgia" panose="02040502050405020303" pitchFamily="18" charset="0"/>
                    <a:ea typeface="Calibri" panose="020F0502020204030204" pitchFamily="34" charset="0"/>
                    <a:cs typeface="Times New Roman" panose="02020603050405020304" pitchFamily="18" charset="0"/>
                  </a:rPr>
                  <a:t>efine </a:t>
                </a:r>
                <a14:m>
                  <m:oMath xmlns:m="http://schemas.openxmlformats.org/officeDocument/2006/math">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Δ</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r>
                      <a:rPr lang="en-US" sz="1800">
                        <a:effectLst/>
                        <a:latin typeface="Cambria Math" panose="02040503050406030204" pitchFamily="18" charset="0"/>
                        <a:ea typeface="Calibri" panose="020F0502020204030204" pitchFamily="34" charset="0"/>
                        <a:cs typeface="Times New Roman" panose="02020603050405020304" pitchFamily="18" charset="0"/>
                      </a:rPr>
                      <m:t>=</m:t>
                    </m:r>
                    <m:acc>
                      <m:accPr>
                        <m:chr m:val="ˆ"/>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acc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e>
                    </m:acc>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oMath>
                </a14:m>
                <a:endParaRPr lang="en-US" sz="1800" dirty="0">
                  <a:effectLst/>
                  <a:latin typeface="Georgia" panose="02040502050405020303" pitchFamily="18" charset="0"/>
                  <a:ea typeface="Calibri" panose="020F0502020204030204" pitchFamily="34" charset="0"/>
                  <a:cs typeface="Times New Roman" panose="02020603050405020304" pitchFamily="18" charset="0"/>
                </a:endParaRPr>
              </a:p>
              <a:p>
                <a:pPr marL="285750" marR="0" indent="-285750">
                  <a:spcBef>
                    <a:spcPts val="0"/>
                  </a:spcBef>
                  <a:spcAft>
                    <a:spcPts val="1200"/>
                  </a:spcAft>
                  <a:buClr>
                    <a:srgbClr val="FF0000"/>
                  </a:buClr>
                  <a:buFont typeface="Arial" panose="020B0604020202020204" pitchFamily="34" charset="0"/>
                  <a:buChar char="•"/>
                </a:pPr>
                <a:r>
                  <a:rPr lang="en-US" sz="1800" dirty="0">
                    <a:effectLst/>
                    <a:latin typeface="Georgia" panose="02040502050405020303" pitchFamily="18" charset="0"/>
                    <a:ea typeface="Calibri" panose="020F0502020204030204" pitchFamily="34" charset="0"/>
                    <a:cs typeface="Times New Roman" panose="02020603050405020304" pitchFamily="18" charset="0"/>
                  </a:rPr>
                  <a:t>Expand </a:t>
                </a:r>
                <a14:m>
                  <m:oMath xmlns:m="http://schemas.openxmlformats.org/officeDocument/2006/math">
                    <m:sSub>
                      <m:sSubPr>
                        <m:ctrlPr>
                          <a:rPr lang="en-US" i="1">
                            <a:effectLst/>
                            <a:latin typeface="Cambria Math" panose="020405030504060302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𝑓</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𝑖</m:t>
                        </m:r>
                      </m:sub>
                    </m:sSub>
                    <m:r>
                      <a:rPr lang="en-US" sz="1800">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r>
                      <a:rPr lang="en-US" sz="1800">
                        <a:effectLst/>
                        <a:latin typeface="Cambria Math" panose="02040503050406030204" pitchFamily="18" charset="0"/>
                        <a:ea typeface="Calibri" panose="020F0502020204030204" pitchFamily="34" charset="0"/>
                        <a:cs typeface="Times New Roman" panose="02020603050405020304" pitchFamily="18" charset="0"/>
                      </a:rPr>
                      <m:t>)</m:t>
                    </m:r>
                  </m:oMath>
                </a14:m>
                <a:r>
                  <a:rPr lang="en-US" sz="1800" dirty="0">
                    <a:effectLst/>
                    <a:latin typeface="Georgia" panose="02040502050405020303" pitchFamily="18" charset="0"/>
                    <a:ea typeface="Calibri" panose="020F0502020204030204" pitchFamily="34" charset="0"/>
                    <a:cs typeface="Times New Roman" panose="02020603050405020304" pitchFamily="18" charset="0"/>
                  </a:rPr>
                  <a:t> using Taylor series</a:t>
                </a:r>
              </a:p>
            </p:txBody>
          </p:sp>
        </mc:Choice>
        <mc:Fallback xmlns="">
          <p:sp>
            <p:nvSpPr>
              <p:cNvPr id="11" name="TextBox 10">
                <a:extLst>
                  <a:ext uri="{FF2B5EF4-FFF2-40B4-BE49-F238E27FC236}">
                    <a16:creationId xmlns:a16="http://schemas.microsoft.com/office/drawing/2014/main" id="{5976C4BD-E30B-4E85-85A0-4ED7E891CDCC}"/>
                  </a:ext>
                </a:extLst>
              </p:cNvPr>
              <p:cNvSpPr txBox="1">
                <a:spLocks noRot="1" noChangeAspect="1" noMove="1" noResize="1" noEditPoints="1" noAdjustHandles="1" noChangeArrowheads="1" noChangeShapeType="1" noTextEdit="1"/>
              </p:cNvSpPr>
              <p:nvPr/>
            </p:nvSpPr>
            <p:spPr>
              <a:xfrm>
                <a:off x="298342" y="2546922"/>
                <a:ext cx="6254858" cy="1231106"/>
              </a:xfrm>
              <a:prstGeom prst="rect">
                <a:avLst/>
              </a:prstGeom>
              <a:blipFill>
                <a:blip r:embed="rId3"/>
                <a:stretch>
                  <a:fillRect l="-682" t="-2970" b="-693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B6395761-0C7E-4CEF-896A-E5843711FBD5}"/>
                  </a:ext>
                </a:extLst>
              </p:cNvPr>
              <p:cNvSpPr txBox="1"/>
              <p:nvPr/>
            </p:nvSpPr>
            <p:spPr>
              <a:xfrm>
                <a:off x="910225" y="3778028"/>
                <a:ext cx="7776575" cy="537776"/>
              </a:xfrm>
              <a:prstGeom prst="rect">
                <a:avLst/>
              </a:prstGeom>
              <a:noFill/>
            </p:spPr>
            <p:txBody>
              <a:bodyPr wrap="square">
                <a:spAutoFit/>
              </a:bodyPr>
              <a:lstStyle/>
              <a:p>
                <a14:m>
                  <m:oMath xmlns:m="http://schemas.openxmlformats.org/officeDocument/2006/math">
                    <m:sSub>
                      <m:sSubPr>
                        <m:ctrlPr>
                          <a:rPr lang="en-US" i="1" smtClean="0">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𝑓</m:t>
                        </m:r>
                      </m:e>
                      <m:sub>
                        <m:r>
                          <a:rPr lang="en-US" i="0">
                            <a:solidFill>
                              <a:schemeClr val="tx1"/>
                            </a:solidFill>
                            <a:latin typeface="Cambria Math" panose="02040503050406030204" pitchFamily="18" charset="0"/>
                          </a:rPr>
                          <m:t>1</m:t>
                        </m:r>
                      </m:sub>
                    </m:sSub>
                    <m:d>
                      <m:dPr>
                        <m:ctrlPr>
                          <a:rPr lang="en-US" i="1">
                            <a:solidFill>
                              <a:schemeClr val="tx1"/>
                            </a:solidFill>
                            <a:latin typeface="Cambria Math" panose="02040503050406030204" pitchFamily="18" charset="0"/>
                          </a:rPr>
                        </m:ctrlPr>
                      </m:dPr>
                      <m:e>
                        <m:acc>
                          <m:accPr>
                            <m:chr m:val="ˆ"/>
                            <m:ctrlPr>
                              <a:rPr lang="en-US" i="1">
                                <a:solidFill>
                                  <a:schemeClr val="tx1"/>
                                </a:solidFill>
                                <a:latin typeface="Cambria Math" panose="02040503050406030204" pitchFamily="18" charset="0"/>
                                <a:ea typeface="Calibri" panose="020F0502020204030204" pitchFamily="34" charset="0"/>
                                <a:cs typeface="Times New Roman" panose="02020603050405020304" pitchFamily="18" charset="0"/>
                              </a:rPr>
                            </m:ctrlPr>
                          </m:accPr>
                          <m:e>
                            <m:r>
                              <a:rPr lang="en-US" i="1">
                                <a:solidFill>
                                  <a:schemeClr val="tx1"/>
                                </a:solidFill>
                                <a:latin typeface="Cambria Math" panose="02040503050406030204" pitchFamily="18" charset="0"/>
                                <a:ea typeface="Calibri" panose="020F0502020204030204" pitchFamily="34" charset="0"/>
                                <a:cs typeface="Times New Roman" panose="02020603050405020304" pitchFamily="18" charset="0"/>
                              </a:rPr>
                              <m:t>𝑥</m:t>
                            </m:r>
                          </m:e>
                        </m:acc>
                      </m:e>
                    </m:d>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𝑓</m:t>
                        </m:r>
                      </m:e>
                      <m:sub>
                        <m:r>
                          <a:rPr lang="en-US" i="0">
                            <a:solidFill>
                              <a:schemeClr val="tx1"/>
                            </a:solidFill>
                            <a:latin typeface="Cambria Math" panose="02040503050406030204" pitchFamily="18" charset="0"/>
                          </a:rPr>
                          <m:t>1</m:t>
                        </m:r>
                      </m:sub>
                    </m:sSub>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𝑥</m:t>
                        </m:r>
                      </m:e>
                    </m:d>
                    <m:r>
                      <a:rPr lang="en-US" i="0">
                        <a:solidFill>
                          <a:schemeClr val="tx1"/>
                        </a:solidFill>
                        <a:latin typeface="Cambria Math" panose="02040503050406030204" pitchFamily="18" charset="0"/>
                      </a:rPr>
                      <m:t>+</m:t>
                    </m:r>
                    <m:f>
                      <m:fPr>
                        <m:ctrlPr>
                          <a:rPr lang="en-US" i="1">
                            <a:solidFill>
                              <a:schemeClr val="tx1"/>
                            </a:solidFill>
                            <a:latin typeface="Cambria Math" panose="02040503050406030204" pitchFamily="18" charset="0"/>
                          </a:rPr>
                        </m:ctrlPr>
                      </m:fPr>
                      <m:num>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𝑓</m:t>
                            </m:r>
                          </m:e>
                          <m:sub>
                            <m:r>
                              <a:rPr lang="en-US" i="0">
                                <a:solidFill>
                                  <a:schemeClr val="tx1"/>
                                </a:solidFill>
                                <a:latin typeface="Cambria Math" panose="02040503050406030204" pitchFamily="18" charset="0"/>
                              </a:rPr>
                              <m:t>1</m:t>
                            </m:r>
                          </m:sub>
                        </m:sSub>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𝑥</m:t>
                            </m:r>
                          </m:e>
                        </m:d>
                      </m:num>
                      <m:den>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0">
                                <a:solidFill>
                                  <a:schemeClr val="tx1"/>
                                </a:solidFill>
                                <a:latin typeface="Cambria Math" panose="02040503050406030204" pitchFamily="18" charset="0"/>
                              </a:rPr>
                              <m:t>1</m:t>
                            </m:r>
                          </m:sub>
                        </m:sSub>
                      </m:den>
                    </m:f>
                    <m:r>
                      <m:rPr>
                        <m:sty m:val="p"/>
                      </m:rPr>
                      <a:rPr lang="en-US" i="0">
                        <a:solidFill>
                          <a:schemeClr val="tx1"/>
                        </a:solidFill>
                        <a:latin typeface="Cambria Math" panose="02040503050406030204" pitchFamily="18" charset="0"/>
                      </a:rPr>
                      <m:t>Δ</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0">
                            <a:solidFill>
                              <a:schemeClr val="tx1"/>
                            </a:solidFill>
                            <a:latin typeface="Cambria Math" panose="02040503050406030204" pitchFamily="18" charset="0"/>
                          </a:rPr>
                          <m:t>1</m:t>
                        </m:r>
                      </m:sub>
                    </m:sSub>
                    <m:r>
                      <a:rPr lang="en-US" i="0">
                        <a:solidFill>
                          <a:schemeClr val="tx1"/>
                        </a:solidFill>
                        <a:latin typeface="Cambria Math" panose="02040503050406030204" pitchFamily="18" charset="0"/>
                      </a:rPr>
                      <m:t>+</m:t>
                    </m:r>
                    <m:f>
                      <m:fPr>
                        <m:ctrlPr>
                          <a:rPr lang="en-US" i="1">
                            <a:solidFill>
                              <a:schemeClr val="tx1"/>
                            </a:solidFill>
                            <a:latin typeface="Cambria Math" panose="02040503050406030204" pitchFamily="18" charset="0"/>
                          </a:rPr>
                        </m:ctrlPr>
                      </m:fPr>
                      <m:num>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𝑓</m:t>
                            </m:r>
                          </m:e>
                          <m:sub>
                            <m:r>
                              <a:rPr lang="en-US" i="0">
                                <a:solidFill>
                                  <a:schemeClr val="tx1"/>
                                </a:solidFill>
                                <a:latin typeface="Cambria Math" panose="02040503050406030204" pitchFamily="18" charset="0"/>
                              </a:rPr>
                              <m:t>1</m:t>
                            </m:r>
                          </m:sub>
                        </m:sSub>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𝑥</m:t>
                            </m:r>
                          </m:e>
                        </m:d>
                      </m:num>
                      <m:den>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0">
                                <a:solidFill>
                                  <a:schemeClr val="tx1"/>
                                </a:solidFill>
                                <a:latin typeface="Cambria Math" panose="02040503050406030204" pitchFamily="18" charset="0"/>
                              </a:rPr>
                              <m:t>2</m:t>
                            </m:r>
                          </m:sub>
                        </m:sSub>
                      </m:den>
                    </m:f>
                    <m:r>
                      <m:rPr>
                        <m:sty m:val="p"/>
                      </m:rPr>
                      <a:rPr lang="en-US" i="0">
                        <a:solidFill>
                          <a:schemeClr val="tx1"/>
                        </a:solidFill>
                        <a:latin typeface="Cambria Math" panose="02040503050406030204" pitchFamily="18" charset="0"/>
                      </a:rPr>
                      <m:t>Δ</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0">
                            <a:solidFill>
                              <a:schemeClr val="tx1"/>
                            </a:solidFill>
                            <a:latin typeface="Cambria Math" panose="02040503050406030204" pitchFamily="18" charset="0"/>
                          </a:rPr>
                          <m:t>2</m:t>
                        </m:r>
                      </m:sub>
                    </m:sSub>
                    <m:r>
                      <a:rPr lang="en-US" i="0">
                        <a:solidFill>
                          <a:schemeClr val="tx1"/>
                        </a:solidFill>
                        <a:latin typeface="Cambria Math" panose="02040503050406030204" pitchFamily="18" charset="0"/>
                      </a:rPr>
                      <m:t>+⋯</m:t>
                    </m:r>
                  </m:oMath>
                </a14:m>
                <a:r>
                  <a:rPr lang="en-US" dirty="0">
                    <a:solidFill>
                      <a:schemeClr val="tx1"/>
                    </a:solidFill>
                  </a:rPr>
                  <a:t> </a:t>
                </a:r>
                <a14:m>
                  <m:oMath xmlns:m="http://schemas.openxmlformats.org/officeDocument/2006/math">
                    <m:r>
                      <a:rPr lang="en-US">
                        <a:solidFill>
                          <a:schemeClr val="tx1"/>
                        </a:solidFill>
                        <a:latin typeface="Cambria Math" panose="02040503050406030204" pitchFamily="18" charset="0"/>
                      </a:rPr>
                      <m:t>+</m:t>
                    </m:r>
                    <m:f>
                      <m:fPr>
                        <m:ctrlPr>
                          <a:rPr lang="en-US" i="1">
                            <a:solidFill>
                              <a:schemeClr val="tx1"/>
                            </a:solidFill>
                            <a:latin typeface="Cambria Math" panose="02040503050406030204" pitchFamily="18" charset="0"/>
                          </a:rPr>
                        </m:ctrlPr>
                      </m:fPr>
                      <m:num>
                        <m:r>
                          <a:rPr lang="en-US">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𝑓</m:t>
                            </m:r>
                          </m:e>
                          <m:sub>
                            <m:r>
                              <a:rPr lang="en-US">
                                <a:solidFill>
                                  <a:schemeClr val="tx1"/>
                                </a:solidFill>
                                <a:latin typeface="Cambria Math" panose="02040503050406030204" pitchFamily="18" charset="0"/>
                              </a:rPr>
                              <m:t>1</m:t>
                            </m:r>
                          </m:sub>
                        </m:sSub>
                        <m:r>
                          <a:rPr lang="en-US">
                            <a:solidFill>
                              <a:schemeClr val="tx1"/>
                            </a:solidFill>
                            <a:latin typeface="Cambria Math" panose="02040503050406030204" pitchFamily="18" charset="0"/>
                          </a:rPr>
                          <m:t>(</m:t>
                        </m:r>
                        <m:r>
                          <a:rPr lang="en-US" i="1">
                            <a:solidFill>
                              <a:schemeClr val="tx1"/>
                            </a:solidFill>
                            <a:latin typeface="Cambria Math" panose="02040503050406030204" pitchFamily="18" charset="0"/>
                          </a:rPr>
                          <m:t>𝑥</m:t>
                        </m:r>
                        <m:r>
                          <a:rPr lang="en-US">
                            <a:solidFill>
                              <a:schemeClr val="tx1"/>
                            </a:solidFill>
                            <a:latin typeface="Cambria Math" panose="02040503050406030204" pitchFamily="18" charset="0"/>
                          </a:rPr>
                          <m:t>)</m:t>
                        </m:r>
                      </m:num>
                      <m:den>
                        <m:r>
                          <a:rPr lang="en-US">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1">
                                <a:solidFill>
                                  <a:schemeClr val="tx1"/>
                                </a:solidFill>
                                <a:latin typeface="Cambria Math" panose="02040503050406030204" pitchFamily="18" charset="0"/>
                              </a:rPr>
                              <m:t>𝑛</m:t>
                            </m:r>
                          </m:sub>
                        </m:sSub>
                      </m:den>
                    </m:f>
                    <m:r>
                      <m:rPr>
                        <m:sty m:val="p"/>
                      </m:rPr>
                      <a:rPr lang="en-US">
                        <a:solidFill>
                          <a:schemeClr val="tx1"/>
                        </a:solidFill>
                        <a:latin typeface="Cambria Math" panose="02040503050406030204" pitchFamily="18" charset="0"/>
                      </a:rPr>
                      <m:t>Δ</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1">
                            <a:solidFill>
                              <a:schemeClr val="tx1"/>
                            </a:solidFill>
                            <a:latin typeface="Cambria Math" panose="02040503050406030204" pitchFamily="18" charset="0"/>
                          </a:rPr>
                          <m:t>𝑛</m:t>
                        </m:r>
                      </m:sub>
                    </m:sSub>
                    <m:r>
                      <a:rPr lang="en-US">
                        <a:solidFill>
                          <a:schemeClr val="tx1"/>
                        </a:solidFill>
                        <a:latin typeface="Cambria Math" panose="02040503050406030204" pitchFamily="18" charset="0"/>
                      </a:rPr>
                      <m:t>+</m:t>
                    </m:r>
                    <m:r>
                      <m:rPr>
                        <m:nor/>
                      </m:rPr>
                      <a:rPr lang="en-US" dirty="0">
                        <a:solidFill>
                          <a:schemeClr val="tx1"/>
                        </a:solidFill>
                      </a:rPr>
                      <m:t>higher</m:t>
                    </m:r>
                    <m:r>
                      <m:rPr>
                        <m:nor/>
                      </m:rPr>
                      <a:rPr lang="en-US" dirty="0">
                        <a:solidFill>
                          <a:schemeClr val="tx1"/>
                        </a:solidFill>
                      </a:rPr>
                      <m:t> </m:t>
                    </m:r>
                    <m:r>
                      <m:rPr>
                        <m:nor/>
                      </m:rPr>
                      <a:rPr lang="en-US" dirty="0">
                        <a:solidFill>
                          <a:schemeClr val="tx1"/>
                        </a:solidFill>
                      </a:rPr>
                      <m:t>order</m:t>
                    </m:r>
                    <m:r>
                      <m:rPr>
                        <m:nor/>
                      </m:rPr>
                      <a:rPr lang="en-US" dirty="0">
                        <a:solidFill>
                          <a:schemeClr val="tx1"/>
                        </a:solidFill>
                      </a:rPr>
                      <m:t> </m:t>
                    </m:r>
                    <m:r>
                      <m:rPr>
                        <m:nor/>
                      </m:rPr>
                      <a:rPr lang="en-US" dirty="0">
                        <a:solidFill>
                          <a:schemeClr val="tx1"/>
                        </a:solidFill>
                      </a:rPr>
                      <m:t>terms</m:t>
                    </m:r>
                  </m:oMath>
                </a14:m>
                <a:endParaRPr lang="en-US" dirty="0">
                  <a:solidFill>
                    <a:schemeClr val="tx1"/>
                  </a:solidFill>
                </a:endParaRPr>
              </a:p>
            </p:txBody>
          </p:sp>
        </mc:Choice>
        <mc:Fallback xmlns="">
          <p:sp>
            <p:nvSpPr>
              <p:cNvPr id="13" name="TextBox 12">
                <a:extLst>
                  <a:ext uri="{FF2B5EF4-FFF2-40B4-BE49-F238E27FC236}">
                    <a16:creationId xmlns:a16="http://schemas.microsoft.com/office/drawing/2014/main" id="{B6395761-0C7E-4CEF-896A-E5843711FBD5}"/>
                  </a:ext>
                </a:extLst>
              </p:cNvPr>
              <p:cNvSpPr txBox="1">
                <a:spLocks noRot="1" noChangeAspect="1" noMove="1" noResize="1" noEditPoints="1" noAdjustHandles="1" noChangeArrowheads="1" noChangeShapeType="1" noTextEdit="1"/>
              </p:cNvSpPr>
              <p:nvPr/>
            </p:nvSpPr>
            <p:spPr>
              <a:xfrm>
                <a:off x="910225" y="3778028"/>
                <a:ext cx="7776575" cy="537776"/>
              </a:xfrm>
              <a:prstGeom prst="rect">
                <a:avLst/>
              </a:prstGeom>
              <a:blipFill>
                <a:blip r:embed="rId4"/>
                <a:stretch>
                  <a:fillRect l="-235"/>
                </a:stretch>
              </a:blipFill>
            </p:spPr>
            <p:txBody>
              <a:bodyPr/>
              <a:lstStyle/>
              <a:p>
                <a:r>
                  <a:rPr lang="en-US">
                    <a:noFill/>
                  </a:rPr>
                  <a:t> </a:t>
                </a:r>
              </a:p>
            </p:txBody>
          </p:sp>
        </mc:Fallback>
      </mc:AlternateContent>
      <p:sp>
        <p:nvSpPr>
          <p:cNvPr id="10" name="TextBox 9">
            <a:extLst>
              <a:ext uri="{FF2B5EF4-FFF2-40B4-BE49-F238E27FC236}">
                <a16:creationId xmlns:a16="http://schemas.microsoft.com/office/drawing/2014/main" id="{CD9D8AC2-92FA-407C-8652-4FDC61C43C42}"/>
              </a:ext>
            </a:extLst>
          </p:cNvPr>
          <p:cNvSpPr txBox="1"/>
          <p:nvPr/>
        </p:nvSpPr>
        <p:spPr>
          <a:xfrm>
            <a:off x="1002082" y="4092075"/>
            <a:ext cx="242374" cy="923330"/>
          </a:xfrm>
          <a:prstGeom prst="rect">
            <a:avLst/>
          </a:prstGeom>
          <a:noFill/>
        </p:spPr>
        <p:txBody>
          <a:bodyPr wrap="none" rtlCol="0">
            <a:spAutoFit/>
          </a:bodyPr>
          <a:lstStyle/>
          <a:p>
            <a:r>
              <a:rPr lang="en-US" dirty="0"/>
              <a:t>.</a:t>
            </a:r>
          </a:p>
          <a:p>
            <a:r>
              <a:rPr lang="en-US" dirty="0"/>
              <a:t>.</a:t>
            </a:r>
          </a:p>
          <a:p>
            <a:r>
              <a:rPr lang="en-US" dirty="0"/>
              <a:t>.</a:t>
            </a:r>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1932A549-061F-40D4-BF74-758854005509}"/>
                  </a:ext>
                </a:extLst>
              </p:cNvPr>
              <p:cNvSpPr txBox="1"/>
              <p:nvPr/>
            </p:nvSpPr>
            <p:spPr>
              <a:xfrm>
                <a:off x="457200" y="5039821"/>
                <a:ext cx="8361125" cy="67646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𝑓</m:t>
                          </m:r>
                        </m:e>
                        <m:sub>
                          <m:r>
                            <a:rPr lang="en-US" i="1">
                              <a:solidFill>
                                <a:schemeClr val="tx1"/>
                              </a:solidFill>
                              <a:latin typeface="Cambria Math" panose="02040503050406030204" pitchFamily="18" charset="0"/>
                            </a:rPr>
                            <m:t>𝑛</m:t>
                          </m:r>
                        </m:sub>
                      </m:sSub>
                      <m:d>
                        <m:dPr>
                          <m:ctrlPr>
                            <a:rPr lang="en-US" i="1">
                              <a:solidFill>
                                <a:schemeClr val="tx1"/>
                              </a:solidFill>
                              <a:latin typeface="Cambria Math" panose="02040503050406030204" pitchFamily="18" charset="0"/>
                            </a:rPr>
                          </m:ctrlPr>
                        </m:dPr>
                        <m:e>
                          <m:acc>
                            <m:accPr>
                              <m:chr m:val="ˆ"/>
                              <m:ctrlPr>
                                <a:rPr lang="en-US" i="1">
                                  <a:solidFill>
                                    <a:schemeClr val="tx1"/>
                                  </a:solidFill>
                                  <a:latin typeface="Cambria Math" panose="02040503050406030204" pitchFamily="18" charset="0"/>
                                  <a:ea typeface="Calibri" panose="020F0502020204030204" pitchFamily="34" charset="0"/>
                                  <a:cs typeface="Times New Roman" panose="02020603050405020304" pitchFamily="18" charset="0"/>
                                </a:rPr>
                              </m:ctrlPr>
                            </m:accPr>
                            <m:e>
                              <m:r>
                                <a:rPr lang="en-US" i="1">
                                  <a:solidFill>
                                    <a:schemeClr val="tx1"/>
                                  </a:solidFill>
                                  <a:latin typeface="Cambria Math" panose="02040503050406030204" pitchFamily="18" charset="0"/>
                                  <a:ea typeface="Calibri" panose="020F0502020204030204" pitchFamily="34" charset="0"/>
                                  <a:cs typeface="Times New Roman" panose="02020603050405020304" pitchFamily="18" charset="0"/>
                                </a:rPr>
                                <m:t>𝑥</m:t>
                              </m:r>
                            </m:e>
                          </m:acc>
                        </m:e>
                      </m:d>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𝑓</m:t>
                          </m:r>
                        </m:e>
                        <m:sub>
                          <m:r>
                            <a:rPr lang="en-US" i="1">
                              <a:solidFill>
                                <a:schemeClr val="tx1"/>
                              </a:solidFill>
                              <a:latin typeface="Cambria Math" panose="02040503050406030204" pitchFamily="18" charset="0"/>
                            </a:rPr>
                            <m:t>𝑛</m:t>
                          </m:r>
                        </m:sub>
                      </m:sSub>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𝑥</m:t>
                          </m:r>
                        </m:e>
                      </m:d>
                      <m:r>
                        <a:rPr lang="en-US" i="0">
                          <a:solidFill>
                            <a:schemeClr val="tx1"/>
                          </a:solidFill>
                          <a:latin typeface="Cambria Math" panose="02040503050406030204" pitchFamily="18" charset="0"/>
                        </a:rPr>
                        <m:t>+</m:t>
                      </m:r>
                      <m:f>
                        <m:fPr>
                          <m:ctrlPr>
                            <a:rPr lang="en-US" i="1">
                              <a:solidFill>
                                <a:schemeClr val="tx1"/>
                              </a:solidFill>
                              <a:latin typeface="Cambria Math" panose="02040503050406030204" pitchFamily="18" charset="0"/>
                            </a:rPr>
                          </m:ctrlPr>
                        </m:fPr>
                        <m:num>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𝑓</m:t>
                              </m:r>
                            </m:e>
                            <m:sub>
                              <m:r>
                                <a:rPr lang="en-US" i="1">
                                  <a:solidFill>
                                    <a:schemeClr val="tx1"/>
                                  </a:solidFill>
                                  <a:latin typeface="Cambria Math" panose="02040503050406030204" pitchFamily="18" charset="0"/>
                                </a:rPr>
                                <m:t>𝑛</m:t>
                              </m:r>
                            </m:sub>
                          </m:sSub>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𝑥</m:t>
                              </m:r>
                            </m:e>
                          </m:d>
                        </m:num>
                        <m:den>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0">
                                  <a:solidFill>
                                    <a:schemeClr val="tx1"/>
                                  </a:solidFill>
                                  <a:latin typeface="Cambria Math" panose="02040503050406030204" pitchFamily="18" charset="0"/>
                                </a:rPr>
                                <m:t>1</m:t>
                              </m:r>
                            </m:sub>
                          </m:sSub>
                        </m:den>
                      </m:f>
                      <m:r>
                        <m:rPr>
                          <m:sty m:val="p"/>
                        </m:rPr>
                        <a:rPr lang="en-US" i="0">
                          <a:solidFill>
                            <a:schemeClr val="tx1"/>
                          </a:solidFill>
                          <a:latin typeface="Cambria Math" panose="02040503050406030204" pitchFamily="18" charset="0"/>
                        </a:rPr>
                        <m:t>Δ</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0">
                              <a:solidFill>
                                <a:schemeClr val="tx1"/>
                              </a:solidFill>
                              <a:latin typeface="Cambria Math" panose="02040503050406030204" pitchFamily="18" charset="0"/>
                            </a:rPr>
                            <m:t>1</m:t>
                          </m:r>
                        </m:sub>
                      </m:sSub>
                      <m:r>
                        <a:rPr lang="en-US" i="0">
                          <a:solidFill>
                            <a:schemeClr val="tx1"/>
                          </a:solidFill>
                          <a:latin typeface="Cambria Math" panose="02040503050406030204" pitchFamily="18" charset="0"/>
                        </a:rPr>
                        <m:t>+</m:t>
                      </m:r>
                      <m:f>
                        <m:fPr>
                          <m:ctrlPr>
                            <a:rPr lang="en-US" i="1">
                              <a:solidFill>
                                <a:schemeClr val="tx1"/>
                              </a:solidFill>
                              <a:latin typeface="Cambria Math" panose="02040503050406030204" pitchFamily="18" charset="0"/>
                            </a:rPr>
                          </m:ctrlPr>
                        </m:fPr>
                        <m:num>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𝑓</m:t>
                              </m:r>
                            </m:e>
                            <m:sub>
                              <m:r>
                                <a:rPr lang="en-US" i="1">
                                  <a:solidFill>
                                    <a:schemeClr val="tx1"/>
                                  </a:solidFill>
                                  <a:latin typeface="Cambria Math" panose="02040503050406030204" pitchFamily="18" charset="0"/>
                                </a:rPr>
                                <m:t>𝑛</m:t>
                              </m:r>
                            </m:sub>
                          </m:sSub>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𝑥</m:t>
                              </m:r>
                            </m:e>
                          </m:d>
                        </m:num>
                        <m:den>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0">
                                  <a:solidFill>
                                    <a:schemeClr val="tx1"/>
                                  </a:solidFill>
                                  <a:latin typeface="Cambria Math" panose="02040503050406030204" pitchFamily="18" charset="0"/>
                                </a:rPr>
                                <m:t>2</m:t>
                              </m:r>
                            </m:sub>
                          </m:sSub>
                        </m:den>
                      </m:f>
                      <m:r>
                        <m:rPr>
                          <m:sty m:val="p"/>
                        </m:rPr>
                        <a:rPr lang="en-US" i="0">
                          <a:solidFill>
                            <a:schemeClr val="tx1"/>
                          </a:solidFill>
                          <a:latin typeface="Cambria Math" panose="02040503050406030204" pitchFamily="18" charset="0"/>
                        </a:rPr>
                        <m:t>Δ</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0">
                              <a:solidFill>
                                <a:schemeClr val="tx1"/>
                              </a:solidFill>
                              <a:latin typeface="Cambria Math" panose="02040503050406030204" pitchFamily="18" charset="0"/>
                            </a:rPr>
                            <m:t>2</m:t>
                          </m:r>
                        </m:sub>
                      </m:sSub>
                      <m:r>
                        <a:rPr lang="en-US" i="0">
                          <a:solidFill>
                            <a:schemeClr val="tx1"/>
                          </a:solidFill>
                          <a:latin typeface="Cambria Math" panose="02040503050406030204" pitchFamily="18" charset="0"/>
                        </a:rPr>
                        <m:t>+⋯</m:t>
                      </m:r>
                      <m:r>
                        <a:rPr lang="en-US">
                          <a:solidFill>
                            <a:schemeClr val="tx1"/>
                          </a:solidFill>
                          <a:latin typeface="Cambria Math" panose="02040503050406030204" pitchFamily="18" charset="0"/>
                        </a:rPr>
                        <m:t>+</m:t>
                      </m:r>
                      <m:f>
                        <m:fPr>
                          <m:ctrlPr>
                            <a:rPr lang="en-US" i="1">
                              <a:solidFill>
                                <a:schemeClr val="tx1"/>
                              </a:solidFill>
                              <a:latin typeface="Cambria Math" panose="02040503050406030204" pitchFamily="18" charset="0"/>
                            </a:rPr>
                          </m:ctrlPr>
                        </m:fPr>
                        <m:num>
                          <m:r>
                            <a:rPr lang="en-US">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𝑓</m:t>
                              </m:r>
                            </m:e>
                            <m:sub>
                              <m:r>
                                <a:rPr lang="en-US" i="1">
                                  <a:solidFill>
                                    <a:schemeClr val="tx1"/>
                                  </a:solidFill>
                                  <a:latin typeface="Cambria Math" panose="02040503050406030204" pitchFamily="18" charset="0"/>
                                </a:rPr>
                                <m:t>𝑛</m:t>
                              </m:r>
                            </m:sub>
                          </m:sSub>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𝑥</m:t>
                              </m:r>
                            </m:e>
                          </m:d>
                        </m:num>
                        <m:den>
                          <m:r>
                            <a:rPr lang="en-US">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1">
                                  <a:solidFill>
                                    <a:schemeClr val="tx1"/>
                                  </a:solidFill>
                                  <a:latin typeface="Cambria Math" panose="02040503050406030204" pitchFamily="18" charset="0"/>
                                </a:rPr>
                                <m:t>𝑛</m:t>
                              </m:r>
                            </m:sub>
                          </m:sSub>
                        </m:den>
                      </m:f>
                      <m:r>
                        <m:rPr>
                          <m:sty m:val="p"/>
                        </m:rPr>
                        <a:rPr lang="en-US">
                          <a:solidFill>
                            <a:schemeClr val="tx1"/>
                          </a:solidFill>
                          <a:latin typeface="Cambria Math" panose="02040503050406030204" pitchFamily="18" charset="0"/>
                        </a:rPr>
                        <m:t>Δ</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1">
                              <a:solidFill>
                                <a:schemeClr val="tx1"/>
                              </a:solidFill>
                              <a:latin typeface="Cambria Math" panose="02040503050406030204" pitchFamily="18" charset="0"/>
                            </a:rPr>
                            <m:t>𝑛</m:t>
                          </m:r>
                        </m:sub>
                      </m:sSub>
                      <m:r>
                        <a:rPr lang="en-US">
                          <a:solidFill>
                            <a:schemeClr val="tx1"/>
                          </a:solidFill>
                          <a:latin typeface="Cambria Math" panose="02040503050406030204" pitchFamily="18" charset="0"/>
                        </a:rPr>
                        <m:t>+</m:t>
                      </m:r>
                      <m:r>
                        <m:rPr>
                          <m:nor/>
                        </m:rPr>
                        <a:rPr lang="en-US" dirty="0">
                          <a:solidFill>
                            <a:schemeClr val="tx1"/>
                          </a:solidFill>
                        </a:rPr>
                        <m:t>higher</m:t>
                      </m:r>
                      <m:r>
                        <m:rPr>
                          <m:nor/>
                        </m:rPr>
                        <a:rPr lang="en-US" dirty="0">
                          <a:solidFill>
                            <a:schemeClr val="tx1"/>
                          </a:solidFill>
                        </a:rPr>
                        <m:t> </m:t>
                      </m:r>
                      <m:r>
                        <m:rPr>
                          <m:nor/>
                        </m:rPr>
                        <a:rPr lang="en-US" dirty="0">
                          <a:solidFill>
                            <a:schemeClr val="tx1"/>
                          </a:solidFill>
                        </a:rPr>
                        <m:t>order</m:t>
                      </m:r>
                      <m:r>
                        <m:rPr>
                          <m:nor/>
                        </m:rPr>
                        <a:rPr lang="en-US" dirty="0">
                          <a:solidFill>
                            <a:schemeClr val="tx1"/>
                          </a:solidFill>
                        </a:rPr>
                        <m:t> </m:t>
                      </m:r>
                      <m:r>
                        <m:rPr>
                          <m:nor/>
                        </m:rPr>
                        <a:rPr lang="en-US" dirty="0">
                          <a:solidFill>
                            <a:schemeClr val="tx1"/>
                          </a:solidFill>
                        </a:rPr>
                        <m:t>terms</m:t>
                      </m:r>
                    </m:oMath>
                  </m:oMathPara>
                </a14:m>
                <a:endParaRPr lang="en-US" dirty="0">
                  <a:solidFill>
                    <a:schemeClr val="tx1"/>
                  </a:solidFill>
                </a:endParaRPr>
              </a:p>
            </p:txBody>
          </p:sp>
        </mc:Choice>
        <mc:Fallback xmlns="">
          <p:sp>
            <p:nvSpPr>
              <p:cNvPr id="17" name="TextBox 16">
                <a:extLst>
                  <a:ext uri="{FF2B5EF4-FFF2-40B4-BE49-F238E27FC236}">
                    <a16:creationId xmlns:a16="http://schemas.microsoft.com/office/drawing/2014/main" id="{1932A549-061F-40D4-BF74-758854005509}"/>
                  </a:ext>
                </a:extLst>
              </p:cNvPr>
              <p:cNvSpPr txBox="1">
                <a:spLocks noRot="1" noChangeAspect="1" noMove="1" noResize="1" noEditPoints="1" noAdjustHandles="1" noChangeArrowheads="1" noChangeShapeType="1" noTextEdit="1"/>
              </p:cNvSpPr>
              <p:nvPr/>
            </p:nvSpPr>
            <p:spPr>
              <a:xfrm>
                <a:off x="457200" y="5039821"/>
                <a:ext cx="8361125" cy="676467"/>
              </a:xfrm>
              <a:prstGeom prst="rect">
                <a:avLst/>
              </a:prstGeom>
              <a:blipFill>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6131968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191C-D501-4F81-8E4B-9D44B8EDC0C6}"/>
              </a:ext>
            </a:extLst>
          </p:cNvPr>
          <p:cNvSpPr>
            <a:spLocks noGrp="1"/>
          </p:cNvSpPr>
          <p:nvPr>
            <p:ph type="title"/>
          </p:nvPr>
        </p:nvSpPr>
        <p:spPr>
          <a:xfrm>
            <a:off x="457200" y="152400"/>
            <a:ext cx="8083658" cy="707756"/>
          </a:xfrm>
        </p:spPr>
        <p:txBody>
          <a:bodyPr/>
          <a:lstStyle/>
          <a:p>
            <a:r>
              <a:rPr lang="en-US" dirty="0" err="1"/>
              <a:t>Contd</a:t>
            </a:r>
            <a:r>
              <a:rPr lang="en-US" dirty="0"/>
              <a:t>…</a:t>
            </a:r>
          </a:p>
        </p:txBody>
      </p:sp>
      <p:sp>
        <p:nvSpPr>
          <p:cNvPr id="5" name="Slide Number Placeholder 4">
            <a:extLst>
              <a:ext uri="{FF2B5EF4-FFF2-40B4-BE49-F238E27FC236}">
                <a16:creationId xmlns:a16="http://schemas.microsoft.com/office/drawing/2014/main" id="{510A510D-11C3-4509-A972-43A23A8748CF}"/>
              </a:ext>
            </a:extLst>
          </p:cNvPr>
          <p:cNvSpPr>
            <a:spLocks noGrp="1"/>
          </p:cNvSpPr>
          <p:nvPr>
            <p:ph type="sldNum" sz="quarter" idx="4"/>
          </p:nvPr>
        </p:nvSpPr>
        <p:spPr/>
        <p:txBody>
          <a:bodyPr/>
          <a:lstStyle/>
          <a:p>
            <a:fld id="{7CECD839-9EAD-418B-9826-1243089AB703}" type="slidenum">
              <a:rPr lang="en-US" smtClean="0"/>
              <a:t>36</a:t>
            </a:fld>
            <a:endParaRPr lang="en-US"/>
          </a:p>
        </p:txBody>
      </p:sp>
      <p:sp>
        <p:nvSpPr>
          <p:cNvPr id="7" name="Footer Placeholder 5">
            <a:extLst>
              <a:ext uri="{FF2B5EF4-FFF2-40B4-BE49-F238E27FC236}">
                <a16:creationId xmlns:a16="http://schemas.microsoft.com/office/drawing/2014/main" id="{A14C8A68-AC23-4AC9-8A19-8108B2C013A0}"/>
              </a:ext>
            </a:extLst>
          </p:cNvPr>
          <p:cNvSpPr txBox="1">
            <a:spLocks/>
          </p:cNvSpPr>
          <p:nvPr/>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ECpE</a:t>
            </a:r>
            <a:r>
              <a:rPr lang="en-US" dirty="0"/>
              <a:t> Department</a:t>
            </a: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379578C9-6E27-4829-BA78-FD54AB74CCC2}"/>
                  </a:ext>
                </a:extLst>
              </p:cNvPr>
              <p:cNvSpPr txBox="1"/>
              <p:nvPr/>
            </p:nvSpPr>
            <p:spPr>
              <a:xfrm>
                <a:off x="1221289" y="1651696"/>
                <a:ext cx="5993704" cy="2566023"/>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i="1" smtClean="0">
                          <a:solidFill>
                            <a:schemeClr val="tx1"/>
                          </a:solidFill>
                          <a:latin typeface="Cambria Math" panose="02040503050406030204" pitchFamily="18" charset="0"/>
                        </a:rPr>
                        <m:t>𝑓</m:t>
                      </m:r>
                      <m:d>
                        <m:dPr>
                          <m:ctrlPr>
                            <a:rPr lang="en-US" i="1">
                              <a:solidFill>
                                <a:schemeClr val="tx1"/>
                              </a:solidFill>
                              <a:latin typeface="Cambria Math" panose="02040503050406030204" pitchFamily="18" charset="0"/>
                            </a:rPr>
                          </m:ctrlPr>
                        </m:dPr>
                        <m:e>
                          <m:acc>
                            <m:accPr>
                              <m:chr m:val="ˆ"/>
                              <m:ctrlPr>
                                <a:rPr lang="en-US" i="1">
                                  <a:latin typeface="Cambria Math" panose="02040503050406030204" pitchFamily="18" charset="0"/>
                                  <a:ea typeface="Calibri" panose="020F0502020204030204" pitchFamily="34" charset="0"/>
                                  <a:cs typeface="Times New Roman" panose="02020603050405020304" pitchFamily="18" charset="0"/>
                                </a:rPr>
                              </m:ctrlPr>
                            </m:accPr>
                            <m:e>
                              <m:r>
                                <a:rPr lang="en-US" i="1">
                                  <a:latin typeface="Cambria Math" panose="02040503050406030204" pitchFamily="18" charset="0"/>
                                  <a:ea typeface="Calibri" panose="020F0502020204030204" pitchFamily="34" charset="0"/>
                                  <a:cs typeface="Times New Roman" panose="02020603050405020304" pitchFamily="18" charset="0"/>
                                </a:rPr>
                                <m:t>𝑥</m:t>
                              </m:r>
                            </m:e>
                          </m:acc>
                        </m:e>
                      </m:d>
                      <m:r>
                        <a:rPr lang="en-US" i="0">
                          <a:solidFill>
                            <a:schemeClr val="tx1"/>
                          </a:solidFill>
                          <a:latin typeface="Cambria Math" panose="02040503050406030204" pitchFamily="18" charset="0"/>
                        </a:rPr>
                        <m:t>=</m:t>
                      </m:r>
                      <m:d>
                        <m:dPr>
                          <m:begChr m:val="["/>
                          <m:endChr m:val="]"/>
                          <m:ctrlPr>
                            <a:rPr lang="en-US" i="1">
                              <a:solidFill>
                                <a:schemeClr val="tx1"/>
                              </a:solidFill>
                              <a:latin typeface="Cambria Math" panose="02040503050406030204" pitchFamily="18" charset="0"/>
                            </a:rPr>
                          </m:ctrlPr>
                        </m:dPr>
                        <m:e>
                          <m:m>
                            <m:mPr>
                              <m:plcHide m:val="on"/>
                              <m:mcs>
                                <m:mc>
                                  <m:mcPr>
                                    <m:count m:val="1"/>
                                    <m:mcJc m:val="center"/>
                                  </m:mcPr>
                                </m:mc>
                              </m:mcs>
                              <m:ctrlPr>
                                <a:rPr lang="en-US" i="1">
                                  <a:solidFill>
                                    <a:schemeClr val="tx1"/>
                                  </a:solidFill>
                                  <a:latin typeface="Cambria Math" panose="02040503050406030204" pitchFamily="18" charset="0"/>
                                </a:rPr>
                              </m:ctrlPr>
                            </m:mPr>
                            <m:m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𝑓</m:t>
                                    </m:r>
                                  </m:e>
                                  <m:sub>
                                    <m:r>
                                      <a:rPr lang="en-US" i="0">
                                        <a:solidFill>
                                          <a:schemeClr val="tx1"/>
                                        </a:solidFill>
                                        <a:latin typeface="Cambria Math" panose="02040503050406030204" pitchFamily="18" charset="0"/>
                                      </a:rPr>
                                      <m:t>1</m:t>
                                    </m:r>
                                  </m:sub>
                                </m:sSub>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𝑥</m:t>
                                    </m:r>
                                  </m:e>
                                </m:d>
                              </m:e>
                            </m:mr>
                            <m:mr>
                              <m:e>
                                <m:sSub>
                                  <m:sSubPr>
                                    <m:ctrlPr>
                                      <a:rPr lang="en-US" i="1">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𝑓</m:t>
                                    </m:r>
                                  </m:e>
                                  <m:sub>
                                    <m:r>
                                      <a:rPr lang="en-US" i="0">
                                        <a:solidFill>
                                          <a:schemeClr val="tx1"/>
                                        </a:solidFill>
                                        <a:latin typeface="Cambria Math" panose="02040503050406030204" pitchFamily="18" charset="0"/>
                                      </a:rPr>
                                      <m:t>2</m:t>
                                    </m:r>
                                  </m:sub>
                                </m:sSub>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𝑥</m:t>
                                    </m:r>
                                  </m:e>
                                </m:d>
                              </m:e>
                            </m:mr>
                            <m:mr>
                              <m:e>
                                <m:r>
                                  <a:rPr lang="en-US" i="0">
                                    <a:solidFill>
                                      <a:schemeClr val="tx1"/>
                                    </a:solidFill>
                                    <a:latin typeface="Cambria Math" panose="02040503050406030204" pitchFamily="18" charset="0"/>
                                  </a:rPr>
                                  <m:t>⋮</m:t>
                                </m:r>
                              </m:e>
                            </m:mr>
                            <m:m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𝑓</m:t>
                                    </m:r>
                                  </m:e>
                                  <m:sub>
                                    <m:r>
                                      <a:rPr lang="en-US" i="1">
                                        <a:solidFill>
                                          <a:schemeClr val="tx1"/>
                                        </a:solidFill>
                                        <a:latin typeface="Cambria Math" panose="02040503050406030204" pitchFamily="18" charset="0"/>
                                      </a:rPr>
                                      <m:t>𝑛</m:t>
                                    </m:r>
                                  </m:sub>
                                </m:sSub>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𝑥</m:t>
                                    </m:r>
                                  </m:e>
                                </m:d>
                              </m:e>
                            </m:mr>
                          </m:m>
                        </m:e>
                      </m:d>
                      <m:r>
                        <a:rPr lang="en-US" i="0">
                          <a:solidFill>
                            <a:schemeClr val="tx1"/>
                          </a:solidFill>
                          <a:latin typeface="Cambria Math" panose="02040503050406030204" pitchFamily="18" charset="0"/>
                        </a:rPr>
                        <m:t>+</m:t>
                      </m:r>
                      <m:d>
                        <m:dPr>
                          <m:begChr m:val="["/>
                          <m:endChr m:val="]"/>
                          <m:ctrlPr>
                            <a:rPr lang="en-US" i="1">
                              <a:solidFill>
                                <a:schemeClr val="tx1"/>
                              </a:solidFill>
                              <a:latin typeface="Cambria Math" panose="02040503050406030204" pitchFamily="18" charset="0"/>
                            </a:rPr>
                          </m:ctrlPr>
                        </m:dPr>
                        <m:e>
                          <m:m>
                            <m:mPr>
                              <m:plcHide m:val="on"/>
                              <m:mcs>
                                <m:mc>
                                  <m:mcPr>
                                    <m:count m:val="4"/>
                                    <m:mcJc m:val="center"/>
                                  </m:mcPr>
                                </m:mc>
                              </m:mcs>
                              <m:ctrlPr>
                                <a:rPr lang="en-US" i="1">
                                  <a:solidFill>
                                    <a:schemeClr val="tx1"/>
                                  </a:solidFill>
                                  <a:latin typeface="Cambria Math" panose="02040503050406030204" pitchFamily="18" charset="0"/>
                                </a:rPr>
                              </m:ctrlPr>
                            </m:mPr>
                            <m:mr>
                              <m:e>
                                <m:f>
                                  <m:fPr>
                                    <m:ctrlPr>
                                      <a:rPr lang="en-US" i="1">
                                        <a:solidFill>
                                          <a:schemeClr val="tx1"/>
                                        </a:solidFill>
                                        <a:latin typeface="Cambria Math" panose="02040503050406030204" pitchFamily="18" charset="0"/>
                                      </a:rPr>
                                    </m:ctrlPr>
                                  </m:fPr>
                                  <m:num>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𝑓</m:t>
                                        </m:r>
                                      </m:e>
                                      <m:sub>
                                        <m:r>
                                          <a:rPr lang="en-US" i="0">
                                            <a:solidFill>
                                              <a:schemeClr val="tx1"/>
                                            </a:solidFill>
                                            <a:latin typeface="Cambria Math" panose="02040503050406030204" pitchFamily="18" charset="0"/>
                                          </a:rPr>
                                          <m:t>1</m:t>
                                        </m:r>
                                      </m:sub>
                                    </m:sSub>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𝑥</m:t>
                                        </m:r>
                                      </m:e>
                                    </m:d>
                                  </m:num>
                                  <m:den>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0">
                                            <a:solidFill>
                                              <a:schemeClr val="tx1"/>
                                            </a:solidFill>
                                            <a:latin typeface="Cambria Math" panose="02040503050406030204" pitchFamily="18" charset="0"/>
                                          </a:rPr>
                                          <m:t>1</m:t>
                                        </m:r>
                                      </m:sub>
                                    </m:sSub>
                                  </m:den>
                                </m:f>
                              </m:e>
                              <m:e>
                                <m:f>
                                  <m:fPr>
                                    <m:ctrlPr>
                                      <a:rPr lang="en-US" i="1">
                                        <a:solidFill>
                                          <a:schemeClr val="tx1"/>
                                        </a:solidFill>
                                        <a:latin typeface="Cambria Math" panose="02040503050406030204" pitchFamily="18" charset="0"/>
                                      </a:rPr>
                                    </m:ctrlPr>
                                  </m:fPr>
                                  <m:num>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𝑓</m:t>
                                        </m:r>
                                      </m:e>
                                      <m:sub>
                                        <m:r>
                                          <a:rPr lang="en-US" i="0">
                                            <a:solidFill>
                                              <a:schemeClr val="tx1"/>
                                            </a:solidFill>
                                            <a:latin typeface="Cambria Math" panose="02040503050406030204" pitchFamily="18" charset="0"/>
                                          </a:rPr>
                                          <m:t>1</m:t>
                                        </m:r>
                                      </m:sub>
                                    </m:sSub>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𝑥</m:t>
                                        </m:r>
                                      </m:e>
                                    </m:d>
                                  </m:num>
                                  <m:den>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0">
                                            <a:solidFill>
                                              <a:schemeClr val="tx1"/>
                                            </a:solidFill>
                                            <a:latin typeface="Cambria Math" panose="02040503050406030204" pitchFamily="18" charset="0"/>
                                          </a:rPr>
                                          <m:t>2</m:t>
                                        </m:r>
                                      </m:sub>
                                    </m:sSub>
                                  </m:den>
                                </m:f>
                              </m:e>
                              <m:e>
                                <m:r>
                                  <a:rPr lang="en-US" i="0">
                                    <a:solidFill>
                                      <a:schemeClr val="tx1"/>
                                    </a:solidFill>
                                    <a:latin typeface="Cambria Math" panose="02040503050406030204" pitchFamily="18" charset="0"/>
                                  </a:rPr>
                                  <m:t>⋯</m:t>
                                </m:r>
                              </m:e>
                              <m:e>
                                <m:f>
                                  <m:fPr>
                                    <m:ctrlPr>
                                      <a:rPr lang="en-US" i="1">
                                        <a:solidFill>
                                          <a:schemeClr val="tx1"/>
                                        </a:solidFill>
                                        <a:latin typeface="Cambria Math" panose="02040503050406030204" pitchFamily="18" charset="0"/>
                                      </a:rPr>
                                    </m:ctrlPr>
                                  </m:fPr>
                                  <m:num>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𝑓</m:t>
                                        </m:r>
                                      </m:e>
                                      <m:sub>
                                        <m:r>
                                          <a:rPr lang="en-US" i="0">
                                            <a:solidFill>
                                              <a:schemeClr val="tx1"/>
                                            </a:solidFill>
                                            <a:latin typeface="Cambria Math" panose="02040503050406030204" pitchFamily="18" charset="0"/>
                                          </a:rPr>
                                          <m:t>1</m:t>
                                        </m:r>
                                      </m:sub>
                                    </m:sSub>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𝑥</m:t>
                                        </m:r>
                                      </m:e>
                                    </m:d>
                                  </m:num>
                                  <m:den>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1">
                                            <a:solidFill>
                                              <a:schemeClr val="tx1"/>
                                            </a:solidFill>
                                            <a:latin typeface="Cambria Math" panose="02040503050406030204" pitchFamily="18" charset="0"/>
                                          </a:rPr>
                                          <m:t>𝑛</m:t>
                                        </m:r>
                                      </m:sub>
                                    </m:sSub>
                                  </m:den>
                                </m:f>
                              </m:e>
                            </m:mr>
                            <m:mr>
                              <m:e>
                                <m:f>
                                  <m:fPr>
                                    <m:ctrlPr>
                                      <a:rPr lang="en-US" i="1">
                                        <a:solidFill>
                                          <a:schemeClr val="tx1"/>
                                        </a:solidFill>
                                        <a:latin typeface="Cambria Math" panose="02040503050406030204" pitchFamily="18" charset="0"/>
                                      </a:rPr>
                                    </m:ctrlPr>
                                  </m:fPr>
                                  <m:num>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𝑓</m:t>
                                        </m:r>
                                      </m:e>
                                      <m:sub>
                                        <m:r>
                                          <a:rPr lang="en-US" i="0">
                                            <a:solidFill>
                                              <a:schemeClr val="tx1"/>
                                            </a:solidFill>
                                            <a:latin typeface="Cambria Math" panose="02040503050406030204" pitchFamily="18" charset="0"/>
                                          </a:rPr>
                                          <m:t>2</m:t>
                                        </m:r>
                                      </m:sub>
                                    </m:sSub>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𝑥</m:t>
                                        </m:r>
                                      </m:e>
                                    </m:d>
                                  </m:num>
                                  <m:den>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0">
                                            <a:solidFill>
                                              <a:schemeClr val="tx1"/>
                                            </a:solidFill>
                                            <a:latin typeface="Cambria Math" panose="02040503050406030204" pitchFamily="18" charset="0"/>
                                          </a:rPr>
                                          <m:t>1</m:t>
                                        </m:r>
                                      </m:sub>
                                    </m:sSub>
                                  </m:den>
                                </m:f>
                              </m:e>
                              <m:e>
                                <m:f>
                                  <m:fPr>
                                    <m:ctrlPr>
                                      <a:rPr lang="en-US" i="1">
                                        <a:solidFill>
                                          <a:schemeClr val="tx1"/>
                                        </a:solidFill>
                                        <a:latin typeface="Cambria Math" panose="02040503050406030204" pitchFamily="18" charset="0"/>
                                      </a:rPr>
                                    </m:ctrlPr>
                                  </m:fPr>
                                  <m:num>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𝑓</m:t>
                                        </m:r>
                                      </m:e>
                                      <m:sub>
                                        <m:r>
                                          <a:rPr lang="en-US" i="0">
                                            <a:solidFill>
                                              <a:schemeClr val="tx1"/>
                                            </a:solidFill>
                                            <a:latin typeface="Cambria Math" panose="02040503050406030204" pitchFamily="18" charset="0"/>
                                          </a:rPr>
                                          <m:t>2</m:t>
                                        </m:r>
                                      </m:sub>
                                    </m:sSub>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𝑥</m:t>
                                        </m:r>
                                      </m:e>
                                    </m:d>
                                  </m:num>
                                  <m:den>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0">
                                            <a:solidFill>
                                              <a:schemeClr val="tx1"/>
                                            </a:solidFill>
                                            <a:latin typeface="Cambria Math" panose="02040503050406030204" pitchFamily="18" charset="0"/>
                                          </a:rPr>
                                          <m:t>2</m:t>
                                        </m:r>
                                      </m:sub>
                                    </m:sSub>
                                  </m:den>
                                </m:f>
                              </m:e>
                              <m:e>
                                <m:r>
                                  <a:rPr lang="en-US" i="0">
                                    <a:solidFill>
                                      <a:schemeClr val="tx1"/>
                                    </a:solidFill>
                                    <a:latin typeface="Cambria Math" panose="02040503050406030204" pitchFamily="18" charset="0"/>
                                  </a:rPr>
                                  <m:t>⋯</m:t>
                                </m:r>
                              </m:e>
                              <m:e>
                                <m:f>
                                  <m:fPr>
                                    <m:ctrlPr>
                                      <a:rPr lang="en-US" i="1">
                                        <a:solidFill>
                                          <a:schemeClr val="tx1"/>
                                        </a:solidFill>
                                        <a:latin typeface="Cambria Math" panose="02040503050406030204" pitchFamily="18" charset="0"/>
                                      </a:rPr>
                                    </m:ctrlPr>
                                  </m:fPr>
                                  <m:num>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𝑓</m:t>
                                        </m:r>
                                      </m:e>
                                      <m:sub>
                                        <m:r>
                                          <a:rPr lang="en-US" i="0">
                                            <a:solidFill>
                                              <a:schemeClr val="tx1"/>
                                            </a:solidFill>
                                            <a:latin typeface="Cambria Math" panose="02040503050406030204" pitchFamily="18" charset="0"/>
                                          </a:rPr>
                                          <m:t>2</m:t>
                                        </m:r>
                                      </m:sub>
                                    </m:sSub>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𝑥</m:t>
                                        </m:r>
                                      </m:e>
                                    </m:d>
                                  </m:num>
                                  <m:den>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1">
                                            <a:solidFill>
                                              <a:schemeClr val="tx1"/>
                                            </a:solidFill>
                                            <a:latin typeface="Cambria Math" panose="02040503050406030204" pitchFamily="18" charset="0"/>
                                          </a:rPr>
                                          <m:t>𝑛</m:t>
                                        </m:r>
                                      </m:sub>
                                    </m:sSub>
                                  </m:den>
                                </m:f>
                              </m:e>
                            </m:mr>
                            <m:mr>
                              <m:e>
                                <m:r>
                                  <a:rPr lang="en-US" i="0">
                                    <a:solidFill>
                                      <a:schemeClr val="tx1"/>
                                    </a:solidFill>
                                    <a:latin typeface="Cambria Math" panose="02040503050406030204" pitchFamily="18" charset="0"/>
                                  </a:rPr>
                                  <m:t>.</m:t>
                                </m:r>
                              </m:e>
                              <m:e>
                                <m:r>
                                  <a:rPr lang="en-US" i="0">
                                    <a:solidFill>
                                      <a:schemeClr val="tx1"/>
                                    </a:solidFill>
                                    <a:latin typeface="Cambria Math" panose="02040503050406030204" pitchFamily="18" charset="0"/>
                                  </a:rPr>
                                  <m:t>.</m:t>
                                </m:r>
                              </m:e>
                              <m:e>
                                <m:r>
                                  <a:rPr lang="en-US" i="0">
                                    <a:solidFill>
                                      <a:schemeClr val="tx1"/>
                                    </a:solidFill>
                                    <a:latin typeface="Cambria Math" panose="02040503050406030204" pitchFamily="18" charset="0"/>
                                  </a:rPr>
                                  <m:t>.</m:t>
                                </m:r>
                              </m:e>
                              <m:e>
                                <m:r>
                                  <a:rPr lang="en-US" i="0">
                                    <a:solidFill>
                                      <a:schemeClr val="tx1"/>
                                    </a:solidFill>
                                    <a:latin typeface="Cambria Math" panose="02040503050406030204" pitchFamily="18" charset="0"/>
                                  </a:rPr>
                                  <m:t>.</m:t>
                                </m:r>
                              </m:e>
                            </m:mr>
                            <m:mr>
                              <m:e>
                                <m:r>
                                  <a:rPr lang="en-US" i="0">
                                    <a:solidFill>
                                      <a:schemeClr val="tx1"/>
                                    </a:solidFill>
                                    <a:latin typeface="Cambria Math" panose="02040503050406030204" pitchFamily="18" charset="0"/>
                                  </a:rPr>
                                  <m:t>.</m:t>
                                </m:r>
                              </m:e>
                              <m:e>
                                <m:r>
                                  <a:rPr lang="en-US" i="0">
                                    <a:solidFill>
                                      <a:schemeClr val="tx1"/>
                                    </a:solidFill>
                                    <a:latin typeface="Cambria Math" panose="02040503050406030204" pitchFamily="18" charset="0"/>
                                  </a:rPr>
                                  <m:t>.</m:t>
                                </m:r>
                              </m:e>
                              <m:e>
                                <m:r>
                                  <a:rPr lang="en-US" i="0">
                                    <a:solidFill>
                                      <a:schemeClr val="tx1"/>
                                    </a:solidFill>
                                    <a:latin typeface="Cambria Math" panose="02040503050406030204" pitchFamily="18" charset="0"/>
                                  </a:rPr>
                                  <m:t>.</m:t>
                                </m:r>
                              </m:e>
                              <m:e>
                                <m:r>
                                  <a:rPr lang="en-US" i="0">
                                    <a:solidFill>
                                      <a:schemeClr val="tx1"/>
                                    </a:solidFill>
                                    <a:latin typeface="Cambria Math" panose="02040503050406030204" pitchFamily="18" charset="0"/>
                                  </a:rPr>
                                  <m:t>.</m:t>
                                </m:r>
                              </m:e>
                            </m:mr>
                            <m:mr>
                              <m:e>
                                <m:r>
                                  <a:rPr lang="en-US" i="0">
                                    <a:solidFill>
                                      <a:schemeClr val="tx1"/>
                                    </a:solidFill>
                                    <a:latin typeface="Cambria Math" panose="02040503050406030204" pitchFamily="18" charset="0"/>
                                  </a:rPr>
                                  <m:t>.</m:t>
                                </m:r>
                              </m:e>
                              <m:e>
                                <m:r>
                                  <a:rPr lang="en-US" i="0">
                                    <a:solidFill>
                                      <a:schemeClr val="tx1"/>
                                    </a:solidFill>
                                    <a:latin typeface="Cambria Math" panose="02040503050406030204" pitchFamily="18" charset="0"/>
                                  </a:rPr>
                                  <m:t>.</m:t>
                                </m:r>
                              </m:e>
                              <m:e>
                                <m:r>
                                  <a:rPr lang="en-US" i="0">
                                    <a:solidFill>
                                      <a:schemeClr val="tx1"/>
                                    </a:solidFill>
                                    <a:latin typeface="Cambria Math" panose="02040503050406030204" pitchFamily="18" charset="0"/>
                                  </a:rPr>
                                  <m:t>.</m:t>
                                </m:r>
                              </m:e>
                              <m:e>
                                <m:r>
                                  <a:rPr lang="en-US" i="0">
                                    <a:solidFill>
                                      <a:schemeClr val="tx1"/>
                                    </a:solidFill>
                                    <a:latin typeface="Cambria Math" panose="02040503050406030204" pitchFamily="18" charset="0"/>
                                  </a:rPr>
                                  <m:t>.</m:t>
                                </m:r>
                              </m:e>
                            </m:mr>
                            <m:mr>
                              <m:e>
                                <m:f>
                                  <m:fPr>
                                    <m:ctrlPr>
                                      <a:rPr lang="en-US" i="1">
                                        <a:solidFill>
                                          <a:schemeClr val="tx1"/>
                                        </a:solidFill>
                                        <a:latin typeface="Cambria Math" panose="02040503050406030204" pitchFamily="18" charset="0"/>
                                      </a:rPr>
                                    </m:ctrlPr>
                                  </m:fPr>
                                  <m:num>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𝑓</m:t>
                                        </m:r>
                                      </m:e>
                                      <m:sub>
                                        <m:r>
                                          <a:rPr lang="en-US" i="1">
                                            <a:solidFill>
                                              <a:schemeClr val="tx1"/>
                                            </a:solidFill>
                                            <a:latin typeface="Cambria Math" panose="02040503050406030204" pitchFamily="18" charset="0"/>
                                          </a:rPr>
                                          <m:t>𝑛</m:t>
                                        </m:r>
                                      </m:sub>
                                    </m:sSub>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𝑥</m:t>
                                        </m:r>
                                      </m:e>
                                    </m:d>
                                  </m:num>
                                  <m:den>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0">
                                            <a:solidFill>
                                              <a:schemeClr val="tx1"/>
                                            </a:solidFill>
                                            <a:latin typeface="Cambria Math" panose="02040503050406030204" pitchFamily="18" charset="0"/>
                                          </a:rPr>
                                          <m:t>1</m:t>
                                        </m:r>
                                      </m:sub>
                                    </m:sSub>
                                  </m:den>
                                </m:f>
                              </m:e>
                              <m:e>
                                <m:f>
                                  <m:fPr>
                                    <m:ctrlPr>
                                      <a:rPr lang="en-US" i="1">
                                        <a:solidFill>
                                          <a:schemeClr val="tx1"/>
                                        </a:solidFill>
                                        <a:latin typeface="Cambria Math" panose="02040503050406030204" pitchFamily="18" charset="0"/>
                                      </a:rPr>
                                    </m:ctrlPr>
                                  </m:fPr>
                                  <m:num>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𝑓</m:t>
                                        </m:r>
                                      </m:e>
                                      <m:sub>
                                        <m:r>
                                          <a:rPr lang="en-US" i="1">
                                            <a:solidFill>
                                              <a:schemeClr val="tx1"/>
                                            </a:solidFill>
                                            <a:latin typeface="Cambria Math" panose="02040503050406030204" pitchFamily="18" charset="0"/>
                                          </a:rPr>
                                          <m:t>𝑛</m:t>
                                        </m:r>
                                      </m:sub>
                                    </m:sSub>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𝑥</m:t>
                                        </m:r>
                                      </m:e>
                                    </m:d>
                                  </m:num>
                                  <m:den>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0">
                                            <a:solidFill>
                                              <a:schemeClr val="tx1"/>
                                            </a:solidFill>
                                            <a:latin typeface="Cambria Math" panose="02040503050406030204" pitchFamily="18" charset="0"/>
                                          </a:rPr>
                                          <m:t>2</m:t>
                                        </m:r>
                                      </m:sub>
                                    </m:sSub>
                                  </m:den>
                                </m:f>
                              </m:e>
                              <m:e>
                                <m:r>
                                  <a:rPr lang="en-US" i="0">
                                    <a:solidFill>
                                      <a:schemeClr val="tx1"/>
                                    </a:solidFill>
                                    <a:latin typeface="Cambria Math" panose="02040503050406030204" pitchFamily="18" charset="0"/>
                                  </a:rPr>
                                  <m:t>⋯</m:t>
                                </m:r>
                              </m:e>
                              <m:e>
                                <m:f>
                                  <m:fPr>
                                    <m:ctrlPr>
                                      <a:rPr lang="en-US" i="1">
                                        <a:solidFill>
                                          <a:schemeClr val="tx1"/>
                                        </a:solidFill>
                                        <a:latin typeface="Cambria Math" panose="02040503050406030204" pitchFamily="18" charset="0"/>
                                      </a:rPr>
                                    </m:ctrlPr>
                                  </m:fPr>
                                  <m:num>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𝑓</m:t>
                                        </m:r>
                                      </m:e>
                                      <m:sub>
                                        <m:r>
                                          <a:rPr lang="en-US" i="1">
                                            <a:solidFill>
                                              <a:schemeClr val="tx1"/>
                                            </a:solidFill>
                                            <a:latin typeface="Cambria Math" panose="02040503050406030204" pitchFamily="18" charset="0"/>
                                          </a:rPr>
                                          <m:t>𝑛</m:t>
                                        </m:r>
                                      </m:sub>
                                    </m:sSub>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𝑥</m:t>
                                        </m:r>
                                      </m:e>
                                    </m:d>
                                  </m:num>
                                  <m:den>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1">
                                            <a:solidFill>
                                              <a:schemeClr val="tx1"/>
                                            </a:solidFill>
                                            <a:latin typeface="Cambria Math" panose="02040503050406030204" pitchFamily="18" charset="0"/>
                                          </a:rPr>
                                          <m:t>𝑛</m:t>
                                        </m:r>
                                      </m:sub>
                                    </m:sSub>
                                  </m:den>
                                </m:f>
                              </m:e>
                            </m:mr>
                          </m:m>
                        </m:e>
                      </m:d>
                      <m:d>
                        <m:dPr>
                          <m:begChr m:val="["/>
                          <m:endChr m:val="]"/>
                          <m:ctrlPr>
                            <a:rPr lang="en-US" i="1">
                              <a:solidFill>
                                <a:schemeClr val="tx1"/>
                              </a:solidFill>
                              <a:latin typeface="Cambria Math" panose="02040503050406030204" pitchFamily="18" charset="0"/>
                            </a:rPr>
                          </m:ctrlPr>
                        </m:dPr>
                        <m:e>
                          <m:m>
                            <m:mPr>
                              <m:plcHide m:val="on"/>
                              <m:mcs>
                                <m:mc>
                                  <m:mcPr>
                                    <m:count m:val="1"/>
                                    <m:mcJc m:val="center"/>
                                  </m:mcPr>
                                </m:mc>
                              </m:mcs>
                              <m:ctrlPr>
                                <a:rPr lang="en-US" i="1">
                                  <a:solidFill>
                                    <a:schemeClr val="tx1"/>
                                  </a:solidFill>
                                  <a:latin typeface="Cambria Math" panose="02040503050406030204" pitchFamily="18" charset="0"/>
                                </a:rPr>
                              </m:ctrlPr>
                            </m:mPr>
                            <m:mr>
                              <m:e>
                                <m:r>
                                  <m:rPr>
                                    <m:sty m:val="p"/>
                                  </m:rPr>
                                  <a:rPr lang="en-US" i="0">
                                    <a:solidFill>
                                      <a:schemeClr val="tx1"/>
                                    </a:solidFill>
                                    <a:latin typeface="Cambria Math" panose="02040503050406030204" pitchFamily="18" charset="0"/>
                                  </a:rPr>
                                  <m:t>Δ</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0">
                                        <a:solidFill>
                                          <a:schemeClr val="tx1"/>
                                        </a:solidFill>
                                        <a:latin typeface="Cambria Math" panose="02040503050406030204" pitchFamily="18" charset="0"/>
                                      </a:rPr>
                                      <m:t>1</m:t>
                                    </m:r>
                                  </m:sub>
                                </m:sSub>
                              </m:e>
                            </m:mr>
                            <m:mr>
                              <m:e>
                                <m:r>
                                  <m:rPr>
                                    <m:sty m:val="p"/>
                                  </m:rPr>
                                  <a:rPr lang="en-US" i="0">
                                    <a:solidFill>
                                      <a:schemeClr val="tx1"/>
                                    </a:solidFill>
                                    <a:latin typeface="Cambria Math" panose="02040503050406030204" pitchFamily="18" charset="0"/>
                                  </a:rPr>
                                  <m:t>Δ</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0">
                                        <a:solidFill>
                                          <a:schemeClr val="tx1"/>
                                        </a:solidFill>
                                        <a:latin typeface="Cambria Math" panose="02040503050406030204" pitchFamily="18" charset="0"/>
                                      </a:rPr>
                                      <m:t>2</m:t>
                                    </m:r>
                                  </m:sub>
                                </m:sSub>
                              </m:e>
                            </m:mr>
                            <m:mr>
                              <m:e>
                                <m:r>
                                  <a:rPr lang="en-US" i="0">
                                    <a:solidFill>
                                      <a:schemeClr val="tx1"/>
                                    </a:solidFill>
                                    <a:latin typeface="Cambria Math" panose="02040503050406030204" pitchFamily="18" charset="0"/>
                                  </a:rPr>
                                  <m:t>⋮</m:t>
                                </m:r>
                              </m:e>
                            </m:mr>
                            <m:mr>
                              <m:e>
                                <m:r>
                                  <m:rPr>
                                    <m:sty m:val="p"/>
                                  </m:rPr>
                                  <a:rPr lang="en-US" i="0">
                                    <a:solidFill>
                                      <a:schemeClr val="tx1"/>
                                    </a:solidFill>
                                    <a:latin typeface="Cambria Math" panose="02040503050406030204" pitchFamily="18" charset="0"/>
                                  </a:rPr>
                                  <m:t>Δ</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1">
                                        <a:solidFill>
                                          <a:schemeClr val="tx1"/>
                                        </a:solidFill>
                                        <a:latin typeface="Cambria Math" panose="02040503050406030204" pitchFamily="18" charset="0"/>
                                      </a:rPr>
                                      <m:t>𝑛</m:t>
                                    </m:r>
                                  </m:sub>
                                </m:sSub>
                              </m:e>
                            </m:mr>
                          </m:m>
                        </m:e>
                      </m:d>
                    </m:oMath>
                  </m:oMathPara>
                </a14:m>
                <a:endParaRPr lang="en-US" dirty="0">
                  <a:solidFill>
                    <a:schemeClr val="tx1"/>
                  </a:solidFill>
                </a:endParaRPr>
              </a:p>
            </p:txBody>
          </p:sp>
        </mc:Choice>
        <mc:Fallback xmlns="">
          <p:sp>
            <p:nvSpPr>
              <p:cNvPr id="12" name="TextBox 11">
                <a:extLst>
                  <a:ext uri="{FF2B5EF4-FFF2-40B4-BE49-F238E27FC236}">
                    <a16:creationId xmlns:a16="http://schemas.microsoft.com/office/drawing/2014/main" id="{379578C9-6E27-4829-BA78-FD54AB74CCC2}"/>
                  </a:ext>
                </a:extLst>
              </p:cNvPr>
              <p:cNvSpPr txBox="1">
                <a:spLocks noRot="1" noChangeAspect="1" noMove="1" noResize="1" noEditPoints="1" noAdjustHandles="1" noChangeArrowheads="1" noChangeShapeType="1" noTextEdit="1"/>
              </p:cNvSpPr>
              <p:nvPr/>
            </p:nvSpPr>
            <p:spPr>
              <a:xfrm>
                <a:off x="1221289" y="1651696"/>
                <a:ext cx="5993704" cy="2566023"/>
              </a:xfrm>
              <a:prstGeom prst="rect">
                <a:avLst/>
              </a:prstGeom>
              <a:blipFill>
                <a:blip r:embed="rId2"/>
                <a:stretch>
                  <a:fillRect/>
                </a:stretch>
              </a:blipFill>
            </p:spPr>
            <p:txBody>
              <a:bodyPr/>
              <a:lstStyle/>
              <a:p>
                <a:r>
                  <a:rPr lang="en-US">
                    <a:noFill/>
                  </a:rPr>
                  <a:t> </a:t>
                </a:r>
              </a:p>
            </p:txBody>
          </p:sp>
        </mc:Fallback>
      </mc:AlternateContent>
      <p:sp>
        <p:nvSpPr>
          <p:cNvPr id="6" name="Left Brace 5">
            <a:extLst>
              <a:ext uri="{FF2B5EF4-FFF2-40B4-BE49-F238E27FC236}">
                <a16:creationId xmlns:a16="http://schemas.microsoft.com/office/drawing/2014/main" id="{DA23F9E0-9B67-4C30-8459-C082D3EF7D7B}"/>
              </a:ext>
            </a:extLst>
          </p:cNvPr>
          <p:cNvSpPr/>
          <p:nvPr/>
        </p:nvSpPr>
        <p:spPr bwMode="auto">
          <a:xfrm rot="16200000">
            <a:off x="4677949" y="2773456"/>
            <a:ext cx="313151" cy="3261987"/>
          </a:xfrm>
          <a:prstGeom prst="leftBrace">
            <a:avLst/>
          </a:prstGeom>
          <a:ln>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charset="0"/>
            </a:endParaRPr>
          </a:p>
        </p:txBody>
      </p:sp>
      <p:sp>
        <p:nvSpPr>
          <p:cNvPr id="8" name="TextBox 7">
            <a:extLst>
              <a:ext uri="{FF2B5EF4-FFF2-40B4-BE49-F238E27FC236}">
                <a16:creationId xmlns:a16="http://schemas.microsoft.com/office/drawing/2014/main" id="{373F3145-8683-4065-B4E9-6E9522CC4812}"/>
              </a:ext>
            </a:extLst>
          </p:cNvPr>
          <p:cNvSpPr txBox="1"/>
          <p:nvPr/>
        </p:nvSpPr>
        <p:spPr>
          <a:xfrm>
            <a:off x="3203531" y="4645608"/>
            <a:ext cx="3602269" cy="646331"/>
          </a:xfrm>
          <a:prstGeom prst="rect">
            <a:avLst/>
          </a:prstGeom>
          <a:noFill/>
        </p:spPr>
        <p:txBody>
          <a:bodyPr wrap="none" rtlCol="0">
            <a:spAutoFit/>
          </a:bodyPr>
          <a:lstStyle/>
          <a:p>
            <a:pPr algn="ctr"/>
            <a:r>
              <a:rPr lang="en-US" dirty="0">
                <a:solidFill>
                  <a:srgbClr val="FF0000"/>
                </a:solidFill>
                <a:latin typeface="Times New Roman" panose="02020603050405020304" pitchFamily="18" charset="0"/>
                <a:cs typeface="Times New Roman" panose="02020603050405020304" pitchFamily="18" charset="0"/>
              </a:rPr>
              <a:t>n x n  matrix of partial derivatives</a:t>
            </a:r>
            <a:br>
              <a:rPr lang="en-US" dirty="0">
                <a:solidFill>
                  <a:srgbClr val="FF0000"/>
                </a:solidFill>
                <a:latin typeface="Times New Roman" panose="02020603050405020304" pitchFamily="18" charset="0"/>
                <a:cs typeface="Times New Roman" panose="02020603050405020304" pitchFamily="18" charset="0"/>
              </a:rPr>
            </a:br>
            <a:r>
              <a:rPr lang="en-US" dirty="0">
                <a:solidFill>
                  <a:srgbClr val="FF0000"/>
                </a:solidFill>
                <a:latin typeface="Times New Roman" panose="02020603050405020304" pitchFamily="18" charset="0"/>
                <a:cs typeface="Times New Roman" panose="02020603050405020304" pitchFamily="18" charset="0"/>
              </a:rPr>
              <a:t>Also called as Jacobian Matrix (J(x))</a:t>
            </a:r>
          </a:p>
        </p:txBody>
      </p:sp>
      <p:sp>
        <p:nvSpPr>
          <p:cNvPr id="15" name="TextBox 14">
            <a:extLst>
              <a:ext uri="{FF2B5EF4-FFF2-40B4-BE49-F238E27FC236}">
                <a16:creationId xmlns:a16="http://schemas.microsoft.com/office/drawing/2014/main" id="{FDA9C7C0-08F4-4CC3-A555-F5A731C20FBF}"/>
              </a:ext>
            </a:extLst>
          </p:cNvPr>
          <p:cNvSpPr txBox="1"/>
          <p:nvPr/>
        </p:nvSpPr>
        <p:spPr>
          <a:xfrm>
            <a:off x="457200" y="1071260"/>
            <a:ext cx="1685077"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In Matrix Form:</a:t>
            </a:r>
          </a:p>
        </p:txBody>
      </p:sp>
    </p:spTree>
    <p:extLst>
      <p:ext uri="{BB962C8B-B14F-4D97-AF65-F5344CB8AC3E}">
        <p14:creationId xmlns:p14="http://schemas.microsoft.com/office/powerpoint/2010/main" val="41411656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191C-D501-4F81-8E4B-9D44B8EDC0C6}"/>
              </a:ext>
            </a:extLst>
          </p:cNvPr>
          <p:cNvSpPr>
            <a:spLocks noGrp="1"/>
          </p:cNvSpPr>
          <p:nvPr>
            <p:ph type="title"/>
          </p:nvPr>
        </p:nvSpPr>
        <p:spPr>
          <a:xfrm>
            <a:off x="457200" y="152400"/>
            <a:ext cx="8083658" cy="707756"/>
          </a:xfrm>
        </p:spPr>
        <p:txBody>
          <a:bodyPr/>
          <a:lstStyle/>
          <a:p>
            <a:r>
              <a:rPr lang="en-US" dirty="0" err="1"/>
              <a:t>Contd</a:t>
            </a:r>
            <a:r>
              <a:rPr lang="en-US" dirty="0"/>
              <a:t>…</a:t>
            </a:r>
          </a:p>
        </p:txBody>
      </p:sp>
      <p:sp>
        <p:nvSpPr>
          <p:cNvPr id="5" name="Slide Number Placeholder 4">
            <a:extLst>
              <a:ext uri="{FF2B5EF4-FFF2-40B4-BE49-F238E27FC236}">
                <a16:creationId xmlns:a16="http://schemas.microsoft.com/office/drawing/2014/main" id="{510A510D-11C3-4509-A972-43A23A8748CF}"/>
              </a:ext>
            </a:extLst>
          </p:cNvPr>
          <p:cNvSpPr>
            <a:spLocks noGrp="1"/>
          </p:cNvSpPr>
          <p:nvPr>
            <p:ph type="sldNum" sz="quarter" idx="4"/>
          </p:nvPr>
        </p:nvSpPr>
        <p:spPr/>
        <p:txBody>
          <a:bodyPr/>
          <a:lstStyle/>
          <a:p>
            <a:fld id="{7CECD839-9EAD-418B-9826-1243089AB703}" type="slidenum">
              <a:rPr lang="en-US" smtClean="0"/>
              <a:t>37</a:t>
            </a:fld>
            <a:endParaRPr lang="en-US"/>
          </a:p>
        </p:txBody>
      </p:sp>
      <p:sp>
        <p:nvSpPr>
          <p:cNvPr id="7" name="Footer Placeholder 5">
            <a:extLst>
              <a:ext uri="{FF2B5EF4-FFF2-40B4-BE49-F238E27FC236}">
                <a16:creationId xmlns:a16="http://schemas.microsoft.com/office/drawing/2014/main" id="{A14C8A68-AC23-4AC9-8A19-8108B2C013A0}"/>
              </a:ext>
            </a:extLst>
          </p:cNvPr>
          <p:cNvSpPr txBox="1">
            <a:spLocks/>
          </p:cNvSpPr>
          <p:nvPr/>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ECpE</a:t>
            </a:r>
            <a:r>
              <a:rPr lang="en-US" dirty="0"/>
              <a:t> Department</a:t>
            </a: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5B99A65F-B0A4-49F7-9CE0-FEA97DECEF0D}"/>
                  </a:ext>
                </a:extLst>
              </p:cNvPr>
              <p:cNvSpPr txBox="1"/>
              <p:nvPr/>
            </p:nvSpPr>
            <p:spPr>
              <a:xfrm>
                <a:off x="2715016" y="2693572"/>
                <a:ext cx="2962405" cy="1188018"/>
              </a:xfrm>
              <a:prstGeom prst="rect">
                <a:avLst/>
              </a:prstGeom>
              <a:noFill/>
            </p:spPr>
            <p:txBody>
              <a:bodyPr wrap="square">
                <a:spAutoFit/>
              </a:bodyPr>
              <a:lstStyle/>
              <a:p>
                <a:pPr algn="ctr"/>
                <a14:m>
                  <m:oMath xmlns:m="http://schemas.openxmlformats.org/officeDocument/2006/math">
                    <m:d>
                      <m:dPr>
                        <m:begChr m:val="["/>
                        <m:endChr m:val="]"/>
                        <m:ctrlPr>
                          <a:rPr lang="en-US" i="1" smtClean="0">
                            <a:solidFill>
                              <a:schemeClr val="tx1"/>
                            </a:solidFill>
                            <a:latin typeface="Cambria Math" panose="02040503050406030204" pitchFamily="18" charset="0"/>
                          </a:rPr>
                        </m:ctrlPr>
                      </m:dPr>
                      <m:e>
                        <m:m>
                          <m:mPr>
                            <m:plcHide m:val="on"/>
                            <m:mcs>
                              <m:mc>
                                <m:mcPr>
                                  <m:count m:val="1"/>
                                  <m:mcJc m:val="center"/>
                                </m:mcPr>
                              </m:mc>
                            </m:mcs>
                            <m:ctrlPr>
                              <a:rPr lang="en-US" i="1">
                                <a:solidFill>
                                  <a:schemeClr val="tx1"/>
                                </a:solidFill>
                                <a:latin typeface="Cambria Math" panose="02040503050406030204" pitchFamily="18" charset="0"/>
                              </a:rPr>
                            </m:ctrlPr>
                          </m:mPr>
                          <m:mr>
                            <m:e>
                              <m:r>
                                <m:rPr>
                                  <m:sty m:val="p"/>
                                </m:rPr>
                                <a:rPr lang="en-US">
                                  <a:solidFill>
                                    <a:schemeClr val="tx1"/>
                                  </a:solidFill>
                                  <a:latin typeface="Cambria Math" panose="02040503050406030204" pitchFamily="18" charset="0"/>
                                </a:rPr>
                                <m:t>Δ</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0">
                                      <a:solidFill>
                                        <a:schemeClr val="tx1"/>
                                      </a:solidFill>
                                      <a:latin typeface="Cambria Math" panose="02040503050406030204" pitchFamily="18" charset="0"/>
                                    </a:rPr>
                                    <m:t>1</m:t>
                                  </m:r>
                                </m:sub>
                              </m:sSub>
                            </m:e>
                          </m:mr>
                          <m:mr>
                            <m:e>
                              <m:r>
                                <m:rPr>
                                  <m:sty m:val="p"/>
                                </m:rPr>
                                <a:rPr lang="en-US">
                                  <a:solidFill>
                                    <a:schemeClr val="tx1"/>
                                  </a:solidFill>
                                  <a:latin typeface="Cambria Math" panose="02040503050406030204" pitchFamily="18" charset="0"/>
                                </a:rPr>
                                <m:t>Δ</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b="0" i="0" smtClean="0">
                                      <a:solidFill>
                                        <a:schemeClr val="tx1"/>
                                      </a:solidFill>
                                      <a:latin typeface="Cambria Math" panose="02040503050406030204" pitchFamily="18" charset="0"/>
                                    </a:rPr>
                                    <m:t>2</m:t>
                                  </m:r>
                                </m:sub>
                              </m:sSub>
                            </m:e>
                          </m:mr>
                          <m:mr>
                            <m:e>
                              <m:r>
                                <a:rPr lang="en-US" i="0">
                                  <a:solidFill>
                                    <a:schemeClr val="tx1"/>
                                  </a:solidFill>
                                  <a:latin typeface="Cambria Math" panose="02040503050406030204" pitchFamily="18" charset="0"/>
                                </a:rPr>
                                <m:t>⋮</m:t>
                              </m:r>
                            </m:e>
                          </m:mr>
                          <m:mr>
                            <m:e>
                              <m:r>
                                <m:rPr>
                                  <m:sty m:val="p"/>
                                </m:rPr>
                                <a:rPr lang="en-US">
                                  <a:solidFill>
                                    <a:schemeClr val="tx1"/>
                                  </a:solidFill>
                                  <a:latin typeface="Cambria Math" panose="02040503050406030204" pitchFamily="18" charset="0"/>
                                </a:rPr>
                                <m:t>Δ</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m:rPr>
                                      <m:sty m:val="p"/>
                                    </m:rPr>
                                    <a:rPr lang="en-US" b="0" i="0" smtClean="0">
                                      <a:solidFill>
                                        <a:schemeClr val="tx1"/>
                                      </a:solidFill>
                                      <a:latin typeface="Cambria Math" panose="02040503050406030204" pitchFamily="18" charset="0"/>
                                    </a:rPr>
                                    <m:t>n</m:t>
                                  </m:r>
                                </m:sub>
                              </m:sSub>
                            </m:e>
                          </m:mr>
                        </m:m>
                      </m:e>
                    </m:d>
                    <m:r>
                      <a:rPr lang="en-US" i="0">
                        <a:solidFill>
                          <a:schemeClr val="tx1"/>
                        </a:solidFill>
                        <a:latin typeface="Cambria Math" panose="02040503050406030204" pitchFamily="18" charset="0"/>
                      </a:rPr>
                      <m:t>=</m:t>
                    </m:r>
                    <m:r>
                      <a:rPr lang="en-US" i="1">
                        <a:solidFill>
                          <a:schemeClr val="tx1"/>
                        </a:solidFill>
                        <a:latin typeface="Cambria Math" panose="02040503050406030204" pitchFamily="18" charset="0"/>
                      </a:rPr>
                      <m:t>−</m:t>
                    </m:r>
                    <m:r>
                      <a:rPr lang="en-US">
                        <a:solidFill>
                          <a:schemeClr val="tx1"/>
                        </a:solidFill>
                        <a:latin typeface="Cambria Math" panose="02040503050406030204" pitchFamily="18" charset="0"/>
                      </a:rPr>
                      <m:t>[</m:t>
                    </m:r>
                    <m:r>
                      <a:rPr lang="en-US" i="1">
                        <a:solidFill>
                          <a:schemeClr val="tx1"/>
                        </a:solidFill>
                        <a:latin typeface="Cambria Math" panose="02040503050406030204" pitchFamily="18" charset="0"/>
                      </a:rPr>
                      <m:t>𝐽</m:t>
                    </m:r>
                    <m:r>
                      <a:rPr lang="en-US">
                        <a:solidFill>
                          <a:schemeClr val="tx1"/>
                        </a:solidFill>
                        <a:latin typeface="Cambria Math" panose="02040503050406030204" pitchFamily="18" charset="0"/>
                      </a:rPr>
                      <m:t>(</m:t>
                    </m:r>
                    <m:r>
                      <a:rPr lang="en-US" i="1">
                        <a:solidFill>
                          <a:schemeClr val="tx1"/>
                        </a:solidFill>
                        <a:latin typeface="Cambria Math" panose="02040503050406030204" pitchFamily="18" charset="0"/>
                      </a:rPr>
                      <m:t>𝑥</m:t>
                    </m:r>
                    <m:r>
                      <a:rPr lang="en-US">
                        <a:solidFill>
                          <a:schemeClr val="tx1"/>
                        </a:solidFill>
                        <a:latin typeface="Cambria Math" panose="02040503050406030204" pitchFamily="18" charset="0"/>
                      </a:rPr>
                      <m:t>)</m:t>
                    </m:r>
                    <m:sSup>
                      <m:sSupPr>
                        <m:ctrlPr>
                          <a:rPr lang="en-US" i="1">
                            <a:solidFill>
                              <a:schemeClr val="tx1"/>
                            </a:solidFill>
                            <a:latin typeface="Cambria Math" panose="02040503050406030204" pitchFamily="18" charset="0"/>
                          </a:rPr>
                        </m:ctrlPr>
                      </m:sSupPr>
                      <m:e>
                        <m:r>
                          <a:rPr lang="en-US">
                            <a:solidFill>
                              <a:schemeClr val="tx1"/>
                            </a:solidFill>
                            <a:latin typeface="Cambria Math" panose="02040503050406030204" pitchFamily="18" charset="0"/>
                          </a:rPr>
                          <m:t>]</m:t>
                        </m:r>
                      </m:e>
                      <m:sup>
                        <m:r>
                          <a:rPr lang="en-US" i="1">
                            <a:solidFill>
                              <a:schemeClr val="tx1"/>
                            </a:solidFill>
                            <a:latin typeface="Cambria Math" panose="02040503050406030204" pitchFamily="18" charset="0"/>
                          </a:rPr>
                          <m:t>−</m:t>
                        </m:r>
                        <m:r>
                          <a:rPr lang="en-US">
                            <a:solidFill>
                              <a:schemeClr val="tx1"/>
                            </a:solidFill>
                            <a:latin typeface="Cambria Math" panose="02040503050406030204" pitchFamily="18" charset="0"/>
                          </a:rPr>
                          <m:t>1</m:t>
                        </m:r>
                      </m:sup>
                    </m:sSup>
                  </m:oMath>
                </a14:m>
                <a:r>
                  <a:rPr lang="en-US" dirty="0">
                    <a:solidFill>
                      <a:schemeClr val="tx1"/>
                    </a:solidFill>
                    <a:latin typeface="Times New Roman" panose="02020603050405020304" pitchFamily="18" charset="0"/>
                    <a:cs typeface="Times New Roman" panose="02020603050405020304" pitchFamily="18" charset="0"/>
                  </a:rPr>
                  <a:t> </a:t>
                </a:r>
                <a14:m>
                  <m:oMath xmlns:m="http://schemas.openxmlformats.org/officeDocument/2006/math">
                    <m:d>
                      <m:dPr>
                        <m:begChr m:val="["/>
                        <m:endChr m:val="]"/>
                        <m:ctrlPr>
                          <a:rPr lang="en-US" i="1">
                            <a:solidFill>
                              <a:schemeClr val="tx1"/>
                            </a:solidFill>
                            <a:latin typeface="Cambria Math" panose="02040503050406030204" pitchFamily="18" charset="0"/>
                          </a:rPr>
                        </m:ctrlPr>
                      </m:dPr>
                      <m:e>
                        <m:m>
                          <m:mPr>
                            <m:plcHide m:val="on"/>
                            <m:mcs>
                              <m:mc>
                                <m:mcPr>
                                  <m:count m:val="1"/>
                                  <m:mcJc m:val="center"/>
                                </m:mcPr>
                              </m:mc>
                            </m:mcs>
                            <m:ctrlPr>
                              <a:rPr lang="en-US" i="1">
                                <a:solidFill>
                                  <a:schemeClr val="tx1"/>
                                </a:solidFill>
                                <a:latin typeface="Cambria Math" panose="02040503050406030204" pitchFamily="18" charset="0"/>
                              </a:rPr>
                            </m:ctrlPr>
                          </m:mPr>
                          <m:m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𝑓</m:t>
                                  </m:r>
                                </m:e>
                                <m:sub>
                                  <m:r>
                                    <a:rPr lang="en-US">
                                      <a:solidFill>
                                        <a:schemeClr val="tx1"/>
                                      </a:solidFill>
                                      <a:latin typeface="Cambria Math" panose="02040503050406030204" pitchFamily="18" charset="0"/>
                                    </a:rPr>
                                    <m:t>1</m:t>
                                  </m:r>
                                </m:sub>
                              </m:sSub>
                              <m:r>
                                <a:rPr lang="en-US">
                                  <a:solidFill>
                                    <a:schemeClr val="tx1"/>
                                  </a:solidFill>
                                  <a:latin typeface="Cambria Math" panose="02040503050406030204" pitchFamily="18" charset="0"/>
                                </a:rPr>
                                <m:t>(</m:t>
                              </m:r>
                              <m:r>
                                <a:rPr lang="en-US" i="1">
                                  <a:solidFill>
                                    <a:schemeClr val="tx1"/>
                                  </a:solidFill>
                                  <a:latin typeface="Cambria Math" panose="02040503050406030204" pitchFamily="18" charset="0"/>
                                </a:rPr>
                                <m:t>𝑥</m:t>
                              </m:r>
                              <m:r>
                                <a:rPr lang="en-US">
                                  <a:solidFill>
                                    <a:schemeClr val="tx1"/>
                                  </a:solidFill>
                                  <a:latin typeface="Cambria Math" panose="02040503050406030204" pitchFamily="18" charset="0"/>
                                </a:rPr>
                                <m:t>)</m:t>
                              </m:r>
                            </m:e>
                          </m:mr>
                          <m:m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𝑓</m:t>
                                  </m:r>
                                </m:e>
                                <m:sub>
                                  <m:r>
                                    <a:rPr lang="en-US">
                                      <a:solidFill>
                                        <a:schemeClr val="tx1"/>
                                      </a:solidFill>
                                      <a:latin typeface="Cambria Math" panose="02040503050406030204" pitchFamily="18" charset="0"/>
                                    </a:rPr>
                                    <m:t>2</m:t>
                                  </m:r>
                                </m:sub>
                              </m:sSub>
                              <m:r>
                                <a:rPr lang="en-US">
                                  <a:solidFill>
                                    <a:schemeClr val="tx1"/>
                                  </a:solidFill>
                                  <a:latin typeface="Cambria Math" panose="02040503050406030204" pitchFamily="18" charset="0"/>
                                </a:rPr>
                                <m:t>(</m:t>
                              </m:r>
                              <m:r>
                                <a:rPr lang="en-US" i="1">
                                  <a:solidFill>
                                    <a:schemeClr val="tx1"/>
                                  </a:solidFill>
                                  <a:latin typeface="Cambria Math" panose="02040503050406030204" pitchFamily="18" charset="0"/>
                                </a:rPr>
                                <m:t>𝑥</m:t>
                              </m:r>
                              <m:r>
                                <a:rPr lang="en-US">
                                  <a:solidFill>
                                    <a:schemeClr val="tx1"/>
                                  </a:solidFill>
                                  <a:latin typeface="Cambria Math" panose="02040503050406030204" pitchFamily="18" charset="0"/>
                                </a:rPr>
                                <m:t>)</m:t>
                              </m:r>
                            </m:e>
                          </m:mr>
                          <m:mr>
                            <m:e>
                              <m:r>
                                <a:rPr lang="en-US">
                                  <a:solidFill>
                                    <a:schemeClr val="tx1"/>
                                  </a:solidFill>
                                  <a:latin typeface="Cambria Math" panose="02040503050406030204" pitchFamily="18" charset="0"/>
                                </a:rPr>
                                <m:t>⋮</m:t>
                              </m:r>
                            </m:e>
                          </m:mr>
                          <m:m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𝑓</m:t>
                                  </m:r>
                                </m:e>
                                <m:sub>
                                  <m:r>
                                    <a:rPr lang="en-US" i="1">
                                      <a:solidFill>
                                        <a:schemeClr val="tx1"/>
                                      </a:solidFill>
                                      <a:latin typeface="Cambria Math" panose="02040503050406030204" pitchFamily="18" charset="0"/>
                                    </a:rPr>
                                    <m:t>𝑛</m:t>
                                  </m:r>
                                </m:sub>
                              </m:sSub>
                              <m:r>
                                <a:rPr lang="en-US">
                                  <a:solidFill>
                                    <a:schemeClr val="tx1"/>
                                  </a:solidFill>
                                  <a:latin typeface="Cambria Math" panose="02040503050406030204" pitchFamily="18" charset="0"/>
                                </a:rPr>
                                <m:t>(</m:t>
                              </m:r>
                              <m:r>
                                <a:rPr lang="en-US" i="1">
                                  <a:solidFill>
                                    <a:schemeClr val="tx1"/>
                                  </a:solidFill>
                                  <a:latin typeface="Cambria Math" panose="02040503050406030204" pitchFamily="18" charset="0"/>
                                </a:rPr>
                                <m:t>𝑥</m:t>
                              </m:r>
                              <m:r>
                                <a:rPr lang="en-US">
                                  <a:solidFill>
                                    <a:schemeClr val="tx1"/>
                                  </a:solidFill>
                                  <a:latin typeface="Cambria Math" panose="02040503050406030204" pitchFamily="18" charset="0"/>
                                </a:rPr>
                                <m:t>)</m:t>
                              </m:r>
                            </m:e>
                          </m:mr>
                        </m:m>
                      </m:e>
                    </m:d>
                  </m:oMath>
                </a14:m>
                <a:endParaRPr lang="en-US"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12" name="TextBox 11">
                <a:extLst>
                  <a:ext uri="{FF2B5EF4-FFF2-40B4-BE49-F238E27FC236}">
                    <a16:creationId xmlns:a16="http://schemas.microsoft.com/office/drawing/2014/main" id="{5B99A65F-B0A4-49F7-9CE0-FEA97DECEF0D}"/>
                  </a:ext>
                </a:extLst>
              </p:cNvPr>
              <p:cNvSpPr txBox="1">
                <a:spLocks noRot="1" noChangeAspect="1" noMove="1" noResize="1" noEditPoints="1" noAdjustHandles="1" noChangeArrowheads="1" noChangeShapeType="1" noTextEdit="1"/>
              </p:cNvSpPr>
              <p:nvPr/>
            </p:nvSpPr>
            <p:spPr>
              <a:xfrm>
                <a:off x="2715016" y="2693572"/>
                <a:ext cx="2962405" cy="1188018"/>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ED666251-862F-47A0-86C1-4F4220607692}"/>
                  </a:ext>
                </a:extLst>
              </p:cNvPr>
              <p:cNvSpPr txBox="1"/>
              <p:nvPr/>
            </p:nvSpPr>
            <p:spPr>
              <a:xfrm>
                <a:off x="2163870" y="1091900"/>
                <a:ext cx="3864280" cy="118564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d>
                        <m:dPr>
                          <m:begChr m:val="["/>
                          <m:endChr m:val="]"/>
                          <m:ctrlPr>
                            <a:rPr lang="en-US" i="1" smtClean="0">
                              <a:solidFill>
                                <a:schemeClr val="tx1"/>
                              </a:solidFill>
                              <a:latin typeface="Cambria Math" panose="02040503050406030204" pitchFamily="18" charset="0"/>
                            </a:rPr>
                          </m:ctrlPr>
                        </m:dPr>
                        <m:e>
                          <m:m>
                            <m:mPr>
                              <m:plcHide m:val="on"/>
                              <m:mcs>
                                <m:mc>
                                  <m:mcPr>
                                    <m:count m:val="1"/>
                                    <m:mcJc m:val="center"/>
                                  </m:mcPr>
                                </m:mc>
                              </m:mcs>
                              <m:ctrlPr>
                                <a:rPr lang="en-US" i="1">
                                  <a:solidFill>
                                    <a:schemeClr val="tx1"/>
                                  </a:solidFill>
                                  <a:latin typeface="Cambria Math" panose="02040503050406030204" pitchFamily="18" charset="0"/>
                                </a:rPr>
                              </m:ctrlPr>
                            </m:mPr>
                            <m:m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𝑓</m:t>
                                    </m:r>
                                  </m:e>
                                  <m:sub>
                                    <m:r>
                                      <a:rPr lang="en-US" i="0">
                                        <a:solidFill>
                                          <a:schemeClr val="tx1"/>
                                        </a:solidFill>
                                        <a:latin typeface="Cambria Math" panose="02040503050406030204" pitchFamily="18" charset="0"/>
                                      </a:rPr>
                                      <m:t>1</m:t>
                                    </m:r>
                                  </m:sub>
                                </m:sSub>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𝑥</m:t>
                                    </m:r>
                                  </m:e>
                                </m:d>
                              </m:e>
                            </m:mr>
                            <m:mr>
                              <m:e>
                                <m:sSub>
                                  <m:sSubPr>
                                    <m:ctrlPr>
                                      <a:rPr lang="en-US" i="1">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𝑓</m:t>
                                    </m:r>
                                  </m:e>
                                  <m:sub>
                                    <m:r>
                                      <a:rPr lang="en-US" i="0">
                                        <a:solidFill>
                                          <a:schemeClr val="tx1"/>
                                        </a:solidFill>
                                        <a:latin typeface="Cambria Math" panose="02040503050406030204" pitchFamily="18" charset="0"/>
                                      </a:rPr>
                                      <m:t>2</m:t>
                                    </m:r>
                                  </m:sub>
                                </m:sSub>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𝑥</m:t>
                                    </m:r>
                                  </m:e>
                                </m:d>
                              </m:e>
                            </m:mr>
                            <m:mr>
                              <m:e>
                                <m:r>
                                  <a:rPr lang="en-US" i="0">
                                    <a:solidFill>
                                      <a:schemeClr val="tx1"/>
                                    </a:solidFill>
                                    <a:latin typeface="Cambria Math" panose="02040503050406030204" pitchFamily="18" charset="0"/>
                                  </a:rPr>
                                  <m:t>⋮</m:t>
                                </m:r>
                              </m:e>
                            </m:mr>
                            <m:mr>
                              <m:e>
                                <m:sSub>
                                  <m:sSubPr>
                                    <m:ctrlPr>
                                      <a:rPr lang="en-US" i="1">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𝑓</m:t>
                                    </m:r>
                                  </m:e>
                                  <m:sub>
                                    <m:r>
                                      <a:rPr lang="en-US" i="1">
                                        <a:solidFill>
                                          <a:schemeClr val="tx1"/>
                                        </a:solidFill>
                                        <a:latin typeface="Cambria Math" panose="02040503050406030204" pitchFamily="18" charset="0"/>
                                      </a:rPr>
                                      <m:t>𝑛</m:t>
                                    </m:r>
                                  </m:sub>
                                </m:sSub>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𝑥</m:t>
                                    </m:r>
                                  </m:e>
                                </m:d>
                              </m:e>
                            </m:mr>
                          </m:m>
                        </m:e>
                      </m:d>
                      <m:r>
                        <a:rPr lang="en-US" i="0">
                          <a:solidFill>
                            <a:schemeClr val="tx1"/>
                          </a:solidFill>
                          <a:latin typeface="Cambria Math" panose="02040503050406030204" pitchFamily="18" charset="0"/>
                        </a:rPr>
                        <m:t>+</m:t>
                      </m:r>
                      <m:r>
                        <a:rPr lang="en-US" b="0" i="1" smtClean="0">
                          <a:solidFill>
                            <a:schemeClr val="tx1"/>
                          </a:solidFill>
                          <a:latin typeface="Cambria Math" panose="02040503050406030204" pitchFamily="18" charset="0"/>
                        </a:rPr>
                        <m:t>𝐽</m:t>
                      </m:r>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𝑥</m:t>
                          </m:r>
                        </m:e>
                      </m:d>
                      <m:d>
                        <m:dPr>
                          <m:begChr m:val="["/>
                          <m:endChr m:val="]"/>
                          <m:ctrlPr>
                            <a:rPr lang="en-US" i="1">
                              <a:solidFill>
                                <a:schemeClr val="tx1"/>
                              </a:solidFill>
                              <a:latin typeface="Cambria Math" panose="02040503050406030204" pitchFamily="18" charset="0"/>
                            </a:rPr>
                          </m:ctrlPr>
                        </m:dPr>
                        <m:e>
                          <m:m>
                            <m:mPr>
                              <m:plcHide m:val="on"/>
                              <m:mcs>
                                <m:mc>
                                  <m:mcPr>
                                    <m:count m:val="1"/>
                                    <m:mcJc m:val="center"/>
                                  </m:mcPr>
                                </m:mc>
                              </m:mcs>
                              <m:ctrlPr>
                                <a:rPr lang="en-US" i="1">
                                  <a:solidFill>
                                    <a:schemeClr val="tx1"/>
                                  </a:solidFill>
                                  <a:latin typeface="Cambria Math" panose="02040503050406030204" pitchFamily="18" charset="0"/>
                                </a:rPr>
                              </m:ctrlPr>
                            </m:mPr>
                            <m:mr>
                              <m:e>
                                <m:r>
                                  <m:rPr>
                                    <m:sty m:val="p"/>
                                  </m:rPr>
                                  <a:rPr lang="en-US" i="0">
                                    <a:solidFill>
                                      <a:schemeClr val="tx1"/>
                                    </a:solidFill>
                                    <a:latin typeface="Cambria Math" panose="02040503050406030204" pitchFamily="18" charset="0"/>
                                  </a:rPr>
                                  <m:t>Δ</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0">
                                        <a:solidFill>
                                          <a:schemeClr val="tx1"/>
                                        </a:solidFill>
                                        <a:latin typeface="Cambria Math" panose="02040503050406030204" pitchFamily="18" charset="0"/>
                                      </a:rPr>
                                      <m:t>1</m:t>
                                    </m:r>
                                  </m:sub>
                                </m:sSub>
                              </m:e>
                            </m:mr>
                            <m:mr>
                              <m:e>
                                <m:r>
                                  <m:rPr>
                                    <m:sty m:val="p"/>
                                  </m:rPr>
                                  <a:rPr lang="en-US" i="0">
                                    <a:solidFill>
                                      <a:schemeClr val="tx1"/>
                                    </a:solidFill>
                                    <a:latin typeface="Cambria Math" panose="02040503050406030204" pitchFamily="18" charset="0"/>
                                  </a:rPr>
                                  <m:t>Δ</m:t>
                                </m:r>
                                <m:sSub>
                                  <m:sSubPr>
                                    <m:ctrlPr>
                                      <a:rPr lang="en-US" i="1">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𝑥</m:t>
                                    </m:r>
                                  </m:e>
                                  <m:sub>
                                    <m:r>
                                      <a:rPr lang="en-US" i="0">
                                        <a:solidFill>
                                          <a:schemeClr val="tx1"/>
                                        </a:solidFill>
                                        <a:latin typeface="Cambria Math" panose="02040503050406030204" pitchFamily="18" charset="0"/>
                                      </a:rPr>
                                      <m:t>2</m:t>
                                    </m:r>
                                  </m:sub>
                                </m:sSub>
                              </m:e>
                            </m:mr>
                            <m:mr>
                              <m:e>
                                <m:r>
                                  <a:rPr lang="en-US" i="0">
                                    <a:solidFill>
                                      <a:schemeClr val="tx1"/>
                                    </a:solidFill>
                                    <a:latin typeface="Cambria Math" panose="02040503050406030204" pitchFamily="18" charset="0"/>
                                  </a:rPr>
                                  <m:t>⋮</m:t>
                                </m:r>
                              </m:e>
                            </m:mr>
                            <m:mr>
                              <m:e>
                                <m:r>
                                  <m:rPr>
                                    <m:sty m:val="p"/>
                                  </m:rPr>
                                  <a:rPr lang="en-US" i="0">
                                    <a:solidFill>
                                      <a:schemeClr val="tx1"/>
                                    </a:solidFill>
                                    <a:latin typeface="Cambria Math" panose="02040503050406030204" pitchFamily="18" charset="0"/>
                                  </a:rPr>
                                  <m:t>Δ</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1">
                                        <a:solidFill>
                                          <a:schemeClr val="tx1"/>
                                        </a:solidFill>
                                        <a:latin typeface="Cambria Math" panose="02040503050406030204" pitchFamily="18" charset="0"/>
                                      </a:rPr>
                                      <m:t>𝑛</m:t>
                                    </m:r>
                                  </m:sub>
                                </m:sSub>
                              </m:e>
                            </m:mr>
                          </m:m>
                        </m:e>
                      </m:d>
                      <m:r>
                        <a:rPr lang="en-US" i="0">
                          <a:solidFill>
                            <a:schemeClr val="tx1"/>
                          </a:solidFill>
                          <a:latin typeface="Cambria Math" panose="02040503050406030204" pitchFamily="18" charset="0"/>
                        </a:rPr>
                        <m:t>=0</m:t>
                      </m:r>
                    </m:oMath>
                  </m:oMathPara>
                </a14:m>
                <a:endParaRPr lang="en-US" dirty="0">
                  <a:solidFill>
                    <a:schemeClr val="tx1"/>
                  </a:solidFill>
                </a:endParaRPr>
              </a:p>
            </p:txBody>
          </p:sp>
        </mc:Choice>
        <mc:Fallback xmlns="">
          <p:sp>
            <p:nvSpPr>
              <p:cNvPr id="13" name="TextBox 12">
                <a:extLst>
                  <a:ext uri="{FF2B5EF4-FFF2-40B4-BE49-F238E27FC236}">
                    <a16:creationId xmlns:a16="http://schemas.microsoft.com/office/drawing/2014/main" id="{ED666251-862F-47A0-86C1-4F4220607692}"/>
                  </a:ext>
                </a:extLst>
              </p:cNvPr>
              <p:cNvSpPr txBox="1">
                <a:spLocks noRot="1" noChangeAspect="1" noMove="1" noResize="1" noEditPoints="1" noAdjustHandles="1" noChangeArrowheads="1" noChangeShapeType="1" noTextEdit="1"/>
              </p:cNvSpPr>
              <p:nvPr/>
            </p:nvSpPr>
            <p:spPr>
              <a:xfrm>
                <a:off x="2163870" y="1091900"/>
                <a:ext cx="3864280" cy="1185646"/>
              </a:xfrm>
              <a:prstGeom prst="rect">
                <a:avLst/>
              </a:prstGeom>
              <a:blipFill>
                <a:blip r:embed="rId3"/>
                <a:stretch>
                  <a:fillRect/>
                </a:stretch>
              </a:blipFill>
            </p:spPr>
            <p:txBody>
              <a:bodyPr/>
              <a:lstStyle/>
              <a:p>
                <a:r>
                  <a:rPr lang="en-US">
                    <a:noFill/>
                  </a:rPr>
                  <a:t> </a:t>
                </a:r>
              </a:p>
            </p:txBody>
          </p:sp>
        </mc:Fallback>
      </mc:AlternateContent>
      <p:sp>
        <p:nvSpPr>
          <p:cNvPr id="4" name="TextBox 3">
            <a:extLst>
              <a:ext uri="{FF2B5EF4-FFF2-40B4-BE49-F238E27FC236}">
                <a16:creationId xmlns:a16="http://schemas.microsoft.com/office/drawing/2014/main" id="{D21825E8-4D08-4ACA-AD33-0B0DF84DF70D}"/>
              </a:ext>
            </a:extLst>
          </p:cNvPr>
          <p:cNvSpPr txBox="1"/>
          <p:nvPr/>
        </p:nvSpPr>
        <p:spPr>
          <a:xfrm>
            <a:off x="2163870" y="1500057"/>
            <a:ext cx="486030"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So,</a:t>
            </a:r>
          </a:p>
        </p:txBody>
      </p:sp>
    </p:spTree>
    <p:extLst>
      <p:ext uri="{BB962C8B-B14F-4D97-AF65-F5344CB8AC3E}">
        <p14:creationId xmlns:p14="http://schemas.microsoft.com/office/powerpoint/2010/main" val="37985099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191C-D501-4F81-8E4B-9D44B8EDC0C6}"/>
              </a:ext>
            </a:extLst>
          </p:cNvPr>
          <p:cNvSpPr>
            <a:spLocks noGrp="1"/>
          </p:cNvSpPr>
          <p:nvPr>
            <p:ph type="title"/>
          </p:nvPr>
        </p:nvSpPr>
        <p:spPr>
          <a:xfrm>
            <a:off x="457200" y="152400"/>
            <a:ext cx="8083658" cy="707756"/>
          </a:xfrm>
        </p:spPr>
        <p:txBody>
          <a:bodyPr/>
          <a:lstStyle/>
          <a:p>
            <a:r>
              <a:rPr lang="en-US" dirty="0"/>
              <a:t>Example:</a:t>
            </a:r>
          </a:p>
        </p:txBody>
      </p:sp>
      <p:sp>
        <p:nvSpPr>
          <p:cNvPr id="5" name="Slide Number Placeholder 4">
            <a:extLst>
              <a:ext uri="{FF2B5EF4-FFF2-40B4-BE49-F238E27FC236}">
                <a16:creationId xmlns:a16="http://schemas.microsoft.com/office/drawing/2014/main" id="{510A510D-11C3-4509-A972-43A23A8748CF}"/>
              </a:ext>
            </a:extLst>
          </p:cNvPr>
          <p:cNvSpPr>
            <a:spLocks noGrp="1"/>
          </p:cNvSpPr>
          <p:nvPr>
            <p:ph type="sldNum" sz="quarter" idx="4"/>
          </p:nvPr>
        </p:nvSpPr>
        <p:spPr/>
        <p:txBody>
          <a:bodyPr/>
          <a:lstStyle/>
          <a:p>
            <a:fld id="{7CECD839-9EAD-418B-9826-1243089AB703}" type="slidenum">
              <a:rPr lang="en-US" smtClean="0"/>
              <a:t>38</a:t>
            </a:fld>
            <a:endParaRPr lang="en-US"/>
          </a:p>
        </p:txBody>
      </p:sp>
      <p:sp>
        <p:nvSpPr>
          <p:cNvPr id="7" name="Footer Placeholder 5">
            <a:extLst>
              <a:ext uri="{FF2B5EF4-FFF2-40B4-BE49-F238E27FC236}">
                <a16:creationId xmlns:a16="http://schemas.microsoft.com/office/drawing/2014/main" id="{A14C8A68-AC23-4AC9-8A19-8108B2C013A0}"/>
              </a:ext>
            </a:extLst>
          </p:cNvPr>
          <p:cNvSpPr txBox="1">
            <a:spLocks/>
          </p:cNvSpPr>
          <p:nvPr/>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ECpE</a:t>
            </a:r>
            <a:r>
              <a:rPr lang="en-US" dirty="0"/>
              <a:t> Department</a:t>
            </a:r>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AE2F1879-DDD0-4005-9378-A47A91D19C9F}"/>
                  </a:ext>
                </a:extLst>
              </p:cNvPr>
              <p:cNvSpPr txBox="1"/>
              <p:nvPr/>
            </p:nvSpPr>
            <p:spPr>
              <a:xfrm>
                <a:off x="457200" y="1000880"/>
                <a:ext cx="4572000" cy="553549"/>
              </a:xfrm>
              <a:prstGeom prst="rect">
                <a:avLst/>
              </a:prstGeom>
              <a:noFill/>
            </p:spPr>
            <p:txBody>
              <a:bodyPr wrap="square">
                <a:spAutoFit/>
              </a:bodyPr>
              <a:lstStyle/>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Solve for </a:t>
                </a:r>
                <a14:m>
                  <m:oMath xmlns:m="http://schemas.openxmlformats.org/officeDocument/2006/math">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r>
                      <a:rPr lang="en-US" sz="1800">
                        <a:effectLst/>
                        <a:latin typeface="Cambria Math" panose="02040503050406030204" pitchFamily="18" charset="0"/>
                        <a:ea typeface="Calibri" panose="020F0502020204030204" pitchFamily="34" charset="0"/>
                        <a:cs typeface="Times New Roman" panose="02020603050405020304" pitchFamily="18" charset="0"/>
                      </a:rPr>
                      <m:t>=</m:t>
                    </m:r>
                    <m:d>
                      <m:dPr>
                        <m:begChr m:val="["/>
                        <m:endChr m:val="]"/>
                        <m:ctrlPr>
                          <a:rPr lang="en-US" i="1">
                            <a:effectLst/>
                            <a:latin typeface="Cambria Math" panose="02040503050406030204" pitchFamily="18" charset="0"/>
                          </a:rPr>
                        </m:ctrlPr>
                      </m:dPr>
                      <m:e>
                        <m:m>
                          <m:mPr>
                            <m:plcHide m:val="on"/>
                            <m:mcs>
                              <m:mc>
                                <m:mcPr>
                                  <m:count m:val="1"/>
                                  <m:mcJc m:val="center"/>
                                </m:mcPr>
                              </m:mc>
                            </m:mcs>
                            <m:ctrlPr>
                              <a:rPr lang="en-US" i="1">
                                <a:effectLst/>
                                <a:latin typeface="Cambria Math" panose="02040503050406030204" pitchFamily="18" charset="0"/>
                              </a:rPr>
                            </m:ctrlPr>
                          </m:mPr>
                          <m:mr>
                            <m:e>
                              <m:sSub>
                                <m:sSubPr>
                                  <m:ctrlPr>
                                    <a:rPr lang="en-US" i="1">
                                      <a:effectLst/>
                                      <a:latin typeface="Cambria Math" panose="020405030504060302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e>
                                <m:sub>
                                  <m:r>
                                    <a:rPr lang="en-US" sz="1800">
                                      <a:effectLst/>
                                      <a:latin typeface="Cambria Math" panose="02040503050406030204" pitchFamily="18" charset="0"/>
                                      <a:ea typeface="Calibri" panose="020F0502020204030204" pitchFamily="34" charset="0"/>
                                      <a:cs typeface="Times New Roman" panose="02020603050405020304" pitchFamily="18" charset="0"/>
                                    </a:rPr>
                                    <m:t>1</m:t>
                                  </m:r>
                                </m:sub>
                              </m:sSub>
                            </m:e>
                          </m:mr>
                          <m:mr>
                            <m:e>
                              <m:sSub>
                                <m:sSubPr>
                                  <m:ctrlPr>
                                    <a:rPr lang="en-US" i="1">
                                      <a:effectLst/>
                                      <a:latin typeface="Cambria Math" panose="020405030504060302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e>
                                <m:sub>
                                  <m:r>
                                    <a:rPr lang="en-US" sz="1800">
                                      <a:effectLst/>
                                      <a:latin typeface="Cambria Math" panose="02040503050406030204" pitchFamily="18" charset="0"/>
                                      <a:ea typeface="Calibri" panose="020F0502020204030204" pitchFamily="34" charset="0"/>
                                      <a:cs typeface="Times New Roman" panose="02020603050405020304" pitchFamily="18" charset="0"/>
                                    </a:rPr>
                                    <m:t>2</m:t>
                                  </m:r>
                                </m:sub>
                              </m:sSub>
                            </m:e>
                          </m:mr>
                        </m:m>
                      </m:e>
                    </m:d>
                  </m:oMath>
                </a14:m>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such that </a:t>
                </a:r>
                <a14:m>
                  <m:oMath xmlns:m="http://schemas.openxmlformats.org/officeDocument/2006/math">
                    <m:r>
                      <a:rPr lang="en-US" sz="1800" i="1">
                        <a:effectLst/>
                        <a:latin typeface="Cambria Math" panose="02040503050406030204" pitchFamily="18" charset="0"/>
                        <a:ea typeface="Calibri" panose="020F0502020204030204" pitchFamily="34" charset="0"/>
                        <a:cs typeface="Times New Roman" panose="02020603050405020304" pitchFamily="18" charset="0"/>
                      </a:rPr>
                      <m:t>𝑓</m:t>
                    </m:r>
                    <m:r>
                      <a:rPr lang="en-US" sz="1800">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r>
                      <a:rPr lang="en-US" sz="1800">
                        <a:effectLst/>
                        <a:latin typeface="Cambria Math" panose="02040503050406030204" pitchFamily="18" charset="0"/>
                        <a:ea typeface="Calibri" panose="020F0502020204030204" pitchFamily="34" charset="0"/>
                        <a:cs typeface="Times New Roman" panose="02020603050405020304" pitchFamily="18" charset="0"/>
                      </a:rPr>
                      <m:t>)=</m:t>
                    </m:r>
                    <m:r>
                      <a:rPr lang="en-US" sz="1800" b="0" i="0" smtClean="0">
                        <a:effectLst/>
                        <a:latin typeface="Cambria Math" panose="02040503050406030204" pitchFamily="18" charset="0"/>
                        <a:ea typeface="Calibri" panose="020F0502020204030204" pitchFamily="34" charset="0"/>
                        <a:cs typeface="Times New Roman" panose="02020603050405020304" pitchFamily="18" charset="0"/>
                      </a:rPr>
                      <m:t>0,</m:t>
                    </m:r>
                  </m:oMath>
                </a14:m>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mc:Choice>
        <mc:Fallback xmlns="">
          <p:sp>
            <p:nvSpPr>
              <p:cNvPr id="9" name="TextBox 8">
                <a:extLst>
                  <a:ext uri="{FF2B5EF4-FFF2-40B4-BE49-F238E27FC236}">
                    <a16:creationId xmlns:a16="http://schemas.microsoft.com/office/drawing/2014/main" id="{AE2F1879-DDD0-4005-9378-A47A91D19C9F}"/>
                  </a:ext>
                </a:extLst>
              </p:cNvPr>
              <p:cNvSpPr txBox="1">
                <a:spLocks noRot="1" noChangeAspect="1" noMove="1" noResize="1" noEditPoints="1" noAdjustHandles="1" noChangeArrowheads="1" noChangeShapeType="1" noTextEdit="1"/>
              </p:cNvSpPr>
              <p:nvPr/>
            </p:nvSpPr>
            <p:spPr>
              <a:xfrm>
                <a:off x="457200" y="1000880"/>
                <a:ext cx="4572000" cy="553549"/>
              </a:xfrm>
              <a:prstGeom prst="rect">
                <a:avLst/>
              </a:prstGeom>
              <a:blipFill>
                <a:blip r:embed="rId2"/>
                <a:stretch>
                  <a:fillRect l="-1067"/>
                </a:stretch>
              </a:blipFill>
            </p:spPr>
            <p:txBody>
              <a:bodyPr/>
              <a:lstStyle/>
              <a:p>
                <a:r>
                  <a:rPr lang="en-US">
                    <a:noFill/>
                  </a:rPr>
                  <a:t> </a:t>
                </a:r>
              </a:p>
            </p:txBody>
          </p:sp>
        </mc:Fallback>
      </mc:AlternateContent>
      <p:sp>
        <p:nvSpPr>
          <p:cNvPr id="11" name="TextBox 10">
            <a:extLst>
              <a:ext uri="{FF2B5EF4-FFF2-40B4-BE49-F238E27FC236}">
                <a16:creationId xmlns:a16="http://schemas.microsoft.com/office/drawing/2014/main" id="{B507EB6A-81B3-4FDA-B398-686DF9F0AE9A}"/>
              </a:ext>
            </a:extLst>
          </p:cNvPr>
          <p:cNvSpPr txBox="1"/>
          <p:nvPr/>
        </p:nvSpPr>
        <p:spPr>
          <a:xfrm>
            <a:off x="4146115" y="1081905"/>
            <a:ext cx="883085" cy="646331"/>
          </a:xfrm>
          <a:prstGeom prst="rect">
            <a:avLst/>
          </a:prstGeom>
          <a:noFill/>
        </p:spPr>
        <p:txBody>
          <a:bodyPr wrap="square">
            <a:spAutoFit/>
          </a:bodyPr>
          <a:lstStyle/>
          <a:p>
            <a:r>
              <a:rPr lang="en-US" sz="1800" dirty="0">
                <a:effectLst/>
                <a:latin typeface="Georgia" panose="02040502050405020303" pitchFamily="18" charset="0"/>
                <a:ea typeface="Calibri" panose="020F0502020204030204" pitchFamily="34" charset="0"/>
                <a:cs typeface="Times New Roman" panose="02020603050405020304" pitchFamily="18" charset="0"/>
              </a:rPr>
              <a:t>where</a:t>
            </a:r>
            <a:br>
              <a:rPr lang="en-US" sz="1800" dirty="0">
                <a:effectLst/>
                <a:latin typeface="Georgia" panose="02040502050405020303" pitchFamily="18" charset="0"/>
                <a:ea typeface="Calibri" panose="020F0502020204030204" pitchFamily="34" charset="0"/>
                <a:cs typeface="Times New Roman" panose="02020603050405020304" pitchFamily="18" charset="0"/>
              </a:rPr>
            </a:br>
            <a:endParaRPr lang="en-US" dirty="0"/>
          </a:p>
        </p:txBody>
      </p: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A728BAEA-6418-4256-BD64-C58A6712906E}"/>
                  </a:ext>
                </a:extLst>
              </p:cNvPr>
              <p:cNvSpPr txBox="1"/>
              <p:nvPr/>
            </p:nvSpPr>
            <p:spPr>
              <a:xfrm>
                <a:off x="244258" y="1695153"/>
                <a:ext cx="3125244" cy="37305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836967"/>
                              </a:solidFill>
                              <a:latin typeface="Cambria Math" panose="02040503050406030204" pitchFamily="18" charset="0"/>
                            </a:rPr>
                          </m:ctrlPr>
                        </m:sSubPr>
                        <m:e>
                          <m:r>
                            <a:rPr lang="en-US" i="1">
                              <a:latin typeface="Cambria Math" panose="02040503050406030204" pitchFamily="18" charset="0"/>
                            </a:rPr>
                            <m:t>𝑓</m:t>
                          </m:r>
                        </m:e>
                        <m:sub>
                          <m:r>
                            <a:rPr lang="en-US" i="0">
                              <a:latin typeface="Cambria Math" panose="02040503050406030204" pitchFamily="18" charset="0"/>
                            </a:rPr>
                            <m:t>1</m:t>
                          </m:r>
                        </m:sub>
                      </m:sSub>
                      <m:d>
                        <m:dPr>
                          <m:ctrlPr>
                            <a:rPr lang="en-US" i="1">
                              <a:latin typeface="Cambria Math" panose="02040503050406030204" pitchFamily="18" charset="0"/>
                            </a:rPr>
                          </m:ctrlPr>
                        </m:dPr>
                        <m:e>
                          <m:r>
                            <a:rPr lang="en-US" i="1">
                              <a:latin typeface="Cambria Math" panose="02040503050406030204" pitchFamily="18" charset="0"/>
                            </a:rPr>
                            <m:t>𝑥</m:t>
                          </m:r>
                        </m:e>
                      </m:d>
                      <m:r>
                        <a:rPr lang="en-US" i="0">
                          <a:latin typeface="Cambria Math" panose="02040503050406030204" pitchFamily="18" charset="0"/>
                        </a:rPr>
                        <m:t>=2</m:t>
                      </m:r>
                      <m:sSubSup>
                        <m:sSubSupPr>
                          <m:ctrlPr>
                            <a:rPr lang="en-US" i="1">
                              <a:solidFill>
                                <a:srgbClr val="836967"/>
                              </a:solidFill>
                              <a:latin typeface="Cambria Math" panose="02040503050406030204" pitchFamily="18" charset="0"/>
                            </a:rPr>
                          </m:ctrlPr>
                        </m:sSubSupPr>
                        <m:e>
                          <m:r>
                            <a:rPr lang="en-US" i="1">
                              <a:latin typeface="Cambria Math" panose="02040503050406030204" pitchFamily="18" charset="0"/>
                            </a:rPr>
                            <m:t>𝑥</m:t>
                          </m:r>
                        </m:e>
                        <m:sub>
                          <m:r>
                            <a:rPr lang="en-US" i="0">
                              <a:latin typeface="Cambria Math" panose="02040503050406030204" pitchFamily="18" charset="0"/>
                            </a:rPr>
                            <m:t>1</m:t>
                          </m:r>
                        </m:sub>
                        <m:sup>
                          <m:r>
                            <a:rPr lang="en-US" i="0">
                              <a:latin typeface="Cambria Math" panose="02040503050406030204" pitchFamily="18" charset="0"/>
                            </a:rPr>
                            <m:t>2</m:t>
                          </m:r>
                        </m:sup>
                      </m:sSubSup>
                      <m:r>
                        <a:rPr lang="en-US" i="0">
                          <a:latin typeface="Cambria Math" panose="02040503050406030204" pitchFamily="18" charset="0"/>
                        </a:rPr>
                        <m:t>+</m:t>
                      </m:r>
                      <m:sSubSup>
                        <m:sSubSupPr>
                          <m:ctrlPr>
                            <a:rPr lang="en-US" i="1">
                              <a:solidFill>
                                <a:srgbClr val="836967"/>
                              </a:solidFill>
                              <a:latin typeface="Cambria Math" panose="02040503050406030204" pitchFamily="18" charset="0"/>
                            </a:rPr>
                          </m:ctrlPr>
                        </m:sSubSupPr>
                        <m:e>
                          <m:r>
                            <a:rPr lang="en-US" i="1">
                              <a:latin typeface="Cambria Math" panose="02040503050406030204" pitchFamily="18" charset="0"/>
                            </a:rPr>
                            <m:t>𝑥</m:t>
                          </m:r>
                        </m:e>
                        <m:sub>
                          <m:r>
                            <a:rPr lang="en-US" i="0">
                              <a:latin typeface="Cambria Math" panose="02040503050406030204" pitchFamily="18" charset="0"/>
                            </a:rPr>
                            <m:t>2</m:t>
                          </m:r>
                        </m:sub>
                        <m:sup>
                          <m:r>
                            <a:rPr lang="en-US" i="0">
                              <a:latin typeface="Cambria Math" panose="02040503050406030204" pitchFamily="18" charset="0"/>
                            </a:rPr>
                            <m:t>2</m:t>
                          </m:r>
                        </m:sup>
                      </m:sSubSup>
                      <m:r>
                        <a:rPr lang="en-US" i="0">
                          <a:latin typeface="Cambria Math" panose="02040503050406030204" pitchFamily="18" charset="0"/>
                        </a:rPr>
                        <m:t>−8=0</m:t>
                      </m:r>
                    </m:oMath>
                  </m:oMathPara>
                </a14:m>
                <a:endParaRPr lang="en-US" dirty="0"/>
              </a:p>
            </p:txBody>
          </p:sp>
        </mc:Choice>
        <mc:Fallback xmlns="">
          <p:sp>
            <p:nvSpPr>
              <p:cNvPr id="14" name="TextBox 13">
                <a:extLst>
                  <a:ext uri="{FF2B5EF4-FFF2-40B4-BE49-F238E27FC236}">
                    <a16:creationId xmlns:a16="http://schemas.microsoft.com/office/drawing/2014/main" id="{A728BAEA-6418-4256-BD64-C58A6712906E}"/>
                  </a:ext>
                </a:extLst>
              </p:cNvPr>
              <p:cNvSpPr txBox="1">
                <a:spLocks noRot="1" noChangeAspect="1" noMove="1" noResize="1" noEditPoints="1" noAdjustHandles="1" noChangeArrowheads="1" noChangeShapeType="1" noTextEdit="1"/>
              </p:cNvSpPr>
              <p:nvPr/>
            </p:nvSpPr>
            <p:spPr>
              <a:xfrm>
                <a:off x="244258" y="1695153"/>
                <a:ext cx="3125244" cy="373051"/>
              </a:xfrm>
              <a:prstGeom prst="rect">
                <a:avLst/>
              </a:prstGeom>
              <a:blipFill>
                <a:blip r:embed="rId3"/>
                <a:stretch>
                  <a:fillRect b="-1475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1D3B103A-A160-4614-93E0-17E8E8BC0EB4}"/>
                  </a:ext>
                </a:extLst>
              </p:cNvPr>
              <p:cNvSpPr txBox="1"/>
              <p:nvPr/>
            </p:nvSpPr>
            <p:spPr>
              <a:xfrm>
                <a:off x="457200" y="2222819"/>
                <a:ext cx="3313134" cy="37305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836967"/>
                              </a:solidFill>
                              <a:latin typeface="Cambria Math" panose="02040503050406030204" pitchFamily="18" charset="0"/>
                            </a:rPr>
                          </m:ctrlPr>
                        </m:sSubPr>
                        <m:e>
                          <m:r>
                            <a:rPr lang="en-US" i="1">
                              <a:latin typeface="Cambria Math" panose="02040503050406030204" pitchFamily="18" charset="0"/>
                            </a:rPr>
                            <m:t>𝑓</m:t>
                          </m:r>
                        </m:e>
                        <m:sub>
                          <m:r>
                            <a:rPr lang="en-US" i="0">
                              <a:latin typeface="Cambria Math" panose="02040503050406030204" pitchFamily="18" charset="0"/>
                            </a:rPr>
                            <m:t>2</m:t>
                          </m:r>
                        </m:sub>
                      </m:sSub>
                      <m:d>
                        <m:dPr>
                          <m:ctrlPr>
                            <a:rPr lang="en-US" i="1">
                              <a:latin typeface="Cambria Math" panose="02040503050406030204" pitchFamily="18" charset="0"/>
                            </a:rPr>
                          </m:ctrlPr>
                        </m:dPr>
                        <m:e>
                          <m:r>
                            <a:rPr lang="en-US" i="1">
                              <a:latin typeface="Cambria Math" panose="02040503050406030204" pitchFamily="18" charset="0"/>
                            </a:rPr>
                            <m:t>𝑥</m:t>
                          </m:r>
                        </m:e>
                      </m:d>
                      <m:r>
                        <a:rPr lang="en-US" i="0">
                          <a:latin typeface="Cambria Math" panose="02040503050406030204" pitchFamily="18" charset="0"/>
                        </a:rPr>
                        <m:t>=</m:t>
                      </m:r>
                      <m:sSubSup>
                        <m:sSubSupPr>
                          <m:ctrlPr>
                            <a:rPr lang="en-US" i="1">
                              <a:solidFill>
                                <a:srgbClr val="836967"/>
                              </a:solidFill>
                              <a:latin typeface="Cambria Math" panose="02040503050406030204" pitchFamily="18" charset="0"/>
                            </a:rPr>
                          </m:ctrlPr>
                        </m:sSubSupPr>
                        <m:e>
                          <m:r>
                            <a:rPr lang="en-US" i="1">
                              <a:latin typeface="Cambria Math" panose="02040503050406030204" pitchFamily="18" charset="0"/>
                            </a:rPr>
                            <m:t>𝑥</m:t>
                          </m:r>
                        </m:e>
                        <m:sub>
                          <m:r>
                            <a:rPr lang="en-US" i="0">
                              <a:latin typeface="Cambria Math" panose="02040503050406030204" pitchFamily="18" charset="0"/>
                            </a:rPr>
                            <m:t>1</m:t>
                          </m:r>
                        </m:sub>
                        <m:sup>
                          <m:r>
                            <a:rPr lang="en-US" i="0">
                              <a:latin typeface="Cambria Math" panose="02040503050406030204" pitchFamily="18" charset="0"/>
                            </a:rPr>
                            <m:t>2</m:t>
                          </m:r>
                        </m:sup>
                      </m:sSubSup>
                      <m:r>
                        <a:rPr lang="en-US" i="0">
                          <a:latin typeface="Cambria Math" panose="02040503050406030204" pitchFamily="18" charset="0"/>
                        </a:rPr>
                        <m:t>−</m:t>
                      </m:r>
                      <m:sSubSup>
                        <m:sSubSupPr>
                          <m:ctrlPr>
                            <a:rPr lang="en-US" i="1">
                              <a:solidFill>
                                <a:srgbClr val="836967"/>
                              </a:solidFill>
                              <a:latin typeface="Cambria Math" panose="02040503050406030204" pitchFamily="18" charset="0"/>
                            </a:rPr>
                          </m:ctrlPr>
                        </m:sSubSupPr>
                        <m:e>
                          <m:r>
                            <a:rPr lang="en-US" i="1">
                              <a:latin typeface="Cambria Math" panose="02040503050406030204" pitchFamily="18" charset="0"/>
                            </a:rPr>
                            <m:t>𝑥</m:t>
                          </m:r>
                        </m:e>
                        <m:sub>
                          <m:r>
                            <a:rPr lang="en-US" i="0">
                              <a:latin typeface="Cambria Math" panose="02040503050406030204" pitchFamily="18" charset="0"/>
                            </a:rPr>
                            <m:t>2</m:t>
                          </m:r>
                        </m:sub>
                        <m:sup>
                          <m:r>
                            <a:rPr lang="en-US" i="0">
                              <a:latin typeface="Cambria Math" panose="02040503050406030204" pitchFamily="18" charset="0"/>
                            </a:rPr>
                            <m:t>2</m:t>
                          </m:r>
                        </m:sup>
                      </m:sSubSup>
                      <m:r>
                        <a:rPr lang="en-US" i="0">
                          <a:latin typeface="Cambria Math" panose="02040503050406030204" pitchFamily="18" charset="0"/>
                        </a:rPr>
                        <m:t>+</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𝑥</m:t>
                          </m:r>
                        </m:e>
                        <m:sub>
                          <m:r>
                            <a:rPr lang="en-US" i="0">
                              <a:latin typeface="Cambria Math" panose="02040503050406030204" pitchFamily="18" charset="0"/>
                            </a:rPr>
                            <m:t>1</m:t>
                          </m:r>
                        </m:sub>
                      </m:sSub>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𝑥</m:t>
                          </m:r>
                        </m:e>
                        <m:sub>
                          <m:r>
                            <a:rPr lang="en-US" i="0">
                              <a:latin typeface="Cambria Math" panose="02040503050406030204" pitchFamily="18" charset="0"/>
                            </a:rPr>
                            <m:t>2</m:t>
                          </m:r>
                        </m:sub>
                      </m:sSub>
                      <m:r>
                        <a:rPr lang="en-US" i="0">
                          <a:latin typeface="Cambria Math" panose="02040503050406030204" pitchFamily="18" charset="0"/>
                        </a:rPr>
                        <m:t>−4=0</m:t>
                      </m:r>
                    </m:oMath>
                  </m:oMathPara>
                </a14:m>
                <a:endParaRPr lang="en-US" dirty="0"/>
              </a:p>
            </p:txBody>
          </p:sp>
        </mc:Choice>
        <mc:Fallback xmlns="">
          <p:sp>
            <p:nvSpPr>
              <p:cNvPr id="15" name="TextBox 14">
                <a:extLst>
                  <a:ext uri="{FF2B5EF4-FFF2-40B4-BE49-F238E27FC236}">
                    <a16:creationId xmlns:a16="http://schemas.microsoft.com/office/drawing/2014/main" id="{1D3B103A-A160-4614-93E0-17E8E8BC0EB4}"/>
                  </a:ext>
                </a:extLst>
              </p:cNvPr>
              <p:cNvSpPr txBox="1">
                <a:spLocks noRot="1" noChangeAspect="1" noMove="1" noResize="1" noEditPoints="1" noAdjustHandles="1" noChangeArrowheads="1" noChangeShapeType="1" noTextEdit="1"/>
              </p:cNvSpPr>
              <p:nvPr/>
            </p:nvSpPr>
            <p:spPr>
              <a:xfrm>
                <a:off x="457200" y="2222819"/>
                <a:ext cx="3313134" cy="373051"/>
              </a:xfrm>
              <a:prstGeom prst="rect">
                <a:avLst/>
              </a:prstGeom>
              <a:blipFill>
                <a:blip r:embed="rId4"/>
                <a:stretch>
                  <a:fillRect l="-368" b="-13115"/>
                </a:stretch>
              </a:blipFill>
            </p:spPr>
            <p:txBody>
              <a:bodyPr/>
              <a:lstStyle/>
              <a:p>
                <a:r>
                  <a:rPr lang="en-US">
                    <a:noFill/>
                  </a:rPr>
                  <a:t> </a:t>
                </a:r>
              </a:p>
            </p:txBody>
          </p:sp>
        </mc:Fallback>
      </mc:AlternateContent>
      <p:sp>
        <p:nvSpPr>
          <p:cNvPr id="16" name="TextBox 15">
            <a:extLst>
              <a:ext uri="{FF2B5EF4-FFF2-40B4-BE49-F238E27FC236}">
                <a16:creationId xmlns:a16="http://schemas.microsoft.com/office/drawing/2014/main" id="{48610C04-BE4F-4C2F-898F-9F37D9CBFEF6}"/>
              </a:ext>
            </a:extLst>
          </p:cNvPr>
          <p:cNvSpPr txBox="1"/>
          <p:nvPr/>
        </p:nvSpPr>
        <p:spPr>
          <a:xfrm>
            <a:off x="457200" y="2903201"/>
            <a:ext cx="1409178" cy="646331"/>
          </a:xfrm>
          <a:prstGeom prst="rect">
            <a:avLst/>
          </a:prstGeom>
          <a:noFill/>
        </p:spPr>
        <p:txBody>
          <a:bodyPr wrap="square">
            <a:spAutoFit/>
          </a:bodyPr>
          <a:lstStyle/>
          <a:p>
            <a:r>
              <a:rPr lang="en-US" sz="1800" dirty="0">
                <a:effectLst/>
                <a:latin typeface="Georgia" panose="02040502050405020303" pitchFamily="18" charset="0"/>
                <a:ea typeface="Calibri" panose="020F0502020204030204" pitchFamily="34" charset="0"/>
                <a:cs typeface="Times New Roman" panose="02020603050405020304" pitchFamily="18" charset="0"/>
              </a:rPr>
              <a:t>Solution,</a:t>
            </a:r>
            <a:br>
              <a:rPr lang="en-US" sz="1800" dirty="0">
                <a:effectLst/>
                <a:latin typeface="Georgia" panose="02040502050405020303" pitchFamily="18" charset="0"/>
                <a:ea typeface="Calibri" panose="020F0502020204030204" pitchFamily="34" charset="0"/>
                <a:cs typeface="Times New Roman" panose="02020603050405020304" pitchFamily="18" charset="0"/>
              </a:rPr>
            </a:br>
            <a:endParaRPr lang="en-US" dirty="0"/>
          </a:p>
        </p:txBody>
      </p:sp>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9C7C0E51-C225-4FC4-A980-42D9713FFD4C}"/>
                  </a:ext>
                </a:extLst>
              </p:cNvPr>
              <p:cNvSpPr txBox="1"/>
              <p:nvPr/>
            </p:nvSpPr>
            <p:spPr>
              <a:xfrm>
                <a:off x="1697277" y="3101106"/>
                <a:ext cx="3112718" cy="129785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i="1" smtClean="0">
                          <a:solidFill>
                            <a:schemeClr val="tx1"/>
                          </a:solidFill>
                          <a:latin typeface="Cambria Math" panose="02040503050406030204" pitchFamily="18" charset="0"/>
                        </a:rPr>
                        <m:t>𝐽</m:t>
                      </m:r>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𝑥</m:t>
                          </m:r>
                        </m:e>
                      </m:d>
                      <m:r>
                        <a:rPr lang="en-US" i="0">
                          <a:solidFill>
                            <a:schemeClr val="tx1"/>
                          </a:solidFill>
                          <a:latin typeface="Cambria Math" panose="02040503050406030204" pitchFamily="18" charset="0"/>
                        </a:rPr>
                        <m:t>=</m:t>
                      </m:r>
                      <m:d>
                        <m:dPr>
                          <m:begChr m:val="["/>
                          <m:endChr m:val="]"/>
                          <m:ctrlPr>
                            <a:rPr lang="en-US" i="1">
                              <a:solidFill>
                                <a:schemeClr val="tx1"/>
                              </a:solidFill>
                              <a:latin typeface="Cambria Math" panose="02040503050406030204" pitchFamily="18" charset="0"/>
                            </a:rPr>
                          </m:ctrlPr>
                        </m:dPr>
                        <m:e>
                          <m:m>
                            <m:mPr>
                              <m:plcHide m:val="on"/>
                              <m:mcs>
                                <m:mc>
                                  <m:mcPr>
                                    <m:count m:val="2"/>
                                    <m:mcJc m:val="center"/>
                                  </m:mcPr>
                                </m:mc>
                              </m:mcs>
                              <m:ctrlPr>
                                <a:rPr lang="en-US" i="1">
                                  <a:solidFill>
                                    <a:schemeClr val="tx1"/>
                                  </a:solidFill>
                                  <a:latin typeface="Cambria Math" panose="02040503050406030204" pitchFamily="18" charset="0"/>
                                </a:rPr>
                              </m:ctrlPr>
                            </m:mPr>
                            <m:mr>
                              <m:e>
                                <m:f>
                                  <m:fPr>
                                    <m:ctrlPr>
                                      <a:rPr lang="en-US" i="1">
                                        <a:solidFill>
                                          <a:schemeClr val="tx1"/>
                                        </a:solidFill>
                                        <a:latin typeface="Cambria Math" panose="02040503050406030204" pitchFamily="18" charset="0"/>
                                      </a:rPr>
                                    </m:ctrlPr>
                                  </m:fPr>
                                  <m:num>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𝑓</m:t>
                                        </m:r>
                                      </m:e>
                                      <m:sub>
                                        <m:r>
                                          <a:rPr lang="en-US" i="0">
                                            <a:solidFill>
                                              <a:schemeClr val="tx1"/>
                                            </a:solidFill>
                                            <a:latin typeface="Cambria Math" panose="02040503050406030204" pitchFamily="18" charset="0"/>
                                          </a:rPr>
                                          <m:t>1</m:t>
                                        </m:r>
                                      </m:sub>
                                    </m:sSub>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𝑥</m:t>
                                        </m:r>
                                      </m:e>
                                    </m:d>
                                  </m:num>
                                  <m:den>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0">
                                            <a:solidFill>
                                              <a:schemeClr val="tx1"/>
                                            </a:solidFill>
                                            <a:latin typeface="Cambria Math" panose="02040503050406030204" pitchFamily="18" charset="0"/>
                                          </a:rPr>
                                          <m:t>1</m:t>
                                        </m:r>
                                      </m:sub>
                                    </m:sSub>
                                  </m:den>
                                </m:f>
                              </m:e>
                              <m:e>
                                <m:f>
                                  <m:fPr>
                                    <m:ctrlPr>
                                      <a:rPr lang="en-US" i="1">
                                        <a:solidFill>
                                          <a:schemeClr val="tx1"/>
                                        </a:solidFill>
                                        <a:latin typeface="Cambria Math" panose="02040503050406030204" pitchFamily="18" charset="0"/>
                                      </a:rPr>
                                    </m:ctrlPr>
                                  </m:fPr>
                                  <m:num>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𝑓</m:t>
                                        </m:r>
                                      </m:e>
                                      <m:sub>
                                        <m:r>
                                          <a:rPr lang="en-US" i="0">
                                            <a:solidFill>
                                              <a:schemeClr val="tx1"/>
                                            </a:solidFill>
                                            <a:latin typeface="Cambria Math" panose="02040503050406030204" pitchFamily="18" charset="0"/>
                                          </a:rPr>
                                          <m:t>1</m:t>
                                        </m:r>
                                      </m:sub>
                                    </m:sSub>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𝑥</m:t>
                                        </m:r>
                                      </m:e>
                                    </m:d>
                                  </m:num>
                                  <m:den>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0">
                                            <a:solidFill>
                                              <a:schemeClr val="tx1"/>
                                            </a:solidFill>
                                            <a:latin typeface="Cambria Math" panose="02040503050406030204" pitchFamily="18" charset="0"/>
                                          </a:rPr>
                                          <m:t>2</m:t>
                                        </m:r>
                                      </m:sub>
                                    </m:sSub>
                                  </m:den>
                                </m:f>
                              </m:e>
                            </m:mr>
                            <m:mr>
                              <m:e>
                                <m:f>
                                  <m:fPr>
                                    <m:ctrlPr>
                                      <a:rPr lang="en-US" i="1" smtClean="0">
                                        <a:solidFill>
                                          <a:schemeClr val="tx1"/>
                                        </a:solidFill>
                                        <a:latin typeface="Cambria Math" panose="02040503050406030204" pitchFamily="18" charset="0"/>
                                      </a:rPr>
                                    </m:ctrlPr>
                                  </m:fPr>
                                  <m:num>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𝑓</m:t>
                                        </m:r>
                                      </m:e>
                                      <m:sub>
                                        <m:r>
                                          <a:rPr lang="en-US" i="0">
                                            <a:solidFill>
                                              <a:schemeClr val="tx1"/>
                                            </a:solidFill>
                                            <a:latin typeface="Cambria Math" panose="02040503050406030204" pitchFamily="18" charset="0"/>
                                          </a:rPr>
                                          <m:t>2</m:t>
                                        </m:r>
                                      </m:sub>
                                    </m:sSub>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𝑥</m:t>
                                        </m:r>
                                      </m:e>
                                    </m:d>
                                  </m:num>
                                  <m:den>
                                    <m:r>
                                      <a:rPr lang="en-US" i="0">
                                        <a:solidFill>
                                          <a:schemeClr val="tx1"/>
                                        </a:solidFill>
                                        <a:latin typeface="Cambria Math" panose="02040503050406030204" pitchFamily="18" charset="0"/>
                                      </a:rPr>
                                      <m:t>𝜕</m:t>
                                    </m:r>
                                    <m:sSub>
                                      <m:sSubPr>
                                        <m:ctrlPr>
                                          <a:rPr lang="en-US" b="0" i="1" smtClean="0">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b="0" i="1" smtClean="0">
                                            <a:solidFill>
                                              <a:schemeClr val="tx1"/>
                                            </a:solidFill>
                                            <a:latin typeface="Cambria Math" panose="02040503050406030204" pitchFamily="18" charset="0"/>
                                          </a:rPr>
                                          <m:t>1</m:t>
                                        </m:r>
                                      </m:sub>
                                    </m:sSub>
                                  </m:den>
                                </m:f>
                              </m:e>
                              <m:e>
                                <m:f>
                                  <m:fPr>
                                    <m:ctrlPr>
                                      <a:rPr lang="en-US" i="1">
                                        <a:solidFill>
                                          <a:schemeClr val="tx1"/>
                                        </a:solidFill>
                                        <a:latin typeface="Cambria Math" panose="02040503050406030204" pitchFamily="18" charset="0"/>
                                      </a:rPr>
                                    </m:ctrlPr>
                                  </m:fPr>
                                  <m:num>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𝑓</m:t>
                                        </m:r>
                                      </m:e>
                                      <m:sub>
                                        <m:r>
                                          <a:rPr lang="en-US" i="0">
                                            <a:solidFill>
                                              <a:schemeClr val="tx1"/>
                                            </a:solidFill>
                                            <a:latin typeface="Cambria Math" panose="02040503050406030204" pitchFamily="18" charset="0"/>
                                          </a:rPr>
                                          <m:t>2</m:t>
                                        </m:r>
                                      </m:sub>
                                    </m:sSub>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𝑥</m:t>
                                        </m:r>
                                      </m:e>
                                    </m:d>
                                  </m:num>
                                  <m:den>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0">
                                            <a:solidFill>
                                              <a:schemeClr val="tx1"/>
                                            </a:solidFill>
                                            <a:latin typeface="Cambria Math" panose="02040503050406030204" pitchFamily="18" charset="0"/>
                                          </a:rPr>
                                          <m:t>2</m:t>
                                        </m:r>
                                      </m:sub>
                                    </m:sSub>
                                  </m:den>
                                </m:f>
                              </m:e>
                            </m:mr>
                          </m:m>
                        </m:e>
                      </m:d>
                    </m:oMath>
                  </m:oMathPara>
                </a14:m>
                <a:endParaRPr lang="en-US" dirty="0">
                  <a:solidFill>
                    <a:schemeClr val="tx1"/>
                  </a:solidFill>
                </a:endParaRPr>
              </a:p>
            </p:txBody>
          </p:sp>
        </mc:Choice>
        <mc:Fallback xmlns="">
          <p:sp>
            <p:nvSpPr>
              <p:cNvPr id="18" name="TextBox 17">
                <a:extLst>
                  <a:ext uri="{FF2B5EF4-FFF2-40B4-BE49-F238E27FC236}">
                    <a16:creationId xmlns:a16="http://schemas.microsoft.com/office/drawing/2014/main" id="{9C7C0E51-C225-4FC4-A980-42D9713FFD4C}"/>
                  </a:ext>
                </a:extLst>
              </p:cNvPr>
              <p:cNvSpPr txBox="1">
                <a:spLocks noRot="1" noChangeAspect="1" noMove="1" noResize="1" noEditPoints="1" noAdjustHandles="1" noChangeArrowheads="1" noChangeShapeType="1" noTextEdit="1"/>
              </p:cNvSpPr>
              <p:nvPr/>
            </p:nvSpPr>
            <p:spPr>
              <a:xfrm>
                <a:off x="1697277" y="3101106"/>
                <a:ext cx="3112718" cy="1297856"/>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2A59BB17-7F15-4B3A-9A97-A35E76040100}"/>
                  </a:ext>
                </a:extLst>
              </p:cNvPr>
              <p:cNvSpPr txBox="1"/>
              <p:nvPr/>
            </p:nvSpPr>
            <p:spPr>
              <a:xfrm>
                <a:off x="1806880" y="4793529"/>
                <a:ext cx="3234847" cy="60535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i="1" smtClean="0">
                          <a:solidFill>
                            <a:schemeClr val="tx1"/>
                          </a:solidFill>
                          <a:latin typeface="Cambria Math" panose="02040503050406030204" pitchFamily="18" charset="0"/>
                        </a:rPr>
                        <m:t>𝐽</m:t>
                      </m:r>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𝑥</m:t>
                          </m:r>
                        </m:e>
                      </m:d>
                      <m:r>
                        <a:rPr lang="en-US" i="0">
                          <a:solidFill>
                            <a:schemeClr val="tx1"/>
                          </a:solidFill>
                          <a:latin typeface="Cambria Math" panose="02040503050406030204" pitchFamily="18" charset="0"/>
                        </a:rPr>
                        <m:t>=</m:t>
                      </m:r>
                      <m:d>
                        <m:dPr>
                          <m:begChr m:val="["/>
                          <m:endChr m:val="]"/>
                          <m:ctrlPr>
                            <a:rPr lang="en-US" i="1">
                              <a:solidFill>
                                <a:schemeClr val="tx1"/>
                              </a:solidFill>
                              <a:latin typeface="Cambria Math" panose="02040503050406030204" pitchFamily="18" charset="0"/>
                            </a:rPr>
                          </m:ctrlPr>
                        </m:dPr>
                        <m:e>
                          <m:m>
                            <m:mPr>
                              <m:plcHide m:val="on"/>
                              <m:mcs>
                                <m:mc>
                                  <m:mcPr>
                                    <m:count m:val="2"/>
                                    <m:mcJc m:val="center"/>
                                  </m:mcPr>
                                </m:mc>
                              </m:mcs>
                              <m:ctrlPr>
                                <a:rPr lang="en-US" i="1">
                                  <a:solidFill>
                                    <a:schemeClr val="tx1"/>
                                  </a:solidFill>
                                  <a:latin typeface="Cambria Math" panose="02040503050406030204" pitchFamily="18" charset="0"/>
                                </a:rPr>
                              </m:ctrlPr>
                            </m:mPr>
                            <m:mr>
                              <m:e>
                                <m:r>
                                  <a:rPr lang="en-US" i="0">
                                    <a:solidFill>
                                      <a:schemeClr val="tx1"/>
                                    </a:solidFill>
                                    <a:latin typeface="Cambria Math" panose="02040503050406030204" pitchFamily="18" charset="0"/>
                                  </a:rPr>
                                  <m:t>4</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0">
                                        <a:solidFill>
                                          <a:schemeClr val="tx1"/>
                                        </a:solidFill>
                                        <a:latin typeface="Cambria Math" panose="02040503050406030204" pitchFamily="18" charset="0"/>
                                      </a:rPr>
                                      <m:t>1</m:t>
                                    </m:r>
                                  </m:sub>
                                </m:sSub>
                              </m:e>
                              <m:e>
                                <m:r>
                                  <a:rPr lang="en-US" i="0">
                                    <a:solidFill>
                                      <a:schemeClr val="tx1"/>
                                    </a:solidFill>
                                    <a:latin typeface="Cambria Math" panose="02040503050406030204" pitchFamily="18" charset="0"/>
                                  </a:rPr>
                                  <m:t>2</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0">
                                        <a:solidFill>
                                          <a:schemeClr val="tx1"/>
                                        </a:solidFill>
                                        <a:latin typeface="Cambria Math" panose="02040503050406030204" pitchFamily="18" charset="0"/>
                                      </a:rPr>
                                      <m:t>2</m:t>
                                    </m:r>
                                  </m:sub>
                                </m:sSub>
                              </m:e>
                            </m:mr>
                            <m:mr>
                              <m:e>
                                <m:r>
                                  <a:rPr lang="en-US" i="0">
                                    <a:solidFill>
                                      <a:schemeClr val="tx1"/>
                                    </a:solidFill>
                                    <a:latin typeface="Cambria Math" panose="02040503050406030204" pitchFamily="18" charset="0"/>
                                  </a:rPr>
                                  <m:t>2</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0">
                                        <a:solidFill>
                                          <a:schemeClr val="tx1"/>
                                        </a:solidFill>
                                        <a:latin typeface="Cambria Math" panose="02040503050406030204" pitchFamily="18" charset="0"/>
                                      </a:rPr>
                                      <m:t>1</m:t>
                                    </m:r>
                                  </m:sub>
                                </m:sSub>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0">
                                        <a:solidFill>
                                          <a:schemeClr val="tx1"/>
                                        </a:solidFill>
                                        <a:latin typeface="Cambria Math" panose="02040503050406030204" pitchFamily="18" charset="0"/>
                                      </a:rPr>
                                      <m:t>2</m:t>
                                    </m:r>
                                  </m:sub>
                                </m:sSub>
                              </m:e>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0">
                                        <a:solidFill>
                                          <a:schemeClr val="tx1"/>
                                        </a:solidFill>
                                        <a:latin typeface="Cambria Math" panose="02040503050406030204" pitchFamily="18" charset="0"/>
                                      </a:rPr>
                                      <m:t>1</m:t>
                                    </m:r>
                                  </m:sub>
                                </m:sSub>
                                <m:r>
                                  <a:rPr lang="en-US" i="0">
                                    <a:solidFill>
                                      <a:schemeClr val="tx1"/>
                                    </a:solidFill>
                                    <a:latin typeface="Cambria Math" panose="02040503050406030204" pitchFamily="18" charset="0"/>
                                  </a:rPr>
                                  <m:t>−2</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0">
                                        <a:solidFill>
                                          <a:schemeClr val="tx1"/>
                                        </a:solidFill>
                                        <a:latin typeface="Cambria Math" panose="02040503050406030204" pitchFamily="18" charset="0"/>
                                      </a:rPr>
                                      <m:t>2</m:t>
                                    </m:r>
                                  </m:sub>
                                </m:sSub>
                              </m:e>
                            </m:mr>
                          </m:m>
                        </m:e>
                      </m:d>
                    </m:oMath>
                  </m:oMathPara>
                </a14:m>
                <a:endParaRPr lang="en-US" dirty="0">
                  <a:solidFill>
                    <a:schemeClr val="tx1"/>
                  </a:solidFill>
                </a:endParaRPr>
              </a:p>
            </p:txBody>
          </p:sp>
        </mc:Choice>
        <mc:Fallback xmlns="">
          <p:sp>
            <p:nvSpPr>
              <p:cNvPr id="20" name="TextBox 19">
                <a:extLst>
                  <a:ext uri="{FF2B5EF4-FFF2-40B4-BE49-F238E27FC236}">
                    <a16:creationId xmlns:a16="http://schemas.microsoft.com/office/drawing/2014/main" id="{2A59BB17-7F15-4B3A-9A97-A35E76040100}"/>
                  </a:ext>
                </a:extLst>
              </p:cNvPr>
              <p:cNvSpPr txBox="1">
                <a:spLocks noRot="1" noChangeAspect="1" noMove="1" noResize="1" noEditPoints="1" noAdjustHandles="1" noChangeArrowheads="1" noChangeShapeType="1" noTextEdit="1"/>
              </p:cNvSpPr>
              <p:nvPr/>
            </p:nvSpPr>
            <p:spPr>
              <a:xfrm>
                <a:off x="1806880" y="4793529"/>
                <a:ext cx="3234847" cy="605359"/>
              </a:xfrm>
              <a:prstGeom prst="rect">
                <a:avLst/>
              </a:prstGeom>
              <a:blipFill>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6123300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191C-D501-4F81-8E4B-9D44B8EDC0C6}"/>
              </a:ext>
            </a:extLst>
          </p:cNvPr>
          <p:cNvSpPr>
            <a:spLocks noGrp="1"/>
          </p:cNvSpPr>
          <p:nvPr>
            <p:ph type="title"/>
          </p:nvPr>
        </p:nvSpPr>
        <p:spPr>
          <a:xfrm>
            <a:off x="457200" y="152400"/>
            <a:ext cx="8083658" cy="707756"/>
          </a:xfrm>
        </p:spPr>
        <p:txBody>
          <a:bodyPr/>
          <a:lstStyle/>
          <a:p>
            <a:r>
              <a:rPr lang="en-US" dirty="0" err="1"/>
              <a:t>Contd</a:t>
            </a:r>
            <a:r>
              <a:rPr lang="en-US" dirty="0"/>
              <a:t>…</a:t>
            </a:r>
          </a:p>
        </p:txBody>
      </p:sp>
      <p:sp>
        <p:nvSpPr>
          <p:cNvPr id="5" name="Slide Number Placeholder 4">
            <a:extLst>
              <a:ext uri="{FF2B5EF4-FFF2-40B4-BE49-F238E27FC236}">
                <a16:creationId xmlns:a16="http://schemas.microsoft.com/office/drawing/2014/main" id="{510A510D-11C3-4509-A972-43A23A8748CF}"/>
              </a:ext>
            </a:extLst>
          </p:cNvPr>
          <p:cNvSpPr>
            <a:spLocks noGrp="1"/>
          </p:cNvSpPr>
          <p:nvPr>
            <p:ph type="sldNum" sz="quarter" idx="4"/>
          </p:nvPr>
        </p:nvSpPr>
        <p:spPr/>
        <p:txBody>
          <a:bodyPr/>
          <a:lstStyle/>
          <a:p>
            <a:fld id="{7CECD839-9EAD-418B-9826-1243089AB703}" type="slidenum">
              <a:rPr lang="en-US" smtClean="0"/>
              <a:t>39</a:t>
            </a:fld>
            <a:endParaRPr lang="en-US"/>
          </a:p>
        </p:txBody>
      </p:sp>
      <p:sp>
        <p:nvSpPr>
          <p:cNvPr id="7" name="Footer Placeholder 5">
            <a:extLst>
              <a:ext uri="{FF2B5EF4-FFF2-40B4-BE49-F238E27FC236}">
                <a16:creationId xmlns:a16="http://schemas.microsoft.com/office/drawing/2014/main" id="{A14C8A68-AC23-4AC9-8A19-8108B2C013A0}"/>
              </a:ext>
            </a:extLst>
          </p:cNvPr>
          <p:cNvSpPr txBox="1">
            <a:spLocks/>
          </p:cNvSpPr>
          <p:nvPr/>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ECpE</a:t>
            </a:r>
            <a:r>
              <a:rPr lang="en-US" dirty="0"/>
              <a:t> Department</a:t>
            </a:r>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E15F3A4A-F296-43D5-AF09-68A4A9ACBEF6}"/>
                  </a:ext>
                </a:extLst>
              </p:cNvPr>
              <p:cNvSpPr txBox="1"/>
              <p:nvPr/>
            </p:nvSpPr>
            <p:spPr>
              <a:xfrm>
                <a:off x="1872642" y="1147545"/>
                <a:ext cx="4572000" cy="68018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d>
                        <m:dPr>
                          <m:begChr m:val="["/>
                          <m:endChr m:val="]"/>
                          <m:ctrlPr>
                            <a:rPr lang="en-US" i="1" smtClean="0">
                              <a:solidFill>
                                <a:schemeClr val="tx1"/>
                              </a:solidFill>
                              <a:latin typeface="Cambria Math" panose="02040503050406030204" pitchFamily="18" charset="0"/>
                            </a:rPr>
                          </m:ctrlPr>
                        </m:dPr>
                        <m:e>
                          <m:m>
                            <m:mPr>
                              <m:plcHide m:val="on"/>
                              <m:mcs>
                                <m:mc>
                                  <m:mcPr>
                                    <m:count m:val="1"/>
                                    <m:mcJc m:val="center"/>
                                  </m:mcPr>
                                </m:mc>
                              </m:mcs>
                              <m:ctrlPr>
                                <a:rPr lang="en-US" i="1">
                                  <a:solidFill>
                                    <a:schemeClr val="tx1"/>
                                  </a:solidFill>
                                  <a:latin typeface="Cambria Math" panose="02040503050406030204" pitchFamily="18" charset="0"/>
                                </a:rPr>
                              </m:ctrlPr>
                            </m:mPr>
                            <m:mr>
                              <m:e>
                                <m:r>
                                  <m:rPr>
                                    <m:sty m:val="p"/>
                                  </m:rPr>
                                  <a:rPr lang="en-US">
                                    <a:solidFill>
                                      <a:schemeClr val="tx1"/>
                                    </a:solidFill>
                                    <a:latin typeface="Cambria Math" panose="02040503050406030204" pitchFamily="18" charset="0"/>
                                  </a:rPr>
                                  <m:t>Δ</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0">
                                        <a:solidFill>
                                          <a:schemeClr val="tx1"/>
                                        </a:solidFill>
                                        <a:latin typeface="Cambria Math" panose="02040503050406030204" pitchFamily="18" charset="0"/>
                                      </a:rPr>
                                      <m:t>1</m:t>
                                    </m:r>
                                  </m:sub>
                                </m:sSub>
                              </m:e>
                            </m:mr>
                            <m:mr>
                              <m:e>
                                <m:r>
                                  <m:rPr>
                                    <m:sty m:val="p"/>
                                  </m:rPr>
                                  <a:rPr lang="en-US" i="0">
                                    <a:solidFill>
                                      <a:schemeClr val="tx1"/>
                                    </a:solidFill>
                                    <a:latin typeface="Cambria Math" panose="02040503050406030204" pitchFamily="18" charset="0"/>
                                  </a:rPr>
                                  <m:t>Δ</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0">
                                        <a:solidFill>
                                          <a:schemeClr val="tx1"/>
                                        </a:solidFill>
                                        <a:latin typeface="Cambria Math" panose="02040503050406030204" pitchFamily="18" charset="0"/>
                                      </a:rPr>
                                      <m:t>2</m:t>
                                    </m:r>
                                  </m:sub>
                                </m:sSub>
                              </m:e>
                            </m:mr>
                          </m:m>
                        </m:e>
                      </m:d>
                      <m:r>
                        <a:rPr lang="en-US" i="0">
                          <a:solidFill>
                            <a:schemeClr val="tx1"/>
                          </a:solidFill>
                          <a:latin typeface="Cambria Math" panose="02040503050406030204" pitchFamily="18" charset="0"/>
                        </a:rPr>
                        <m:t>=−</m:t>
                      </m:r>
                      <m:sSup>
                        <m:sSupPr>
                          <m:ctrlPr>
                            <a:rPr lang="en-US" i="1">
                              <a:solidFill>
                                <a:schemeClr val="tx1"/>
                              </a:solidFill>
                              <a:latin typeface="Cambria Math" panose="02040503050406030204" pitchFamily="18" charset="0"/>
                            </a:rPr>
                          </m:ctrlPr>
                        </m:sSupPr>
                        <m:e>
                          <m:d>
                            <m:dPr>
                              <m:begChr m:val="["/>
                              <m:endChr m:val="]"/>
                              <m:ctrlPr>
                                <a:rPr lang="en-US" i="1">
                                  <a:solidFill>
                                    <a:schemeClr val="tx1"/>
                                  </a:solidFill>
                                  <a:latin typeface="Cambria Math" panose="02040503050406030204" pitchFamily="18" charset="0"/>
                                </a:rPr>
                              </m:ctrlPr>
                            </m:dPr>
                            <m:e>
                              <m:m>
                                <m:mPr>
                                  <m:plcHide m:val="on"/>
                                  <m:mcs>
                                    <m:mc>
                                      <m:mcPr>
                                        <m:count m:val="2"/>
                                        <m:mcJc m:val="center"/>
                                      </m:mcPr>
                                    </m:mc>
                                  </m:mcs>
                                  <m:ctrlPr>
                                    <a:rPr lang="en-US" i="1">
                                      <a:solidFill>
                                        <a:schemeClr val="tx1"/>
                                      </a:solidFill>
                                      <a:latin typeface="Cambria Math" panose="02040503050406030204" pitchFamily="18" charset="0"/>
                                    </a:rPr>
                                  </m:ctrlPr>
                                </m:mPr>
                                <m:mr>
                                  <m:e>
                                    <m:r>
                                      <a:rPr lang="en-US" i="0">
                                        <a:solidFill>
                                          <a:schemeClr val="tx1"/>
                                        </a:solidFill>
                                        <a:latin typeface="Cambria Math" panose="02040503050406030204" pitchFamily="18" charset="0"/>
                                      </a:rPr>
                                      <m:t>4</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0">
                                            <a:solidFill>
                                              <a:schemeClr val="tx1"/>
                                            </a:solidFill>
                                            <a:latin typeface="Cambria Math" panose="02040503050406030204" pitchFamily="18" charset="0"/>
                                          </a:rPr>
                                          <m:t>1</m:t>
                                        </m:r>
                                      </m:sub>
                                    </m:sSub>
                                  </m:e>
                                  <m:e>
                                    <m:r>
                                      <a:rPr lang="en-US" i="0">
                                        <a:solidFill>
                                          <a:schemeClr val="tx1"/>
                                        </a:solidFill>
                                        <a:latin typeface="Cambria Math" panose="02040503050406030204" pitchFamily="18" charset="0"/>
                                      </a:rPr>
                                      <m:t>2</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0">
                                            <a:solidFill>
                                              <a:schemeClr val="tx1"/>
                                            </a:solidFill>
                                            <a:latin typeface="Cambria Math" panose="02040503050406030204" pitchFamily="18" charset="0"/>
                                          </a:rPr>
                                          <m:t>2</m:t>
                                        </m:r>
                                      </m:sub>
                                    </m:sSub>
                                  </m:e>
                                </m:mr>
                                <m:mr>
                                  <m:e>
                                    <m:r>
                                      <a:rPr lang="en-US" i="0">
                                        <a:solidFill>
                                          <a:schemeClr val="tx1"/>
                                        </a:solidFill>
                                        <a:latin typeface="Cambria Math" panose="02040503050406030204" pitchFamily="18" charset="0"/>
                                      </a:rPr>
                                      <m:t>2</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0">
                                            <a:solidFill>
                                              <a:schemeClr val="tx1"/>
                                            </a:solidFill>
                                            <a:latin typeface="Cambria Math" panose="02040503050406030204" pitchFamily="18" charset="0"/>
                                          </a:rPr>
                                          <m:t>1</m:t>
                                        </m:r>
                                      </m:sub>
                                    </m:sSub>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0">
                                            <a:solidFill>
                                              <a:schemeClr val="tx1"/>
                                            </a:solidFill>
                                            <a:latin typeface="Cambria Math" panose="02040503050406030204" pitchFamily="18" charset="0"/>
                                          </a:rPr>
                                          <m:t>2</m:t>
                                        </m:r>
                                      </m:sub>
                                    </m:sSub>
                                  </m:e>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0">
                                            <a:solidFill>
                                              <a:schemeClr val="tx1"/>
                                            </a:solidFill>
                                            <a:latin typeface="Cambria Math" panose="02040503050406030204" pitchFamily="18" charset="0"/>
                                          </a:rPr>
                                          <m:t>1</m:t>
                                        </m:r>
                                      </m:sub>
                                    </m:sSub>
                                    <m:r>
                                      <a:rPr lang="en-US" i="0">
                                        <a:solidFill>
                                          <a:schemeClr val="tx1"/>
                                        </a:solidFill>
                                        <a:latin typeface="Cambria Math" panose="02040503050406030204" pitchFamily="18" charset="0"/>
                                      </a:rPr>
                                      <m:t>−2</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0">
                                            <a:solidFill>
                                              <a:schemeClr val="tx1"/>
                                            </a:solidFill>
                                            <a:latin typeface="Cambria Math" panose="02040503050406030204" pitchFamily="18" charset="0"/>
                                          </a:rPr>
                                          <m:t>2</m:t>
                                        </m:r>
                                      </m:sub>
                                    </m:sSub>
                                  </m:e>
                                </m:mr>
                              </m:m>
                            </m:e>
                          </m:d>
                        </m:e>
                        <m:sup>
                          <m:r>
                            <a:rPr lang="en-US" i="0">
                              <a:solidFill>
                                <a:schemeClr val="tx1"/>
                              </a:solidFill>
                              <a:latin typeface="Cambria Math" panose="02040503050406030204" pitchFamily="18" charset="0"/>
                            </a:rPr>
                            <m:t>−1</m:t>
                          </m:r>
                        </m:sup>
                      </m:sSup>
                      <m:d>
                        <m:dPr>
                          <m:begChr m:val="["/>
                          <m:endChr m:val="]"/>
                          <m:ctrlPr>
                            <a:rPr lang="en-US" i="1">
                              <a:solidFill>
                                <a:schemeClr val="tx1"/>
                              </a:solidFill>
                              <a:latin typeface="Cambria Math" panose="02040503050406030204" pitchFamily="18" charset="0"/>
                            </a:rPr>
                          </m:ctrlPr>
                        </m:dPr>
                        <m:e>
                          <m:m>
                            <m:mPr>
                              <m:plcHide m:val="on"/>
                              <m:mcs>
                                <m:mc>
                                  <m:mcPr>
                                    <m:count m:val="1"/>
                                    <m:mcJc m:val="center"/>
                                  </m:mcPr>
                                </m:mc>
                              </m:mcs>
                              <m:ctrlPr>
                                <a:rPr lang="en-US" i="1">
                                  <a:solidFill>
                                    <a:schemeClr val="tx1"/>
                                  </a:solidFill>
                                  <a:latin typeface="Cambria Math" panose="02040503050406030204" pitchFamily="18" charset="0"/>
                                </a:rPr>
                              </m:ctrlPr>
                            </m:mPr>
                            <m:m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𝑓</m:t>
                                    </m:r>
                                  </m:e>
                                  <m:sub>
                                    <m:r>
                                      <a:rPr lang="en-US" i="0">
                                        <a:solidFill>
                                          <a:schemeClr val="tx1"/>
                                        </a:solidFill>
                                        <a:latin typeface="Cambria Math" panose="02040503050406030204" pitchFamily="18" charset="0"/>
                                      </a:rPr>
                                      <m:t>1</m:t>
                                    </m:r>
                                  </m:sub>
                                </m:sSub>
                                <m:d>
                                  <m:dPr>
                                    <m:endChr m:val=""/>
                                    <m:ctrlPr>
                                      <a:rPr lang="en-US" i="1">
                                        <a:solidFill>
                                          <a:schemeClr val="tx1"/>
                                        </a:solidFill>
                                        <a:latin typeface="Cambria Math" panose="02040503050406030204" pitchFamily="18" charset="0"/>
                                      </a:rPr>
                                    </m:ctrlPr>
                                  </m:dP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i="0">
                                            <a:solidFill>
                                              <a:schemeClr val="tx1"/>
                                            </a:solidFill>
                                            <a:latin typeface="Cambria Math" panose="02040503050406030204" pitchFamily="18" charset="0"/>
                                          </a:rPr>
                                          <m:t>1</m:t>
                                        </m:r>
                                      </m:sub>
                                    </m:sSub>
                                    <m:r>
                                      <a:rPr lang="en-US" b="0" i="1" smtClean="0">
                                        <a:solidFill>
                                          <a:schemeClr val="tx1"/>
                                        </a:solidFill>
                                        <a:latin typeface="Cambria Math" panose="02040503050406030204" pitchFamily="18" charset="0"/>
                                      </a:rPr>
                                      <m:t>)</m:t>
                                    </m:r>
                                  </m:e>
                                </m:d>
                              </m:e>
                            </m:mr>
                            <m:m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𝑓</m:t>
                                    </m:r>
                                  </m:e>
                                  <m:sub>
                                    <m:r>
                                      <a:rPr lang="en-US" i="0">
                                        <a:solidFill>
                                          <a:schemeClr val="tx1"/>
                                        </a:solidFill>
                                        <a:latin typeface="Cambria Math" panose="02040503050406030204" pitchFamily="18" charset="0"/>
                                      </a:rPr>
                                      <m:t>2</m:t>
                                    </m:r>
                                  </m:sub>
                                </m:sSub>
                                <m:d>
                                  <m:dPr>
                                    <m:ctrlPr>
                                      <a:rPr lang="en-US" i="1">
                                        <a:solidFill>
                                          <a:schemeClr val="tx1"/>
                                        </a:solidFill>
                                        <a:latin typeface="Cambria Math" panose="02040503050406030204" pitchFamily="18" charset="0"/>
                                      </a:rPr>
                                    </m:ctrlPr>
                                  </m:dPr>
                                  <m:e>
                                    <m:sSub>
                                      <m:sSubPr>
                                        <m:ctrlPr>
                                          <a:rPr lang="en-US" b="0" i="1" smtClean="0">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r>
                                          <a:rPr lang="en-US" b="0" i="1" smtClean="0">
                                            <a:solidFill>
                                              <a:schemeClr val="tx1"/>
                                            </a:solidFill>
                                            <a:latin typeface="Cambria Math" panose="02040503050406030204" pitchFamily="18" charset="0"/>
                                          </a:rPr>
                                          <m:t>2</m:t>
                                        </m:r>
                                      </m:sub>
                                    </m:sSub>
                                  </m:e>
                                </m:d>
                              </m:e>
                            </m:mr>
                          </m:m>
                        </m:e>
                      </m:d>
                    </m:oMath>
                  </m:oMathPara>
                </a14:m>
                <a:endParaRPr lang="en-US" dirty="0">
                  <a:solidFill>
                    <a:schemeClr val="tx1"/>
                  </a:solidFill>
                </a:endParaRPr>
              </a:p>
            </p:txBody>
          </p:sp>
        </mc:Choice>
        <mc:Fallback xmlns="">
          <p:sp>
            <p:nvSpPr>
              <p:cNvPr id="13" name="TextBox 12">
                <a:extLst>
                  <a:ext uri="{FF2B5EF4-FFF2-40B4-BE49-F238E27FC236}">
                    <a16:creationId xmlns:a16="http://schemas.microsoft.com/office/drawing/2014/main" id="{E15F3A4A-F296-43D5-AF09-68A4A9ACBEF6}"/>
                  </a:ext>
                </a:extLst>
              </p:cNvPr>
              <p:cNvSpPr txBox="1">
                <a:spLocks noRot="1" noChangeAspect="1" noMove="1" noResize="1" noEditPoints="1" noAdjustHandles="1" noChangeArrowheads="1" noChangeShapeType="1" noTextEdit="1"/>
              </p:cNvSpPr>
              <p:nvPr/>
            </p:nvSpPr>
            <p:spPr>
              <a:xfrm>
                <a:off x="1872642" y="1147545"/>
                <a:ext cx="4572000" cy="680186"/>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A531D51C-01CD-4DA9-8BF7-42589987A7F6}"/>
                  </a:ext>
                </a:extLst>
              </p:cNvPr>
              <p:cNvSpPr txBox="1"/>
              <p:nvPr/>
            </p:nvSpPr>
            <p:spPr>
              <a:xfrm>
                <a:off x="2213029" y="2146091"/>
                <a:ext cx="4572000" cy="829458"/>
              </a:xfrm>
              <a:prstGeom prst="rect">
                <a:avLst/>
              </a:prstGeom>
              <a:noFill/>
            </p:spPr>
            <p:txBody>
              <a:bodyPr wrap="square">
                <a:spAutoFit/>
              </a:bodyPr>
              <a:lstStyle/>
              <a:p>
                <a:r>
                  <a:rPr lang="en-US" sz="1800" dirty="0">
                    <a:effectLst/>
                    <a:latin typeface="Georgia" panose="02040502050405020303" pitchFamily="18" charset="0"/>
                    <a:ea typeface="Calibri" panose="020F0502020204030204" pitchFamily="34" charset="0"/>
                    <a:cs typeface="Times New Roman" panose="02020603050405020304" pitchFamily="18" charset="0"/>
                  </a:rPr>
                  <a:t>Now, Initial Guess, </a:t>
                </a:r>
                <a14:m>
                  <m:oMath xmlns:m="http://schemas.openxmlformats.org/officeDocument/2006/math">
                    <m:sSup>
                      <m:sSupPr>
                        <m:ctrlPr>
                          <a:rPr lang="en-US" i="1">
                            <a:effectLst/>
                            <a:latin typeface="Cambria Math" panose="02040503050406030204" pitchFamily="18" charset="0"/>
                          </a:rPr>
                        </m:ctrlPr>
                      </m:sSupPr>
                      <m:e>
                        <m:r>
                          <a:rPr lang="en-US" b="0" i="1" smtClean="0">
                            <a:effectLst/>
                            <a:latin typeface="Cambria Math" panose="02040503050406030204" pitchFamily="18" charset="0"/>
                          </a:rPr>
                          <m:t>𝑥</m:t>
                        </m:r>
                      </m:e>
                      <m:sup>
                        <m:r>
                          <a:rPr lang="en-US" sz="1800">
                            <a:effectLst/>
                            <a:latin typeface="Cambria Math" panose="02040503050406030204" pitchFamily="18" charset="0"/>
                            <a:ea typeface="Calibri" panose="020F0502020204030204" pitchFamily="34" charset="0"/>
                            <a:cs typeface="Times New Roman" panose="02020603050405020304" pitchFamily="18" charset="0"/>
                          </a:rPr>
                          <m:t>(0)</m:t>
                        </m:r>
                      </m:sup>
                    </m:sSup>
                    <m:r>
                      <a:rPr lang="en-US" sz="1800">
                        <a:effectLst/>
                        <a:latin typeface="Cambria Math" panose="02040503050406030204" pitchFamily="18" charset="0"/>
                        <a:ea typeface="Calibri" panose="020F0502020204030204" pitchFamily="34" charset="0"/>
                        <a:cs typeface="Times New Roman" panose="02020603050405020304" pitchFamily="18" charset="0"/>
                      </a:rPr>
                      <m:t>=</m:t>
                    </m:r>
                    <m:d>
                      <m:dPr>
                        <m:begChr m:val="["/>
                        <m:endChr m:val="]"/>
                        <m:ctrlPr>
                          <a:rPr lang="en-US" i="1">
                            <a:effectLst/>
                            <a:latin typeface="Cambria Math" panose="02040503050406030204" pitchFamily="18" charset="0"/>
                          </a:rPr>
                        </m:ctrlPr>
                      </m:dPr>
                      <m:e>
                        <m:m>
                          <m:mPr>
                            <m:plcHide m:val="on"/>
                            <m:mcs>
                              <m:mc>
                                <m:mcPr>
                                  <m:count m:val="1"/>
                                  <m:mcJc m:val="center"/>
                                </m:mcPr>
                              </m:mc>
                            </m:mcs>
                            <m:ctrlPr>
                              <a:rPr lang="en-US" i="1">
                                <a:effectLst/>
                                <a:latin typeface="Cambria Math" panose="02040503050406030204" pitchFamily="18" charset="0"/>
                              </a:rPr>
                            </m:ctrlPr>
                          </m:mPr>
                          <m:mr>
                            <m:e>
                              <m:r>
                                <a:rPr lang="en-US" sz="1800">
                                  <a:effectLst/>
                                  <a:latin typeface="Cambria Math" panose="02040503050406030204" pitchFamily="18" charset="0"/>
                                  <a:ea typeface="Calibri" panose="020F0502020204030204" pitchFamily="34" charset="0"/>
                                  <a:cs typeface="Times New Roman" panose="02020603050405020304" pitchFamily="18" charset="0"/>
                                </a:rPr>
                                <m:t>1</m:t>
                              </m:r>
                            </m:e>
                          </m:mr>
                          <m:mr>
                            <m:e>
                              <m:r>
                                <a:rPr lang="en-US" sz="1800">
                                  <a:effectLst/>
                                  <a:latin typeface="Cambria Math" panose="02040503050406030204" pitchFamily="18" charset="0"/>
                                  <a:ea typeface="Calibri" panose="020F0502020204030204" pitchFamily="34" charset="0"/>
                                  <a:cs typeface="Times New Roman" panose="02020603050405020304" pitchFamily="18" charset="0"/>
                                </a:rPr>
                                <m:t>1</m:t>
                              </m:r>
                            </m:e>
                          </m:mr>
                        </m:m>
                      </m:e>
                    </m:d>
                  </m:oMath>
                </a14:m>
                <a:br>
                  <a:rPr lang="en-US" sz="1800" dirty="0">
                    <a:effectLst/>
                    <a:latin typeface="Georgia" panose="02040502050405020303" pitchFamily="18" charset="0"/>
                    <a:ea typeface="Calibri" panose="020F0502020204030204" pitchFamily="34" charset="0"/>
                    <a:cs typeface="Times New Roman" panose="02020603050405020304" pitchFamily="18" charset="0"/>
                  </a:rPr>
                </a:br>
                <a:endParaRPr lang="en-US" dirty="0"/>
              </a:p>
            </p:txBody>
          </p:sp>
        </mc:Choice>
        <mc:Fallback xmlns="">
          <p:sp>
            <p:nvSpPr>
              <p:cNvPr id="17" name="TextBox 16">
                <a:extLst>
                  <a:ext uri="{FF2B5EF4-FFF2-40B4-BE49-F238E27FC236}">
                    <a16:creationId xmlns:a16="http://schemas.microsoft.com/office/drawing/2014/main" id="{A531D51C-01CD-4DA9-8BF7-42589987A7F6}"/>
                  </a:ext>
                </a:extLst>
              </p:cNvPr>
              <p:cNvSpPr txBox="1">
                <a:spLocks noRot="1" noChangeAspect="1" noMove="1" noResize="1" noEditPoints="1" noAdjustHandles="1" noChangeArrowheads="1" noChangeShapeType="1" noTextEdit="1"/>
              </p:cNvSpPr>
              <p:nvPr/>
            </p:nvSpPr>
            <p:spPr>
              <a:xfrm>
                <a:off x="2213029" y="2146091"/>
                <a:ext cx="4572000" cy="829458"/>
              </a:xfrm>
              <a:prstGeom prst="rect">
                <a:avLst/>
              </a:prstGeom>
              <a:blipFill>
                <a:blip r:embed="rId3"/>
                <a:stretch>
                  <a:fillRect l="-10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39D96664-B871-402E-98DE-01952E9ED9D4}"/>
                  </a:ext>
                </a:extLst>
              </p:cNvPr>
              <p:cNvSpPr txBox="1"/>
              <p:nvPr/>
            </p:nvSpPr>
            <p:spPr>
              <a:xfrm>
                <a:off x="1402914" y="2975549"/>
                <a:ext cx="2862197" cy="41017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en-US" i="1" smtClean="0">
                              <a:solidFill>
                                <a:schemeClr val="tx1"/>
                              </a:solidFill>
                              <a:latin typeface="Cambria Math" panose="02040503050406030204" pitchFamily="18" charset="0"/>
                            </a:rPr>
                          </m:ctrlPr>
                        </m:sSupPr>
                        <m:e>
                          <m:r>
                            <a:rPr lang="en-US" i="1">
                              <a:solidFill>
                                <a:schemeClr val="tx1"/>
                              </a:solidFill>
                              <a:latin typeface="Cambria Math" panose="02040503050406030204" pitchFamily="18" charset="0"/>
                            </a:rPr>
                            <m:t>𝑥</m:t>
                          </m:r>
                        </m:e>
                        <m:sup>
                          <m:d>
                            <m:dPr>
                              <m:ctrlPr>
                                <a:rPr lang="en-US" i="1">
                                  <a:solidFill>
                                    <a:schemeClr val="tx1"/>
                                  </a:solidFill>
                                  <a:latin typeface="Cambria Math" panose="02040503050406030204" pitchFamily="18" charset="0"/>
                                </a:rPr>
                              </m:ctrlPr>
                            </m:dPr>
                            <m:e>
                              <m:r>
                                <a:rPr lang="en-US" i="0">
                                  <a:solidFill>
                                    <a:schemeClr val="tx1"/>
                                  </a:solidFill>
                                  <a:latin typeface="Cambria Math" panose="02040503050406030204" pitchFamily="18" charset="0"/>
                                </a:rPr>
                                <m:t>1</m:t>
                              </m:r>
                            </m:e>
                          </m:d>
                        </m:sup>
                      </m:sSup>
                      <m:r>
                        <a:rPr lang="en-US" i="0">
                          <a:solidFill>
                            <a:schemeClr val="tx1"/>
                          </a:solidFill>
                          <a:latin typeface="Cambria Math" panose="02040503050406030204" pitchFamily="18" charset="0"/>
                        </a:rPr>
                        <m:t>=</m:t>
                      </m:r>
                      <m:sSup>
                        <m:sSupPr>
                          <m:ctrlPr>
                            <a:rPr lang="en-US" i="1">
                              <a:solidFill>
                                <a:schemeClr val="tx1"/>
                              </a:solidFill>
                              <a:latin typeface="Cambria Math" panose="02040503050406030204" pitchFamily="18" charset="0"/>
                            </a:rPr>
                          </m:ctrlPr>
                        </m:sSupPr>
                        <m:e>
                          <m:r>
                            <a:rPr lang="en-US" i="1">
                              <a:solidFill>
                                <a:schemeClr val="tx1"/>
                              </a:solidFill>
                              <a:latin typeface="Cambria Math" panose="02040503050406030204" pitchFamily="18" charset="0"/>
                            </a:rPr>
                            <m:t>𝑥</m:t>
                          </m:r>
                        </m:e>
                        <m:sup>
                          <m:d>
                            <m:dPr>
                              <m:ctrlPr>
                                <a:rPr lang="en-US" i="1">
                                  <a:solidFill>
                                    <a:schemeClr val="tx1"/>
                                  </a:solidFill>
                                  <a:latin typeface="Cambria Math" panose="02040503050406030204" pitchFamily="18" charset="0"/>
                                </a:rPr>
                              </m:ctrlPr>
                            </m:dPr>
                            <m:e>
                              <m:r>
                                <a:rPr lang="en-US" i="0">
                                  <a:solidFill>
                                    <a:schemeClr val="tx1"/>
                                  </a:solidFill>
                                  <a:latin typeface="Cambria Math" panose="02040503050406030204" pitchFamily="18" charset="0"/>
                                </a:rPr>
                                <m:t>0</m:t>
                              </m:r>
                            </m:e>
                          </m:d>
                        </m:sup>
                      </m:sSup>
                      <m:r>
                        <a:rPr lang="en-US" i="0">
                          <a:solidFill>
                            <a:schemeClr val="tx1"/>
                          </a:solidFill>
                          <a:latin typeface="Cambria Math" panose="02040503050406030204" pitchFamily="18" charset="0"/>
                        </a:rPr>
                        <m:t>+</m:t>
                      </m:r>
                      <m:d>
                        <m:dPr>
                          <m:begChr m:val="["/>
                          <m:endChr m:val="]"/>
                          <m:ctrlPr>
                            <a:rPr lang="en-US" i="1">
                              <a:solidFill>
                                <a:schemeClr val="tx1"/>
                              </a:solidFill>
                              <a:latin typeface="Cambria Math" panose="02040503050406030204" pitchFamily="18" charset="0"/>
                            </a:rPr>
                          </m:ctrlPr>
                        </m:dPr>
                        <m:e>
                          <m:r>
                            <m:rPr>
                              <m:sty m:val="p"/>
                            </m:rPr>
                            <a:rPr lang="en-US" i="0">
                              <a:solidFill>
                                <a:schemeClr val="tx1"/>
                              </a:solidFill>
                              <a:latin typeface="Cambria Math" panose="02040503050406030204" pitchFamily="18" charset="0"/>
                            </a:rPr>
                            <m:t>Δ</m:t>
                          </m:r>
                          <m:sSup>
                            <m:sSupPr>
                              <m:ctrlPr>
                                <a:rPr lang="en-US" i="1">
                                  <a:solidFill>
                                    <a:schemeClr val="tx1"/>
                                  </a:solidFill>
                                  <a:latin typeface="Cambria Math" panose="02040503050406030204" pitchFamily="18" charset="0"/>
                                </a:rPr>
                              </m:ctrlPr>
                            </m:sSupPr>
                            <m:e>
                              <m:r>
                                <a:rPr lang="en-US" i="1">
                                  <a:solidFill>
                                    <a:schemeClr val="tx1"/>
                                  </a:solidFill>
                                  <a:latin typeface="Cambria Math" panose="02040503050406030204" pitchFamily="18" charset="0"/>
                                </a:rPr>
                                <m:t>𝑥</m:t>
                              </m:r>
                            </m:e>
                            <m:sup>
                              <m:d>
                                <m:dPr>
                                  <m:ctrlPr>
                                    <a:rPr lang="en-US" i="1">
                                      <a:solidFill>
                                        <a:schemeClr val="tx1"/>
                                      </a:solidFill>
                                      <a:latin typeface="Cambria Math" panose="02040503050406030204" pitchFamily="18" charset="0"/>
                                    </a:rPr>
                                  </m:ctrlPr>
                                </m:dPr>
                                <m:e>
                                  <m:r>
                                    <a:rPr lang="en-US" i="0">
                                      <a:solidFill>
                                        <a:schemeClr val="tx1"/>
                                      </a:solidFill>
                                      <a:latin typeface="Cambria Math" panose="02040503050406030204" pitchFamily="18" charset="0"/>
                                    </a:rPr>
                                    <m:t>1</m:t>
                                  </m:r>
                                </m:e>
                              </m:d>
                            </m:sup>
                          </m:sSup>
                        </m:e>
                      </m:d>
                    </m:oMath>
                  </m:oMathPara>
                </a14:m>
                <a:endParaRPr lang="en-US" dirty="0">
                  <a:solidFill>
                    <a:schemeClr val="tx1"/>
                  </a:solidFill>
                </a:endParaRPr>
              </a:p>
            </p:txBody>
          </p:sp>
        </mc:Choice>
        <mc:Fallback xmlns="">
          <p:sp>
            <p:nvSpPr>
              <p:cNvPr id="19" name="TextBox 18">
                <a:extLst>
                  <a:ext uri="{FF2B5EF4-FFF2-40B4-BE49-F238E27FC236}">
                    <a16:creationId xmlns:a16="http://schemas.microsoft.com/office/drawing/2014/main" id="{39D96664-B871-402E-98DE-01952E9ED9D4}"/>
                  </a:ext>
                </a:extLst>
              </p:cNvPr>
              <p:cNvSpPr txBox="1">
                <a:spLocks noRot="1" noChangeAspect="1" noMove="1" noResize="1" noEditPoints="1" noAdjustHandles="1" noChangeArrowheads="1" noChangeShapeType="1" noTextEdit="1"/>
              </p:cNvSpPr>
              <p:nvPr/>
            </p:nvSpPr>
            <p:spPr>
              <a:xfrm>
                <a:off x="1402914" y="2975549"/>
                <a:ext cx="2862197" cy="410177"/>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9CEEA3DE-D5CB-4C07-BC6E-30A89030F0CA}"/>
                  </a:ext>
                </a:extLst>
              </p:cNvPr>
              <p:cNvSpPr txBox="1"/>
              <p:nvPr/>
            </p:nvSpPr>
            <p:spPr>
              <a:xfrm>
                <a:off x="1402914" y="3576887"/>
                <a:ext cx="4572000" cy="61112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en-US" i="1" smtClean="0">
                              <a:solidFill>
                                <a:schemeClr val="tx1"/>
                              </a:solidFill>
                              <a:latin typeface="Cambria Math" panose="02040503050406030204" pitchFamily="18" charset="0"/>
                            </a:rPr>
                          </m:ctrlPr>
                        </m:sSupPr>
                        <m:e>
                          <m:r>
                            <a:rPr lang="en-US" b="0" i="1" smtClean="0">
                              <a:solidFill>
                                <a:schemeClr val="tx1"/>
                              </a:solidFill>
                              <a:latin typeface="Cambria Math" panose="02040503050406030204" pitchFamily="18" charset="0"/>
                            </a:rPr>
                            <m:t>𝑥</m:t>
                          </m:r>
                        </m:e>
                        <m:sup>
                          <m:d>
                            <m:dPr>
                              <m:ctrlPr>
                                <a:rPr lang="en-US" i="1">
                                  <a:solidFill>
                                    <a:schemeClr val="tx1"/>
                                  </a:solidFill>
                                  <a:latin typeface="Cambria Math" panose="02040503050406030204" pitchFamily="18" charset="0"/>
                                </a:rPr>
                              </m:ctrlPr>
                            </m:dPr>
                            <m:e>
                              <m:r>
                                <a:rPr lang="en-US" i="0">
                                  <a:solidFill>
                                    <a:schemeClr val="tx1"/>
                                  </a:solidFill>
                                  <a:latin typeface="Cambria Math" panose="02040503050406030204" pitchFamily="18" charset="0"/>
                                </a:rPr>
                                <m:t>1</m:t>
                              </m:r>
                            </m:e>
                          </m:d>
                        </m:sup>
                      </m:sSup>
                      <m:r>
                        <a:rPr lang="en-US" i="0">
                          <a:solidFill>
                            <a:schemeClr val="tx1"/>
                          </a:solidFill>
                          <a:latin typeface="Cambria Math" panose="02040503050406030204" pitchFamily="18" charset="0"/>
                        </a:rPr>
                        <m:t>=</m:t>
                      </m:r>
                      <m:d>
                        <m:dPr>
                          <m:begChr m:val="["/>
                          <m:endChr m:val="]"/>
                          <m:ctrlPr>
                            <a:rPr lang="en-US" i="1">
                              <a:solidFill>
                                <a:schemeClr val="tx1"/>
                              </a:solidFill>
                              <a:latin typeface="Cambria Math" panose="02040503050406030204" pitchFamily="18" charset="0"/>
                            </a:rPr>
                          </m:ctrlPr>
                        </m:dPr>
                        <m:e>
                          <m:m>
                            <m:mPr>
                              <m:plcHide m:val="on"/>
                              <m:mcs>
                                <m:mc>
                                  <m:mcPr>
                                    <m:count m:val="1"/>
                                    <m:mcJc m:val="center"/>
                                  </m:mcPr>
                                </m:mc>
                              </m:mcs>
                              <m:ctrlPr>
                                <a:rPr lang="en-US" i="1">
                                  <a:solidFill>
                                    <a:schemeClr val="tx1"/>
                                  </a:solidFill>
                                  <a:latin typeface="Cambria Math" panose="02040503050406030204" pitchFamily="18" charset="0"/>
                                </a:rPr>
                              </m:ctrlPr>
                            </m:mPr>
                            <m:mr>
                              <m:e>
                                <m:r>
                                  <a:rPr lang="en-US" i="0">
                                    <a:solidFill>
                                      <a:schemeClr val="tx1"/>
                                    </a:solidFill>
                                    <a:latin typeface="Cambria Math" panose="02040503050406030204" pitchFamily="18" charset="0"/>
                                  </a:rPr>
                                  <m:t>1</m:t>
                                </m:r>
                              </m:e>
                            </m:mr>
                            <m:mr>
                              <m:e>
                                <m:r>
                                  <a:rPr lang="en-US" i="0">
                                    <a:solidFill>
                                      <a:schemeClr val="tx1"/>
                                    </a:solidFill>
                                    <a:latin typeface="Cambria Math" panose="02040503050406030204" pitchFamily="18" charset="0"/>
                                  </a:rPr>
                                  <m:t>1</m:t>
                                </m:r>
                              </m:e>
                            </m:mr>
                          </m:m>
                        </m:e>
                      </m:d>
                      <m:r>
                        <a:rPr lang="en-US" i="0">
                          <a:solidFill>
                            <a:schemeClr val="tx1"/>
                          </a:solidFill>
                          <a:latin typeface="Cambria Math" panose="02040503050406030204" pitchFamily="18" charset="0"/>
                        </a:rPr>
                        <m:t>−</m:t>
                      </m:r>
                      <m:sSup>
                        <m:sSupPr>
                          <m:ctrlPr>
                            <a:rPr lang="en-US" i="1">
                              <a:solidFill>
                                <a:schemeClr val="tx1"/>
                              </a:solidFill>
                              <a:latin typeface="Cambria Math" panose="02040503050406030204" pitchFamily="18" charset="0"/>
                            </a:rPr>
                          </m:ctrlPr>
                        </m:sSupPr>
                        <m:e>
                          <m:d>
                            <m:dPr>
                              <m:begChr m:val="["/>
                              <m:endChr m:val="]"/>
                              <m:ctrlPr>
                                <a:rPr lang="en-US" i="1">
                                  <a:solidFill>
                                    <a:schemeClr val="tx1"/>
                                  </a:solidFill>
                                  <a:latin typeface="Cambria Math" panose="02040503050406030204" pitchFamily="18" charset="0"/>
                                </a:rPr>
                              </m:ctrlPr>
                            </m:dPr>
                            <m:e>
                              <m:m>
                                <m:mPr>
                                  <m:plcHide m:val="on"/>
                                  <m:mcs>
                                    <m:mc>
                                      <m:mcPr>
                                        <m:count m:val="2"/>
                                        <m:mcJc m:val="center"/>
                                      </m:mcPr>
                                    </m:mc>
                                  </m:mcs>
                                  <m:ctrlPr>
                                    <a:rPr lang="en-US" i="1">
                                      <a:solidFill>
                                        <a:schemeClr val="tx1"/>
                                      </a:solidFill>
                                      <a:latin typeface="Cambria Math" panose="02040503050406030204" pitchFamily="18" charset="0"/>
                                    </a:rPr>
                                  </m:ctrlPr>
                                </m:mPr>
                                <m:mr>
                                  <m:e>
                                    <m:r>
                                      <a:rPr lang="en-US" i="0">
                                        <a:solidFill>
                                          <a:schemeClr val="tx1"/>
                                        </a:solidFill>
                                        <a:latin typeface="Cambria Math" panose="02040503050406030204" pitchFamily="18" charset="0"/>
                                      </a:rPr>
                                      <m:t>4</m:t>
                                    </m:r>
                                  </m:e>
                                  <m:e>
                                    <m:r>
                                      <a:rPr lang="en-US" i="0">
                                        <a:solidFill>
                                          <a:schemeClr val="tx1"/>
                                        </a:solidFill>
                                        <a:latin typeface="Cambria Math" panose="02040503050406030204" pitchFamily="18" charset="0"/>
                                      </a:rPr>
                                      <m:t>2</m:t>
                                    </m:r>
                                  </m:e>
                                </m:mr>
                                <m:mr>
                                  <m:e>
                                    <m:r>
                                      <a:rPr lang="en-US" i="0">
                                        <a:solidFill>
                                          <a:schemeClr val="tx1"/>
                                        </a:solidFill>
                                        <a:latin typeface="Cambria Math" panose="02040503050406030204" pitchFamily="18" charset="0"/>
                                      </a:rPr>
                                      <m:t>3</m:t>
                                    </m:r>
                                  </m:e>
                                  <m:e>
                                    <m:r>
                                      <a:rPr lang="en-US" i="0">
                                        <a:solidFill>
                                          <a:schemeClr val="tx1"/>
                                        </a:solidFill>
                                        <a:latin typeface="Cambria Math" panose="02040503050406030204" pitchFamily="18" charset="0"/>
                                      </a:rPr>
                                      <m:t>−1</m:t>
                                    </m:r>
                                  </m:e>
                                </m:mr>
                              </m:m>
                            </m:e>
                          </m:d>
                        </m:e>
                        <m:sup>
                          <m:r>
                            <a:rPr lang="en-US" i="0">
                              <a:solidFill>
                                <a:schemeClr val="tx1"/>
                              </a:solidFill>
                              <a:latin typeface="Cambria Math" panose="02040503050406030204" pitchFamily="18" charset="0"/>
                            </a:rPr>
                            <m:t>−1</m:t>
                          </m:r>
                        </m:sup>
                      </m:sSup>
                      <m:d>
                        <m:dPr>
                          <m:begChr m:val="["/>
                          <m:endChr m:val="]"/>
                          <m:ctrlPr>
                            <a:rPr lang="en-US" i="1">
                              <a:solidFill>
                                <a:schemeClr val="tx1"/>
                              </a:solidFill>
                              <a:latin typeface="Cambria Math" panose="02040503050406030204" pitchFamily="18" charset="0"/>
                            </a:rPr>
                          </m:ctrlPr>
                        </m:dPr>
                        <m:e>
                          <m:m>
                            <m:mPr>
                              <m:plcHide m:val="on"/>
                              <m:mcs>
                                <m:mc>
                                  <m:mcPr>
                                    <m:count m:val="1"/>
                                    <m:mcJc m:val="center"/>
                                  </m:mcPr>
                                </m:mc>
                              </m:mcs>
                              <m:ctrlPr>
                                <a:rPr lang="en-US" i="1">
                                  <a:solidFill>
                                    <a:schemeClr val="tx1"/>
                                  </a:solidFill>
                                  <a:latin typeface="Cambria Math" panose="02040503050406030204" pitchFamily="18" charset="0"/>
                                </a:rPr>
                              </m:ctrlPr>
                            </m:mPr>
                            <m:mr>
                              <m:e>
                                <m:r>
                                  <a:rPr lang="en-US" i="0">
                                    <a:solidFill>
                                      <a:schemeClr val="tx1"/>
                                    </a:solidFill>
                                    <a:latin typeface="Cambria Math" panose="02040503050406030204" pitchFamily="18" charset="0"/>
                                  </a:rPr>
                                  <m:t>−5</m:t>
                                </m:r>
                              </m:e>
                            </m:mr>
                            <m:mr>
                              <m:e>
                                <m:r>
                                  <a:rPr lang="en-US" i="0">
                                    <a:solidFill>
                                      <a:schemeClr val="tx1"/>
                                    </a:solidFill>
                                    <a:latin typeface="Cambria Math" panose="02040503050406030204" pitchFamily="18" charset="0"/>
                                  </a:rPr>
                                  <m:t>−3</m:t>
                                </m:r>
                              </m:e>
                            </m:mr>
                          </m:m>
                        </m:e>
                      </m:d>
                      <m:r>
                        <a:rPr lang="en-US" i="0">
                          <a:solidFill>
                            <a:schemeClr val="tx1"/>
                          </a:solidFill>
                          <a:latin typeface="Cambria Math" panose="02040503050406030204" pitchFamily="18" charset="0"/>
                        </a:rPr>
                        <m:t>=</m:t>
                      </m:r>
                      <m:d>
                        <m:dPr>
                          <m:begChr m:val="["/>
                          <m:endChr m:val="]"/>
                          <m:ctrlPr>
                            <a:rPr lang="en-US" i="1">
                              <a:solidFill>
                                <a:schemeClr val="tx1"/>
                              </a:solidFill>
                              <a:latin typeface="Cambria Math" panose="02040503050406030204" pitchFamily="18" charset="0"/>
                            </a:rPr>
                          </m:ctrlPr>
                        </m:dPr>
                        <m:e>
                          <m:m>
                            <m:mPr>
                              <m:plcHide m:val="on"/>
                              <m:mcs>
                                <m:mc>
                                  <m:mcPr>
                                    <m:count m:val="1"/>
                                    <m:mcJc m:val="center"/>
                                  </m:mcPr>
                                </m:mc>
                              </m:mcs>
                              <m:ctrlPr>
                                <a:rPr lang="en-US" i="1">
                                  <a:solidFill>
                                    <a:schemeClr val="tx1"/>
                                  </a:solidFill>
                                  <a:latin typeface="Cambria Math" panose="02040503050406030204" pitchFamily="18" charset="0"/>
                                </a:rPr>
                              </m:ctrlPr>
                            </m:mPr>
                            <m:mr>
                              <m:e>
                                <m:r>
                                  <a:rPr lang="en-US" i="0">
                                    <a:solidFill>
                                      <a:schemeClr val="tx1"/>
                                    </a:solidFill>
                                    <a:latin typeface="Cambria Math" panose="02040503050406030204" pitchFamily="18" charset="0"/>
                                  </a:rPr>
                                  <m:t>2</m:t>
                                </m:r>
                                <m:r>
                                  <a:rPr lang="en-US" b="0" i="0" smtClean="0">
                                    <a:solidFill>
                                      <a:schemeClr val="tx1"/>
                                    </a:solidFill>
                                    <a:latin typeface="Cambria Math" panose="02040503050406030204" pitchFamily="18" charset="0"/>
                                  </a:rPr>
                                  <m:t>.</m:t>
                                </m:r>
                                <m:r>
                                  <a:rPr lang="en-US" i="0">
                                    <a:solidFill>
                                      <a:schemeClr val="tx1"/>
                                    </a:solidFill>
                                    <a:latin typeface="Cambria Math" panose="02040503050406030204" pitchFamily="18" charset="0"/>
                                  </a:rPr>
                                  <m:t>1</m:t>
                                </m:r>
                              </m:e>
                            </m:mr>
                            <m:mr>
                              <m:e>
                                <m:r>
                                  <a:rPr lang="en-US" i="0">
                                    <a:solidFill>
                                      <a:schemeClr val="tx1"/>
                                    </a:solidFill>
                                    <a:latin typeface="Cambria Math" panose="02040503050406030204" pitchFamily="18" charset="0"/>
                                  </a:rPr>
                                  <m:t>1.3</m:t>
                                </m:r>
                              </m:e>
                            </m:mr>
                          </m:m>
                        </m:e>
                      </m:d>
                    </m:oMath>
                  </m:oMathPara>
                </a14:m>
                <a:endParaRPr lang="en-US" dirty="0">
                  <a:solidFill>
                    <a:schemeClr val="tx1"/>
                  </a:solidFill>
                </a:endParaRPr>
              </a:p>
            </p:txBody>
          </p:sp>
        </mc:Choice>
        <mc:Fallback xmlns="">
          <p:sp>
            <p:nvSpPr>
              <p:cNvPr id="21" name="TextBox 20">
                <a:extLst>
                  <a:ext uri="{FF2B5EF4-FFF2-40B4-BE49-F238E27FC236}">
                    <a16:creationId xmlns:a16="http://schemas.microsoft.com/office/drawing/2014/main" id="{9CEEA3DE-D5CB-4C07-BC6E-30A89030F0CA}"/>
                  </a:ext>
                </a:extLst>
              </p:cNvPr>
              <p:cNvSpPr txBox="1">
                <a:spLocks noRot="1" noChangeAspect="1" noMove="1" noResize="1" noEditPoints="1" noAdjustHandles="1" noChangeArrowheads="1" noChangeShapeType="1" noTextEdit="1"/>
              </p:cNvSpPr>
              <p:nvPr/>
            </p:nvSpPr>
            <p:spPr>
              <a:xfrm>
                <a:off x="1402914" y="3576887"/>
                <a:ext cx="4572000" cy="611129"/>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C3CB085D-634D-4B06-8391-465F62AE9DB8}"/>
                  </a:ext>
                </a:extLst>
              </p:cNvPr>
              <p:cNvSpPr txBox="1"/>
              <p:nvPr/>
            </p:nvSpPr>
            <p:spPr>
              <a:xfrm>
                <a:off x="1764130" y="4379177"/>
                <a:ext cx="5469797" cy="611258"/>
              </a:xfrm>
              <a:prstGeom prst="rect">
                <a:avLst/>
              </a:prstGeom>
              <a:noFill/>
            </p:spPr>
            <p:txBody>
              <a:bodyPr wrap="square">
                <a:spAutoFit/>
              </a:bodyPr>
              <a:lstStyle/>
              <a:p>
                <a14:m>
                  <m:oMath xmlns:m="http://schemas.openxmlformats.org/officeDocument/2006/math">
                    <m:sSup>
                      <m:sSupPr>
                        <m:ctrlPr>
                          <a:rPr lang="en-US" i="1" smtClean="0">
                            <a:solidFill>
                              <a:schemeClr val="tx1"/>
                            </a:solidFill>
                            <a:latin typeface="Cambria Math" panose="02040503050406030204" pitchFamily="18" charset="0"/>
                          </a:rPr>
                        </m:ctrlPr>
                      </m:sSupPr>
                      <m:e>
                        <m:r>
                          <a:rPr lang="en-US" b="0" i="1" smtClean="0">
                            <a:solidFill>
                              <a:schemeClr val="tx1"/>
                            </a:solidFill>
                            <a:latin typeface="Cambria Math" panose="02040503050406030204" pitchFamily="18" charset="0"/>
                          </a:rPr>
                          <m:t>𝑥</m:t>
                        </m:r>
                      </m:e>
                      <m:sup>
                        <m:d>
                          <m:dPr>
                            <m:ctrlPr>
                              <a:rPr lang="en-US" i="1">
                                <a:solidFill>
                                  <a:schemeClr val="tx1"/>
                                </a:solidFill>
                                <a:latin typeface="Cambria Math" panose="02040503050406030204" pitchFamily="18" charset="0"/>
                              </a:rPr>
                            </m:ctrlPr>
                          </m:dPr>
                          <m:e>
                            <m:r>
                              <a:rPr lang="en-US" i="0">
                                <a:solidFill>
                                  <a:schemeClr val="tx1"/>
                                </a:solidFill>
                                <a:latin typeface="Cambria Math" panose="02040503050406030204" pitchFamily="18" charset="0"/>
                              </a:rPr>
                              <m:t>2</m:t>
                            </m:r>
                          </m:e>
                        </m:d>
                      </m:sup>
                    </m:sSup>
                    <m:r>
                      <a:rPr lang="en-US" i="0">
                        <a:solidFill>
                          <a:schemeClr val="tx1"/>
                        </a:solidFill>
                        <a:latin typeface="Cambria Math" panose="02040503050406030204" pitchFamily="18" charset="0"/>
                      </a:rPr>
                      <m:t>=</m:t>
                    </m:r>
                    <m:d>
                      <m:dPr>
                        <m:begChr m:val="["/>
                        <m:endChr m:val="]"/>
                        <m:ctrlPr>
                          <a:rPr lang="en-US" i="1">
                            <a:solidFill>
                              <a:schemeClr val="tx1"/>
                            </a:solidFill>
                            <a:latin typeface="Cambria Math" panose="02040503050406030204" pitchFamily="18" charset="0"/>
                          </a:rPr>
                        </m:ctrlPr>
                      </m:dPr>
                      <m:e>
                        <m:m>
                          <m:mPr>
                            <m:plcHide m:val="on"/>
                            <m:mcs>
                              <m:mc>
                                <m:mcPr>
                                  <m:count m:val="1"/>
                                  <m:mcJc m:val="center"/>
                                </m:mcPr>
                              </m:mc>
                            </m:mcs>
                            <m:ctrlPr>
                              <a:rPr lang="en-US" i="1">
                                <a:solidFill>
                                  <a:schemeClr val="tx1"/>
                                </a:solidFill>
                                <a:latin typeface="Cambria Math" panose="02040503050406030204" pitchFamily="18" charset="0"/>
                              </a:rPr>
                            </m:ctrlPr>
                          </m:mPr>
                          <m:mr>
                            <m:e>
                              <m:r>
                                <a:rPr lang="en-US" i="0">
                                  <a:solidFill>
                                    <a:schemeClr val="tx1"/>
                                  </a:solidFill>
                                  <a:latin typeface="Cambria Math" panose="02040503050406030204" pitchFamily="18" charset="0"/>
                                </a:rPr>
                                <m:t>2.1</m:t>
                              </m:r>
                            </m:e>
                          </m:mr>
                          <m:mr>
                            <m:e>
                              <m:r>
                                <a:rPr lang="en-US" i="0">
                                  <a:solidFill>
                                    <a:schemeClr val="tx1"/>
                                  </a:solidFill>
                                  <a:latin typeface="Cambria Math" panose="02040503050406030204" pitchFamily="18" charset="0"/>
                                </a:rPr>
                                <m:t>1.3</m:t>
                              </m:r>
                            </m:e>
                          </m:mr>
                        </m:m>
                      </m:e>
                    </m:d>
                    <m:r>
                      <a:rPr lang="en-US" i="0">
                        <a:solidFill>
                          <a:schemeClr val="tx1"/>
                        </a:solidFill>
                        <a:latin typeface="Cambria Math" panose="02040503050406030204" pitchFamily="18" charset="0"/>
                      </a:rPr>
                      <m:t>−</m:t>
                    </m:r>
                    <m:sSup>
                      <m:sSupPr>
                        <m:ctrlPr>
                          <a:rPr lang="en-US" i="1">
                            <a:solidFill>
                              <a:schemeClr val="tx1"/>
                            </a:solidFill>
                            <a:latin typeface="Cambria Math" panose="02040503050406030204" pitchFamily="18" charset="0"/>
                          </a:rPr>
                        </m:ctrlPr>
                      </m:sSupPr>
                      <m:e>
                        <m:d>
                          <m:dPr>
                            <m:begChr m:val="["/>
                            <m:endChr m:val="]"/>
                            <m:ctrlPr>
                              <a:rPr lang="en-US" i="1">
                                <a:solidFill>
                                  <a:schemeClr val="tx1"/>
                                </a:solidFill>
                                <a:latin typeface="Cambria Math" panose="02040503050406030204" pitchFamily="18" charset="0"/>
                              </a:rPr>
                            </m:ctrlPr>
                          </m:dPr>
                          <m:e>
                            <m:m>
                              <m:mPr>
                                <m:plcHide m:val="on"/>
                                <m:mcs>
                                  <m:mc>
                                    <m:mcPr>
                                      <m:count m:val="2"/>
                                      <m:mcJc m:val="center"/>
                                    </m:mcPr>
                                  </m:mc>
                                </m:mcs>
                                <m:ctrlPr>
                                  <a:rPr lang="en-US" i="1">
                                    <a:solidFill>
                                      <a:schemeClr val="tx1"/>
                                    </a:solidFill>
                                    <a:latin typeface="Cambria Math" panose="02040503050406030204" pitchFamily="18" charset="0"/>
                                  </a:rPr>
                                </m:ctrlPr>
                              </m:mPr>
                              <m:mr>
                                <m:e>
                                  <m:r>
                                    <a:rPr lang="en-US" i="0">
                                      <a:solidFill>
                                        <a:schemeClr val="tx1"/>
                                      </a:solidFill>
                                      <a:latin typeface="Cambria Math" panose="02040503050406030204" pitchFamily="18" charset="0"/>
                                    </a:rPr>
                                    <m:t>8.4</m:t>
                                  </m:r>
                                </m:e>
                                <m:e>
                                  <m:r>
                                    <a:rPr lang="en-US" i="0">
                                      <a:solidFill>
                                        <a:schemeClr val="tx1"/>
                                      </a:solidFill>
                                      <a:latin typeface="Cambria Math" panose="02040503050406030204" pitchFamily="18" charset="0"/>
                                    </a:rPr>
                                    <m:t>2.6</m:t>
                                  </m:r>
                                </m:e>
                              </m:mr>
                              <m:mr>
                                <m:e>
                                  <m:r>
                                    <a:rPr lang="en-US" i="0">
                                      <a:solidFill>
                                        <a:schemeClr val="tx1"/>
                                      </a:solidFill>
                                      <a:latin typeface="Cambria Math" panose="02040503050406030204" pitchFamily="18" charset="0"/>
                                    </a:rPr>
                                    <m:t>5.5</m:t>
                                  </m:r>
                                </m:e>
                                <m:e>
                                  <m:r>
                                    <a:rPr lang="en-US" i="0">
                                      <a:solidFill>
                                        <a:schemeClr val="tx1"/>
                                      </a:solidFill>
                                      <a:latin typeface="Cambria Math" panose="02040503050406030204" pitchFamily="18" charset="0"/>
                                    </a:rPr>
                                    <m:t>−0.5</m:t>
                                  </m:r>
                                </m:e>
                              </m:mr>
                            </m:m>
                          </m:e>
                        </m:d>
                      </m:e>
                      <m:sup>
                        <m:r>
                          <a:rPr lang="en-US" i="0">
                            <a:solidFill>
                              <a:schemeClr val="tx1"/>
                            </a:solidFill>
                            <a:latin typeface="Cambria Math" panose="02040503050406030204" pitchFamily="18" charset="0"/>
                          </a:rPr>
                          <m:t>−1</m:t>
                        </m:r>
                      </m:sup>
                    </m:sSup>
                    <m:d>
                      <m:dPr>
                        <m:begChr m:val="["/>
                        <m:endChr m:val="]"/>
                        <m:ctrlPr>
                          <a:rPr lang="en-US" i="1">
                            <a:solidFill>
                              <a:schemeClr val="tx1"/>
                            </a:solidFill>
                            <a:latin typeface="Cambria Math" panose="02040503050406030204" pitchFamily="18" charset="0"/>
                          </a:rPr>
                        </m:ctrlPr>
                      </m:dPr>
                      <m:e>
                        <m:m>
                          <m:mPr>
                            <m:plcHide m:val="on"/>
                            <m:mcs>
                              <m:mc>
                                <m:mcPr>
                                  <m:count m:val="1"/>
                                  <m:mcJc m:val="center"/>
                                </m:mcPr>
                              </m:mc>
                            </m:mcs>
                            <m:ctrlPr>
                              <a:rPr lang="en-US" i="1">
                                <a:solidFill>
                                  <a:schemeClr val="tx1"/>
                                </a:solidFill>
                                <a:latin typeface="Cambria Math" panose="02040503050406030204" pitchFamily="18" charset="0"/>
                              </a:rPr>
                            </m:ctrlPr>
                          </m:mPr>
                          <m:mr>
                            <m:e>
                              <m:r>
                                <a:rPr lang="en-US" i="0">
                                  <a:solidFill>
                                    <a:schemeClr val="tx1"/>
                                  </a:solidFill>
                                  <a:latin typeface="Cambria Math" panose="02040503050406030204" pitchFamily="18" charset="0"/>
                                </a:rPr>
                                <m:t>2.51</m:t>
                              </m:r>
                            </m:e>
                          </m:mr>
                          <m:mr>
                            <m:e>
                              <m:r>
                                <a:rPr lang="en-US" i="0">
                                  <a:solidFill>
                                    <a:schemeClr val="tx1"/>
                                  </a:solidFill>
                                  <a:latin typeface="Cambria Math" panose="02040503050406030204" pitchFamily="18" charset="0"/>
                                </a:rPr>
                                <m:t>1.45</m:t>
                              </m:r>
                            </m:e>
                          </m:mr>
                        </m:m>
                      </m:e>
                    </m:d>
                  </m:oMath>
                </a14:m>
                <a:r>
                  <a:rPr lang="en-US" dirty="0"/>
                  <a:t> </a:t>
                </a:r>
                <a14:m>
                  <m:oMath xmlns:m="http://schemas.openxmlformats.org/officeDocument/2006/math">
                    <m:r>
                      <a:rPr lang="en-US">
                        <a:latin typeface="Cambria Math" panose="02040503050406030204" pitchFamily="18" charset="0"/>
                      </a:rPr>
                      <m:t>=</m:t>
                    </m:r>
                    <m:d>
                      <m:dPr>
                        <m:begChr m:val="["/>
                        <m:endChr m:val="]"/>
                        <m:ctrlPr>
                          <a:rPr lang="en-US" i="1">
                            <a:latin typeface="Cambria Math" panose="02040503050406030204" pitchFamily="18" charset="0"/>
                          </a:rPr>
                        </m:ctrlPr>
                      </m:dPr>
                      <m:e>
                        <m:m>
                          <m:mPr>
                            <m:plcHide m:val="on"/>
                            <m:mcs>
                              <m:mc>
                                <m:mcPr>
                                  <m:count m:val="1"/>
                                  <m:mcJc m:val="center"/>
                                </m:mcPr>
                              </m:mc>
                            </m:mcs>
                            <m:ctrlPr>
                              <a:rPr lang="en-US" i="1">
                                <a:latin typeface="Cambria Math" panose="02040503050406030204" pitchFamily="18" charset="0"/>
                              </a:rPr>
                            </m:ctrlPr>
                          </m:mPr>
                          <m:mr>
                            <m:e>
                              <m:r>
                                <a:rPr lang="en-US">
                                  <a:latin typeface="Cambria Math" panose="02040503050406030204" pitchFamily="18" charset="0"/>
                                </a:rPr>
                                <m:t>1.8284</m:t>
                              </m:r>
                            </m:e>
                          </m:mr>
                          <m:mr>
                            <m:e>
                              <m:r>
                                <a:rPr lang="en-US">
                                  <a:latin typeface="Cambria Math" panose="02040503050406030204" pitchFamily="18" charset="0"/>
                                </a:rPr>
                                <m:t>1.2122</m:t>
                              </m:r>
                            </m:e>
                          </m:mr>
                        </m:m>
                      </m:e>
                    </m:d>
                  </m:oMath>
                </a14:m>
                <a:endParaRPr lang="en-US" dirty="0">
                  <a:solidFill>
                    <a:schemeClr val="tx1"/>
                  </a:solidFill>
                </a:endParaRPr>
              </a:p>
            </p:txBody>
          </p:sp>
        </mc:Choice>
        <mc:Fallback xmlns="">
          <p:sp>
            <p:nvSpPr>
              <p:cNvPr id="22" name="TextBox 21">
                <a:extLst>
                  <a:ext uri="{FF2B5EF4-FFF2-40B4-BE49-F238E27FC236}">
                    <a16:creationId xmlns:a16="http://schemas.microsoft.com/office/drawing/2014/main" id="{C3CB085D-634D-4B06-8391-465F62AE9DB8}"/>
                  </a:ext>
                </a:extLst>
              </p:cNvPr>
              <p:cNvSpPr txBox="1">
                <a:spLocks noRot="1" noChangeAspect="1" noMove="1" noResize="1" noEditPoints="1" noAdjustHandles="1" noChangeArrowheads="1" noChangeShapeType="1" noTextEdit="1"/>
              </p:cNvSpPr>
              <p:nvPr/>
            </p:nvSpPr>
            <p:spPr>
              <a:xfrm>
                <a:off x="1764130" y="4379177"/>
                <a:ext cx="5469797" cy="611258"/>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142C2251-EDA4-47FE-B4AA-CD86E62810CF}"/>
                  </a:ext>
                </a:extLst>
              </p:cNvPr>
              <p:cNvSpPr txBox="1"/>
              <p:nvPr/>
            </p:nvSpPr>
            <p:spPr>
              <a:xfrm>
                <a:off x="159706" y="5123382"/>
                <a:ext cx="4572000" cy="77418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d>
                        <m:dPr>
                          <m:begChr m:val="["/>
                          <m:endChr m:val="]"/>
                          <m:ctrlPr>
                            <a:rPr lang="en-US" i="1" smtClean="0">
                              <a:solidFill>
                                <a:schemeClr val="tx1"/>
                              </a:solidFill>
                              <a:latin typeface="Cambria Math" panose="02040503050406030204" pitchFamily="18" charset="0"/>
                            </a:rPr>
                          </m:ctrlPr>
                        </m:dPr>
                        <m:e>
                          <m:m>
                            <m:mPr>
                              <m:plcHide m:val="on"/>
                              <m:mcs>
                                <m:mc>
                                  <m:mcPr>
                                    <m:count m:val="1"/>
                                    <m:mcJc m:val="center"/>
                                  </m:mcPr>
                                </m:mc>
                              </m:mcs>
                              <m:ctrlPr>
                                <a:rPr lang="en-US" i="1">
                                  <a:solidFill>
                                    <a:schemeClr val="tx1"/>
                                  </a:solidFill>
                                  <a:latin typeface="Cambria Math" panose="02040503050406030204" pitchFamily="18" charset="0"/>
                                </a:rPr>
                              </m:ctrlPr>
                            </m:mPr>
                            <m:m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𝑓</m:t>
                                    </m:r>
                                  </m:e>
                                  <m:sub>
                                    <m:r>
                                      <a:rPr lang="en-US" b="0" i="1" smtClean="0">
                                        <a:solidFill>
                                          <a:schemeClr val="tx1"/>
                                        </a:solidFill>
                                        <a:latin typeface="Cambria Math" panose="02040503050406030204" pitchFamily="18" charset="0"/>
                                      </a:rPr>
                                      <m:t>1</m:t>
                                    </m:r>
                                  </m:sub>
                                </m:sSub>
                                <m:d>
                                  <m:dPr>
                                    <m:ctrlPr>
                                      <a:rPr lang="en-US" i="1">
                                        <a:solidFill>
                                          <a:schemeClr val="tx1"/>
                                        </a:solidFill>
                                        <a:latin typeface="Cambria Math" panose="02040503050406030204" pitchFamily="18" charset="0"/>
                                      </a:rPr>
                                    </m:ctrlPr>
                                  </m:dPr>
                                  <m:e>
                                    <m:sSup>
                                      <m:sSupPr>
                                        <m:ctrlPr>
                                          <a:rPr lang="en-US" i="1">
                                            <a:solidFill>
                                              <a:schemeClr val="tx1"/>
                                            </a:solidFill>
                                            <a:latin typeface="Cambria Math" panose="02040503050406030204" pitchFamily="18" charset="0"/>
                                          </a:rPr>
                                        </m:ctrlPr>
                                      </m:sSupPr>
                                      <m:e>
                                        <m:r>
                                          <a:rPr lang="en-US" i="1">
                                            <a:solidFill>
                                              <a:schemeClr val="tx1"/>
                                            </a:solidFill>
                                            <a:latin typeface="Cambria Math" panose="02040503050406030204" pitchFamily="18" charset="0"/>
                                          </a:rPr>
                                          <m:t>𝑥</m:t>
                                        </m:r>
                                      </m:e>
                                      <m:sup>
                                        <m:d>
                                          <m:dPr>
                                            <m:ctrlPr>
                                              <a:rPr lang="en-US" i="1">
                                                <a:solidFill>
                                                  <a:schemeClr val="tx1"/>
                                                </a:solidFill>
                                                <a:latin typeface="Cambria Math" panose="02040503050406030204" pitchFamily="18" charset="0"/>
                                              </a:rPr>
                                            </m:ctrlPr>
                                          </m:dPr>
                                          <m:e>
                                            <m:r>
                                              <a:rPr lang="en-US" i="0">
                                                <a:solidFill>
                                                  <a:schemeClr val="tx1"/>
                                                </a:solidFill>
                                                <a:latin typeface="Cambria Math" panose="02040503050406030204" pitchFamily="18" charset="0"/>
                                              </a:rPr>
                                              <m:t>2</m:t>
                                            </m:r>
                                          </m:e>
                                        </m:d>
                                      </m:sup>
                                    </m:sSup>
                                  </m:e>
                                </m:d>
                              </m:e>
                            </m:mr>
                            <m:m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𝑓</m:t>
                                    </m:r>
                                  </m:e>
                                  <m:sub>
                                    <m:r>
                                      <a:rPr lang="en-US" i="0">
                                        <a:solidFill>
                                          <a:schemeClr val="tx1"/>
                                        </a:solidFill>
                                        <a:latin typeface="Cambria Math" panose="02040503050406030204" pitchFamily="18" charset="0"/>
                                      </a:rPr>
                                      <m:t>2</m:t>
                                    </m:r>
                                  </m:sub>
                                </m:sSub>
                                <m:d>
                                  <m:dPr>
                                    <m:ctrlPr>
                                      <a:rPr lang="en-US" i="1">
                                        <a:solidFill>
                                          <a:schemeClr val="tx1"/>
                                        </a:solidFill>
                                        <a:latin typeface="Cambria Math" panose="02040503050406030204" pitchFamily="18" charset="0"/>
                                      </a:rPr>
                                    </m:ctrlPr>
                                  </m:dPr>
                                  <m:e>
                                    <m:sSup>
                                      <m:sSupPr>
                                        <m:ctrlPr>
                                          <a:rPr lang="en-US" i="1">
                                            <a:solidFill>
                                              <a:schemeClr val="tx1"/>
                                            </a:solidFill>
                                            <a:latin typeface="Cambria Math" panose="02040503050406030204" pitchFamily="18" charset="0"/>
                                          </a:rPr>
                                        </m:ctrlPr>
                                      </m:sSupPr>
                                      <m:e>
                                        <m:r>
                                          <a:rPr lang="en-US" i="1">
                                            <a:solidFill>
                                              <a:schemeClr val="tx1"/>
                                            </a:solidFill>
                                            <a:latin typeface="Cambria Math" panose="02040503050406030204" pitchFamily="18" charset="0"/>
                                          </a:rPr>
                                          <m:t>𝑥</m:t>
                                        </m:r>
                                      </m:e>
                                      <m:sup>
                                        <m:d>
                                          <m:dPr>
                                            <m:ctrlPr>
                                              <a:rPr lang="en-US" i="1">
                                                <a:solidFill>
                                                  <a:schemeClr val="tx1"/>
                                                </a:solidFill>
                                                <a:latin typeface="Cambria Math" panose="02040503050406030204" pitchFamily="18" charset="0"/>
                                              </a:rPr>
                                            </m:ctrlPr>
                                          </m:dPr>
                                          <m:e>
                                            <m:r>
                                              <a:rPr lang="en-US" i="0">
                                                <a:solidFill>
                                                  <a:schemeClr val="tx1"/>
                                                </a:solidFill>
                                                <a:latin typeface="Cambria Math" panose="02040503050406030204" pitchFamily="18" charset="0"/>
                                              </a:rPr>
                                              <m:t>2</m:t>
                                            </m:r>
                                          </m:e>
                                        </m:d>
                                      </m:sup>
                                    </m:sSup>
                                  </m:e>
                                </m:d>
                              </m:e>
                            </m:mr>
                          </m:m>
                        </m:e>
                      </m:d>
                      <m:r>
                        <a:rPr lang="en-US" i="0">
                          <a:solidFill>
                            <a:schemeClr val="tx1"/>
                          </a:solidFill>
                          <a:latin typeface="Cambria Math" panose="02040503050406030204" pitchFamily="18" charset="0"/>
                        </a:rPr>
                        <m:t>=</m:t>
                      </m:r>
                      <m:d>
                        <m:dPr>
                          <m:begChr m:val="["/>
                          <m:endChr m:val="]"/>
                          <m:ctrlPr>
                            <a:rPr lang="en-US" i="1">
                              <a:solidFill>
                                <a:schemeClr val="tx1"/>
                              </a:solidFill>
                              <a:latin typeface="Cambria Math" panose="02040503050406030204" pitchFamily="18" charset="0"/>
                            </a:rPr>
                          </m:ctrlPr>
                        </m:dPr>
                        <m:e>
                          <m:m>
                            <m:mPr>
                              <m:plcHide m:val="on"/>
                              <m:mcs>
                                <m:mc>
                                  <m:mcPr>
                                    <m:count m:val="1"/>
                                    <m:mcJc m:val="center"/>
                                  </m:mcPr>
                                </m:mc>
                              </m:mcs>
                              <m:ctrlPr>
                                <a:rPr lang="en-US" i="1">
                                  <a:solidFill>
                                    <a:schemeClr val="tx1"/>
                                  </a:solidFill>
                                  <a:latin typeface="Cambria Math" panose="02040503050406030204" pitchFamily="18" charset="0"/>
                                </a:rPr>
                              </m:ctrlPr>
                            </m:mPr>
                            <m:mr>
                              <m:e>
                                <m:r>
                                  <a:rPr lang="en-US" i="0">
                                    <a:solidFill>
                                      <a:schemeClr val="tx1"/>
                                    </a:solidFill>
                                    <a:latin typeface="Cambria Math" panose="02040503050406030204" pitchFamily="18" charset="0"/>
                                  </a:rPr>
                                  <m:t>0.1556</m:t>
                                </m:r>
                              </m:e>
                            </m:mr>
                            <m:mr>
                              <m:e>
                                <m:r>
                                  <a:rPr lang="en-US" i="0">
                                    <a:solidFill>
                                      <a:schemeClr val="tx1"/>
                                    </a:solidFill>
                                    <a:latin typeface="Cambria Math" panose="02040503050406030204" pitchFamily="18" charset="0"/>
                                  </a:rPr>
                                  <m:t>0.0900</m:t>
                                </m:r>
                              </m:e>
                            </m:mr>
                          </m:m>
                        </m:e>
                      </m:d>
                    </m:oMath>
                  </m:oMathPara>
                </a14:m>
                <a:endParaRPr lang="en-US" dirty="0">
                  <a:solidFill>
                    <a:schemeClr val="tx1"/>
                  </a:solidFill>
                </a:endParaRPr>
              </a:p>
            </p:txBody>
          </p:sp>
        </mc:Choice>
        <mc:Fallback xmlns="">
          <p:sp>
            <p:nvSpPr>
              <p:cNvPr id="23" name="TextBox 22">
                <a:extLst>
                  <a:ext uri="{FF2B5EF4-FFF2-40B4-BE49-F238E27FC236}">
                    <a16:creationId xmlns:a16="http://schemas.microsoft.com/office/drawing/2014/main" id="{142C2251-EDA4-47FE-B4AA-CD86E62810CF}"/>
                  </a:ext>
                </a:extLst>
              </p:cNvPr>
              <p:cNvSpPr txBox="1">
                <a:spLocks noRot="1" noChangeAspect="1" noMove="1" noResize="1" noEditPoints="1" noAdjustHandles="1" noChangeArrowheads="1" noChangeShapeType="1" noTextEdit="1"/>
              </p:cNvSpPr>
              <p:nvPr/>
            </p:nvSpPr>
            <p:spPr>
              <a:xfrm>
                <a:off x="159706" y="5123382"/>
                <a:ext cx="4572000" cy="774186"/>
              </a:xfrm>
              <a:prstGeom prst="rect">
                <a:avLst/>
              </a:prstGeom>
              <a:blipFill>
                <a:blip r:embed="rId7"/>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028425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191C-D501-4F81-8E4B-9D44B8EDC0C6}"/>
              </a:ext>
            </a:extLst>
          </p:cNvPr>
          <p:cNvSpPr>
            <a:spLocks noGrp="1"/>
          </p:cNvSpPr>
          <p:nvPr>
            <p:ph type="title"/>
          </p:nvPr>
        </p:nvSpPr>
        <p:spPr>
          <a:xfrm>
            <a:off x="457200" y="152400"/>
            <a:ext cx="8083658" cy="707756"/>
          </a:xfrm>
        </p:spPr>
        <p:txBody>
          <a:bodyPr/>
          <a:lstStyle/>
          <a:p>
            <a:r>
              <a:rPr lang="en-US" dirty="0"/>
              <a:t>Terminologies</a:t>
            </a:r>
          </a:p>
        </p:txBody>
      </p:sp>
      <p:sp>
        <p:nvSpPr>
          <p:cNvPr id="5" name="Slide Number Placeholder 4">
            <a:extLst>
              <a:ext uri="{FF2B5EF4-FFF2-40B4-BE49-F238E27FC236}">
                <a16:creationId xmlns:a16="http://schemas.microsoft.com/office/drawing/2014/main" id="{510A510D-11C3-4509-A972-43A23A8748CF}"/>
              </a:ext>
            </a:extLst>
          </p:cNvPr>
          <p:cNvSpPr>
            <a:spLocks noGrp="1"/>
          </p:cNvSpPr>
          <p:nvPr>
            <p:ph type="sldNum" sz="quarter" idx="4"/>
          </p:nvPr>
        </p:nvSpPr>
        <p:spPr/>
        <p:txBody>
          <a:bodyPr/>
          <a:lstStyle/>
          <a:p>
            <a:fld id="{7CECD839-9EAD-418B-9826-1243089AB703}" type="slidenum">
              <a:rPr lang="en-US" smtClean="0"/>
              <a:t>4</a:t>
            </a:fld>
            <a:endParaRPr lang="en-US"/>
          </a:p>
        </p:txBody>
      </p:sp>
      <p:sp>
        <p:nvSpPr>
          <p:cNvPr id="7" name="Footer Placeholder 5">
            <a:extLst>
              <a:ext uri="{FF2B5EF4-FFF2-40B4-BE49-F238E27FC236}">
                <a16:creationId xmlns:a16="http://schemas.microsoft.com/office/drawing/2014/main" id="{A14C8A68-AC23-4AC9-8A19-8108B2C013A0}"/>
              </a:ext>
            </a:extLst>
          </p:cNvPr>
          <p:cNvSpPr txBox="1">
            <a:spLocks/>
          </p:cNvSpPr>
          <p:nvPr/>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ECpE</a:t>
            </a:r>
            <a:r>
              <a:rPr lang="en-US" dirty="0"/>
              <a:t> Department</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EE3FFD03-F012-49C6-B298-D38888744336}"/>
                  </a:ext>
                </a:extLst>
              </p:cNvPr>
              <p:cNvSpPr txBox="1"/>
              <p:nvPr/>
            </p:nvSpPr>
            <p:spPr>
              <a:xfrm>
                <a:off x="457200" y="1028343"/>
                <a:ext cx="8083658" cy="4801314"/>
              </a:xfrm>
              <a:prstGeom prst="rect">
                <a:avLst/>
              </a:prstGeom>
              <a:noFill/>
            </p:spPr>
            <p:txBody>
              <a:bodyPr wrap="square" rtlCol="0">
                <a:spAutoFit/>
              </a:bodyPr>
              <a:lstStyle/>
              <a:p>
                <a:pPr marL="285750" indent="-285750" algn="just">
                  <a:buFont typeface="Arial" panose="020B0604020202020204" pitchFamily="34" charset="0"/>
                  <a:buChar char="•"/>
                </a:pPr>
                <a:r>
                  <a:rPr lang="en-US" b="0" i="0" u="none" strike="noStrike" baseline="0" dirty="0">
                    <a:solidFill>
                      <a:srgbClr val="000000"/>
                    </a:solidFill>
                    <a:latin typeface="Times New Roman" panose="02020603050405020304" pitchFamily="18" charset="0"/>
                  </a:rPr>
                  <a:t>Bulk high voltage transmission systems are always comprised of three phase circuits. </a:t>
                </a:r>
              </a:p>
              <a:p>
                <a:pPr marL="285750" indent="-285750" algn="just">
                  <a:buFont typeface="Arial" panose="020B0604020202020204" pitchFamily="34" charset="0"/>
                  <a:buChar char="•"/>
                </a:pPr>
                <a:endParaRPr lang="en-US" b="0" i="0" u="none" strike="noStrike" baseline="0" dirty="0">
                  <a:solidFill>
                    <a:srgbClr val="000000"/>
                  </a:solidFill>
                  <a:latin typeface="Times New Roman" panose="02020603050405020304" pitchFamily="18" charset="0"/>
                </a:endParaRPr>
              </a:p>
              <a:p>
                <a:pPr marL="285750" indent="-285750" algn="just">
                  <a:buFont typeface="Arial" panose="020B0604020202020204" pitchFamily="34" charset="0"/>
                  <a:buChar char="•"/>
                </a:pPr>
                <a:r>
                  <a:rPr lang="en-US" b="0" i="0" u="none" strike="noStrike" baseline="0" dirty="0">
                    <a:solidFill>
                      <a:srgbClr val="000000"/>
                    </a:solidFill>
                    <a:latin typeface="Times New Roman" panose="02020603050405020304" pitchFamily="18" charset="0"/>
                  </a:rPr>
                  <a:t>However, under balanced conditions (the currents in all three phases are equal in magnitude and phase separated by</a:t>
                </a:r>
                <a:r>
                  <a:rPr lang="en-US" b="0" i="0" u="none" strike="noStrike" dirty="0">
                    <a:solidFill>
                      <a:srgbClr val="000000"/>
                    </a:solidFill>
                    <a:latin typeface="Times New Roman" panose="02020603050405020304" pitchFamily="18" charset="0"/>
                  </a:rPr>
                  <a:t> </a:t>
                </a:r>
                <a14:m>
                  <m:oMath xmlns:m="http://schemas.openxmlformats.org/officeDocument/2006/math">
                    <m:sSup>
                      <m:sSupPr>
                        <m:ctrlPr>
                          <a:rPr lang="en-US" b="0" i="1" u="none" strike="noStrike" baseline="0" smtClean="0">
                            <a:solidFill>
                              <a:srgbClr val="000000"/>
                            </a:solidFill>
                            <a:latin typeface="Cambria Math" panose="02040503050406030204" pitchFamily="18" charset="0"/>
                          </a:rPr>
                        </m:ctrlPr>
                      </m:sSupPr>
                      <m:e>
                        <m:r>
                          <a:rPr lang="en-US" b="0" i="1" u="none" strike="noStrike" baseline="0" smtClean="0">
                            <a:solidFill>
                              <a:srgbClr val="000000"/>
                            </a:solidFill>
                            <a:latin typeface="Cambria Math" panose="02040503050406030204" pitchFamily="18" charset="0"/>
                          </a:rPr>
                          <m:t>120</m:t>
                        </m:r>
                      </m:e>
                      <m:sup>
                        <m:r>
                          <a:rPr lang="en-US" b="0" i="1" u="none" strike="noStrike" baseline="0" smtClean="0">
                            <a:solidFill>
                              <a:srgbClr val="000000"/>
                            </a:solidFill>
                            <a:latin typeface="Cambria Math" panose="02040503050406030204" pitchFamily="18" charset="0"/>
                          </a:rPr>
                          <m:t>𝑜</m:t>
                        </m:r>
                      </m:sup>
                    </m:sSup>
                  </m:oMath>
                </a14:m>
                <a:r>
                  <a:rPr lang="en-US" b="0" i="0" u="none" strike="noStrike" baseline="0" dirty="0">
                    <a:solidFill>
                      <a:srgbClr val="000000"/>
                    </a:solidFill>
                    <a:latin typeface="Times New Roman" panose="02020603050405020304" pitchFamily="18" charset="0"/>
                  </a:rPr>
                  <a:t>), we may analyze the three-phase system using a per-phase equivalent circuit consisting of the ‘A-phase’ and the ‘neutral conductor’.</a:t>
                </a:r>
                <a:endParaRPr lang="en-US" dirty="0">
                  <a:solidFill>
                    <a:srgbClr val="000000"/>
                  </a:solidFill>
                  <a:latin typeface="Times New Roman" panose="02020603050405020304" pitchFamily="18" charset="0"/>
                </a:endParaRPr>
              </a:p>
              <a:p>
                <a:pPr marL="285750" indent="-285750" algn="just">
                  <a:buFont typeface="Arial" panose="020B0604020202020204" pitchFamily="34" charset="0"/>
                  <a:buChar char="•"/>
                </a:pPr>
                <a:endParaRPr lang="en-US" b="0" i="0" u="none" strike="noStrike" baseline="0" dirty="0">
                  <a:solidFill>
                    <a:srgbClr val="000000"/>
                  </a:solidFill>
                  <a:latin typeface="Times New Roman" panose="02020603050405020304" pitchFamily="18" charset="0"/>
                </a:endParaRPr>
              </a:p>
              <a:p>
                <a:pPr marL="285750" indent="-285750" algn="just">
                  <a:buFont typeface="Arial" panose="020B0604020202020204" pitchFamily="34" charset="0"/>
                  <a:buChar char="•"/>
                </a:pPr>
                <a:r>
                  <a:rPr lang="en-US" b="0" i="0" u="none" strike="noStrike" baseline="0" dirty="0">
                    <a:solidFill>
                      <a:srgbClr val="000000"/>
                    </a:solidFill>
                    <a:latin typeface="Times New Roman" panose="02020603050405020304" pitchFamily="18" charset="0"/>
                  </a:rPr>
                  <a:t>Per-unitization of a per-phase </a:t>
                </a:r>
                <a:r>
                  <a:rPr lang="en-US" b="0" i="0" u="none" strike="noStrike" baseline="0" dirty="0">
                    <a:solidFill>
                      <a:srgbClr val="FF0000"/>
                    </a:solidFill>
                    <a:latin typeface="Times New Roman" panose="02020603050405020304" pitchFamily="18" charset="0"/>
                  </a:rPr>
                  <a:t>equivalent</a:t>
                </a:r>
                <a:r>
                  <a:rPr lang="en-US" b="0" i="0" u="none" strike="noStrike" baseline="0" dirty="0">
                    <a:solidFill>
                      <a:srgbClr val="000000"/>
                    </a:solidFill>
                    <a:latin typeface="Times New Roman" panose="02020603050405020304" pitchFamily="18" charset="0"/>
                  </a:rPr>
                  <a:t> of a three phase, balanced system results in the per-unit circuit. </a:t>
                </a:r>
                <a:endParaRPr lang="en-US" dirty="0">
                  <a:solidFill>
                    <a:srgbClr val="000000"/>
                  </a:solidFill>
                  <a:latin typeface="Times New Roman" panose="02020603050405020304" pitchFamily="18" charset="0"/>
                </a:endParaRPr>
              </a:p>
              <a:p>
                <a:pPr marL="285750" indent="-285750" algn="just">
                  <a:buFont typeface="Arial" panose="020B0604020202020204" pitchFamily="34" charset="0"/>
                  <a:buChar char="•"/>
                </a:pPr>
                <a:endParaRPr lang="en-US" b="0" i="0" u="none" strike="noStrike" baseline="0" dirty="0">
                  <a:solidFill>
                    <a:srgbClr val="000000"/>
                  </a:solidFill>
                  <a:latin typeface="Times New Roman" panose="02020603050405020304" pitchFamily="18" charset="0"/>
                </a:endParaRPr>
              </a:p>
              <a:p>
                <a:pPr marL="285750" indent="-285750" algn="just">
                  <a:buFont typeface="Arial" panose="020B0604020202020204" pitchFamily="34" charset="0"/>
                  <a:buChar char="•"/>
                </a:pPr>
                <a:r>
                  <a:rPr lang="en-US" b="0" i="0" u="none" strike="noStrike" baseline="0" dirty="0">
                    <a:solidFill>
                      <a:srgbClr val="000000"/>
                    </a:solidFill>
                    <a:latin typeface="Times New Roman" panose="02020603050405020304" pitchFamily="18" charset="0"/>
                  </a:rPr>
                  <a:t>It is the per-unitized, per-phase equivalent circuit of the power system that we use to formulate and solve the power flow problem. </a:t>
                </a:r>
              </a:p>
              <a:p>
                <a:pPr marL="285750" indent="-285750" algn="just">
                  <a:buFont typeface="Arial" panose="020B0604020202020204" pitchFamily="34" charset="0"/>
                  <a:buChar char="•"/>
                </a:pPr>
                <a:endParaRPr lang="en-US" dirty="0">
                  <a:solidFill>
                    <a:srgbClr val="000000"/>
                  </a:solidFill>
                  <a:latin typeface="Times New Roman" panose="02020603050405020304" pitchFamily="18" charset="0"/>
                </a:endParaRPr>
              </a:p>
              <a:p>
                <a:pPr marL="285750" indent="-285750" algn="just">
                  <a:buFont typeface="Arial" panose="020B0604020202020204" pitchFamily="34" charset="0"/>
                  <a:buChar char="•"/>
                </a:pPr>
                <a:r>
                  <a:rPr lang="en-US" sz="1800" b="0" i="0" u="none" strike="noStrike" baseline="0" dirty="0">
                    <a:solidFill>
                      <a:srgbClr val="000000"/>
                    </a:solidFill>
                    <a:latin typeface="Times New Roman" panose="02020603050405020304" pitchFamily="18" charset="0"/>
                  </a:rPr>
                  <a:t>It is convenient to represent power system networks using the so-called one-line diagram (per-phase equivalent), but without the neutral conductor.</a:t>
                </a:r>
              </a:p>
              <a:p>
                <a:pPr marL="285750" indent="-285750" algn="just">
                  <a:buFont typeface="Arial" panose="020B0604020202020204" pitchFamily="34" charset="0"/>
                  <a:buChar char="•"/>
                </a:pPr>
                <a:endParaRPr lang="en-US" dirty="0"/>
              </a:p>
            </p:txBody>
          </p:sp>
        </mc:Choice>
        <mc:Fallback xmlns="">
          <p:sp>
            <p:nvSpPr>
              <p:cNvPr id="3" name="TextBox 2">
                <a:extLst>
                  <a:ext uri="{FF2B5EF4-FFF2-40B4-BE49-F238E27FC236}">
                    <a16:creationId xmlns:a16="http://schemas.microsoft.com/office/drawing/2014/main" id="{EE3FFD03-F012-49C6-B298-D38888744336}"/>
                  </a:ext>
                </a:extLst>
              </p:cNvPr>
              <p:cNvSpPr txBox="1">
                <a:spLocks noRot="1" noChangeAspect="1" noMove="1" noResize="1" noEditPoints="1" noAdjustHandles="1" noChangeArrowheads="1" noChangeShapeType="1" noTextEdit="1"/>
              </p:cNvSpPr>
              <p:nvPr/>
            </p:nvSpPr>
            <p:spPr>
              <a:xfrm>
                <a:off x="457200" y="1028343"/>
                <a:ext cx="8083658" cy="4801314"/>
              </a:xfrm>
              <a:prstGeom prst="rect">
                <a:avLst/>
              </a:prstGeom>
              <a:blipFill>
                <a:blip r:embed="rId2"/>
                <a:stretch>
                  <a:fillRect l="-452" t="-762" r="-603"/>
                </a:stretch>
              </a:blipFill>
            </p:spPr>
            <p:txBody>
              <a:bodyPr/>
              <a:lstStyle/>
              <a:p>
                <a:r>
                  <a:rPr lang="en-US">
                    <a:noFill/>
                  </a:rPr>
                  <a:t> </a:t>
                </a:r>
              </a:p>
            </p:txBody>
          </p:sp>
        </mc:Fallback>
      </mc:AlternateContent>
    </p:spTree>
    <p:extLst>
      <p:ext uri="{BB962C8B-B14F-4D97-AF65-F5344CB8AC3E}">
        <p14:creationId xmlns:p14="http://schemas.microsoft.com/office/powerpoint/2010/main" val="28730560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191C-D501-4F81-8E4B-9D44B8EDC0C6}"/>
              </a:ext>
            </a:extLst>
          </p:cNvPr>
          <p:cNvSpPr>
            <a:spLocks noGrp="1"/>
          </p:cNvSpPr>
          <p:nvPr>
            <p:ph type="title"/>
          </p:nvPr>
        </p:nvSpPr>
        <p:spPr>
          <a:xfrm>
            <a:off x="302217" y="152400"/>
            <a:ext cx="8238641" cy="707756"/>
          </a:xfrm>
        </p:spPr>
        <p:txBody>
          <a:bodyPr/>
          <a:lstStyle/>
          <a:p>
            <a:r>
              <a:rPr lang="en-US" dirty="0"/>
              <a:t>Load Flow Analysis: N-R Method</a:t>
            </a:r>
          </a:p>
        </p:txBody>
      </p:sp>
      <p:sp>
        <p:nvSpPr>
          <p:cNvPr id="5" name="Slide Number Placeholder 4">
            <a:extLst>
              <a:ext uri="{FF2B5EF4-FFF2-40B4-BE49-F238E27FC236}">
                <a16:creationId xmlns:a16="http://schemas.microsoft.com/office/drawing/2014/main" id="{510A510D-11C3-4509-A972-43A23A8748CF}"/>
              </a:ext>
            </a:extLst>
          </p:cNvPr>
          <p:cNvSpPr>
            <a:spLocks noGrp="1"/>
          </p:cNvSpPr>
          <p:nvPr>
            <p:ph type="sldNum" sz="quarter" idx="4"/>
          </p:nvPr>
        </p:nvSpPr>
        <p:spPr/>
        <p:txBody>
          <a:bodyPr/>
          <a:lstStyle/>
          <a:p>
            <a:fld id="{7CECD839-9EAD-418B-9826-1243089AB703}" type="slidenum">
              <a:rPr lang="en-US" smtClean="0"/>
              <a:t>40</a:t>
            </a:fld>
            <a:endParaRPr lang="en-US"/>
          </a:p>
        </p:txBody>
      </p:sp>
      <p:sp>
        <p:nvSpPr>
          <p:cNvPr id="7" name="Footer Placeholder 5">
            <a:extLst>
              <a:ext uri="{FF2B5EF4-FFF2-40B4-BE49-F238E27FC236}">
                <a16:creationId xmlns:a16="http://schemas.microsoft.com/office/drawing/2014/main" id="{A14C8A68-AC23-4AC9-8A19-8108B2C013A0}"/>
              </a:ext>
            </a:extLst>
          </p:cNvPr>
          <p:cNvSpPr txBox="1">
            <a:spLocks/>
          </p:cNvSpPr>
          <p:nvPr/>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ECpE</a:t>
            </a:r>
            <a:r>
              <a:rPr lang="en-US" dirty="0"/>
              <a:t> Department</a:t>
            </a:r>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A61E9799-1350-4304-8A8B-62548312758C}"/>
                  </a:ext>
                </a:extLst>
              </p:cNvPr>
              <p:cNvSpPr txBox="1"/>
              <p:nvPr/>
            </p:nvSpPr>
            <p:spPr>
              <a:xfrm>
                <a:off x="1722329" y="1218249"/>
                <a:ext cx="5029200" cy="179202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180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𝑥</m:t>
                      </m:r>
                      <m: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d>
                        <m:dPr>
                          <m:begChr m:val="["/>
                          <m:endChr m:val="]"/>
                          <m:ctrlPr>
                            <a:rPr lang="en-US" i="1">
                              <a:solidFill>
                                <a:schemeClr val="tx1"/>
                              </a:solidFill>
                              <a:effectLst/>
                              <a:latin typeface="Cambria Math" panose="02040503050406030204" pitchFamily="18" charset="0"/>
                            </a:rPr>
                          </m:ctrlPr>
                        </m:dPr>
                        <m:e>
                          <m:m>
                            <m:mPr>
                              <m:plcHide m:val="on"/>
                              <m:mcs>
                                <m:mc>
                                  <m:mcPr>
                                    <m:count m:val="1"/>
                                    <m:mcJc m:val="center"/>
                                  </m:mcPr>
                                </m:mc>
                              </m:mcs>
                              <m:ctrlPr>
                                <a:rPr lang="en-US" i="1">
                                  <a:solidFill>
                                    <a:schemeClr val="tx1"/>
                                  </a:solidFill>
                                  <a:effectLst/>
                                  <a:latin typeface="Cambria Math" panose="02040503050406030204" pitchFamily="18" charset="0"/>
                                </a:rPr>
                              </m:ctrlPr>
                            </m:mPr>
                            <m:mr>
                              <m:e>
                                <m:sSub>
                                  <m:sSubPr>
                                    <m:ctrlPr>
                                      <a:rPr lang="en-US" i="1">
                                        <a:solidFill>
                                          <a:schemeClr val="tx1"/>
                                        </a:solidFill>
                                        <a:effectLst/>
                                        <a:latin typeface="Cambria Math" panose="02040503050406030204" pitchFamily="18" charset="0"/>
                                      </a:rPr>
                                    </m:ctrlPr>
                                  </m:sSubPr>
                                  <m:e>
                                    <m:r>
                                      <a:rPr lang="en-US"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𝜃</m:t>
                                    </m:r>
                                  </m:e>
                                  <m:sub>
                                    <m: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2</m:t>
                                    </m:r>
                                  </m:sub>
                                </m:sSub>
                              </m:e>
                            </m:mr>
                            <m:mr>
                              <m:e>
                                <m: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e>
                            </m:mr>
                            <m:mr>
                              <m:e>
                                <m:sSub>
                                  <m:sSubPr>
                                    <m:ctrlPr>
                                      <a:rPr lang="en-US" i="1">
                                        <a:solidFill>
                                          <a:schemeClr val="tx1"/>
                                        </a:solidFill>
                                        <a:effectLst/>
                                        <a:latin typeface="Cambria Math" panose="02040503050406030204" pitchFamily="18" charset="0"/>
                                      </a:rPr>
                                    </m:ctrlPr>
                                  </m:sSubPr>
                                  <m:e>
                                    <m:r>
                                      <a:rPr lang="en-US"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𝜃</m:t>
                                    </m:r>
                                  </m:e>
                                  <m:sub>
                                    <m:r>
                                      <a:rPr lang="en-US"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𝑛</m:t>
                                    </m:r>
                                  </m:sub>
                                </m:sSub>
                              </m:e>
                            </m:mr>
                            <m:mr>
                              <m:e>
                                <m: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i="1">
                                        <a:solidFill>
                                          <a:schemeClr val="tx1"/>
                                        </a:solidFill>
                                        <a:effectLst/>
                                        <a:latin typeface="Cambria Math" panose="02040503050406030204" pitchFamily="18" charset="0"/>
                                      </a:rPr>
                                    </m:ctrlPr>
                                  </m:sSubPr>
                                  <m:e>
                                    <m:r>
                                      <a:rPr lang="en-US"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𝑣</m:t>
                                    </m:r>
                                  </m:e>
                                  <m:sub>
                                    <m: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2</m:t>
                                    </m:r>
                                  </m:sub>
                                </m:sSub>
                                <m:r>
                                  <a:rPr lang="en-US">
                                    <a:solidFill>
                                      <a:schemeClr val="tx1"/>
                                    </a:solidFill>
                                    <a:latin typeface="Cambria Math" panose="02040503050406030204" pitchFamily="18" charset="0"/>
                                    <a:ea typeface="Calibri" panose="020F0502020204030204" pitchFamily="34" charset="0"/>
                                    <a:cs typeface="Times New Roman" panose="02020603050405020304" pitchFamily="18" charset="0"/>
                                  </a:rPr>
                                  <m:t>∣</m:t>
                                </m:r>
                              </m:e>
                            </m:mr>
                            <m:mr>
                              <m:e>
                                <m:eqArr>
                                  <m:eqArrPr>
                                    <m:ctrlPr>
                                      <a:rPr lang="en-US"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eqArrPr>
                                  <m:e>
                                    <m: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e>
                                  <m:e>
                                    <m:d>
                                      <m:dPr>
                                        <m:begChr m:val="|"/>
                                        <m:endChr m:val="|"/>
                                        <m:ctrlPr>
                                          <a:rPr lang="en-US" sz="1800" i="1" smtClean="0">
                                            <a:solidFill>
                                              <a:schemeClr val="tx1"/>
                                            </a:solidFill>
                                            <a:effectLst/>
                                            <a:latin typeface="Cambria Math" panose="02040503050406030204" pitchFamily="18" charset="0"/>
                                            <a:cs typeface="Times New Roman" panose="02020603050405020304" pitchFamily="18" charset="0"/>
                                          </a:rPr>
                                        </m:ctrlPr>
                                      </m:dPr>
                                      <m:e>
                                        <m:sSub>
                                          <m:sSubPr>
                                            <m:ctrlPr>
                                              <a:rPr lang="en-US" i="1">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𝑣</m:t>
                                            </m:r>
                                          </m:e>
                                          <m:sub>
                                            <m:r>
                                              <a:rPr lang="en-US" i="1">
                                                <a:solidFill>
                                                  <a:schemeClr val="tx1"/>
                                                </a:solidFill>
                                                <a:latin typeface="Cambria Math" panose="02040503050406030204" pitchFamily="18" charset="0"/>
                                                <a:ea typeface="Calibri" panose="020F0502020204030204" pitchFamily="34" charset="0"/>
                                                <a:cs typeface="Times New Roman" panose="02020603050405020304" pitchFamily="18" charset="0"/>
                                              </a:rPr>
                                              <m:t>𝑛</m:t>
                                            </m:r>
                                          </m:sub>
                                        </m:sSub>
                                      </m:e>
                                    </m:d>
                                  </m:e>
                                </m:eqArr>
                              </m:e>
                            </m:mr>
                            <m:mr>
                              <m:e/>
                            </m:mr>
                          </m:m>
                        </m:e>
                      </m:d>
                      <m:box>
                        <m:boxPr>
                          <m:ctrlPr>
                            <a:rPr lang="en-US" i="1">
                              <a:solidFill>
                                <a:schemeClr val="tx1"/>
                              </a:solidFill>
                              <a:effectLst/>
                              <a:latin typeface="Cambria Math" panose="02040503050406030204" pitchFamily="18" charset="0"/>
                            </a:rPr>
                          </m:ctrlPr>
                        </m:boxPr>
                        <m:e>
                          <m: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 </m:t>
                          </m:r>
                        </m:e>
                      </m:box>
                      <m:m>
                        <m:mPr>
                          <m:plcHide m:val="on"/>
                          <m:mcs>
                            <m:mc>
                              <m:mcPr>
                                <m:count m:val="2"/>
                                <m:mcJc m:val="center"/>
                              </m:mcPr>
                            </m:mc>
                          </m:mcs>
                          <m:ctrlPr>
                            <a:rPr lang="en-US" i="1">
                              <a:solidFill>
                                <a:schemeClr val="tx1"/>
                              </a:solidFill>
                              <a:effectLst/>
                              <a:latin typeface="Cambria Math" panose="02040503050406030204" pitchFamily="18" charset="0"/>
                            </a:rPr>
                          </m:ctrlPr>
                        </m:mPr>
                        <m:mr>
                          <m:e/>
                          <m:e>
                            <m:r>
                              <m:rPr>
                                <m:nor/>
                              </m:rPr>
                              <a:rPr lang="en-US" sz="18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m:t> </m:t>
                            </m:r>
                            <m:r>
                              <m:rPr>
                                <m:nor/>
                              </m:rPr>
                              <a:rPr lang="en-US" sz="1800" b="0" i="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m:t>A</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ssume</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bus</m:t>
                            </m:r>
                            <m:r>
                              <m:rPr>
                                <m:nor/>
                              </m:rPr>
                              <a:rPr lang="en-US" sz="18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m:t> </m:t>
                            </m:r>
                            <m: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r>
                              <m:rPr>
                                <m:nor/>
                              </m:rPr>
                              <a:rPr lang="en-US" sz="18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is</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the</m:t>
                            </m:r>
                            <m:r>
                              <m:rPr>
                                <m:nor/>
                              </m:rPr>
                              <a:rPr lang="en-US" sz="1800" b="0" i="0" smtClean="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b="0" i="0" smtClean="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slack</m:t>
                            </m:r>
                            <m:r>
                              <m:rPr>
                                <m:nor/>
                              </m:rPr>
                              <a:rPr lang="en-US" sz="1800" b="0" i="0" smtClean="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b="0" i="0" smtClean="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bus</m:t>
                            </m:r>
                            <m:r>
                              <m:rPr>
                                <m:nor/>
                              </m:rPr>
                              <a:rPr lang="en-US" sz="1800" b="0" i="0" smtClean="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m:t>
                            </m:r>
                            <m:r>
                              <m:rPr>
                                <m:nor/>
                              </m:rPr>
                              <a:rPr lang="en-US" sz="18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m:t> </m:t>
                            </m:r>
                          </m:e>
                        </m:mr>
                        <m:mr>
                          <m:e/>
                          <m:e/>
                        </m:mr>
                        <m:mr>
                          <m:e/>
                          <m:e>
                            <m:d>
                              <m:dPr>
                                <m:begChr m:val="|"/>
                                <m:endChr m:val="|"/>
                                <m:ctrlPr>
                                  <a:rPr lang="en-US" i="1">
                                    <a:solidFill>
                                      <a:schemeClr val="tx1"/>
                                    </a:solidFill>
                                    <a:effectLst/>
                                    <a:latin typeface="Cambria Math" panose="02040503050406030204" pitchFamily="18" charset="0"/>
                                  </a:rPr>
                                </m:ctrlPr>
                              </m:dPr>
                              <m:e>
                                <m:sSub>
                                  <m:sSubPr>
                                    <m:ctrlPr>
                                      <a:rPr lang="en-US" i="1">
                                        <a:solidFill>
                                          <a:schemeClr val="tx1"/>
                                        </a:solidFill>
                                        <a:effectLst/>
                                        <a:latin typeface="Cambria Math" panose="02040503050406030204" pitchFamily="18" charset="0"/>
                                      </a:rPr>
                                    </m:ctrlPr>
                                  </m:sSubPr>
                                  <m:e>
                                    <m:r>
                                      <a:rPr lang="en-US"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𝑣</m:t>
                                    </m:r>
                                  </m:e>
                                  <m:sub>
                                    <m: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b>
                                </m:sSub>
                              </m:e>
                            </m:d>
                            <m: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i="1">
                                    <a:solidFill>
                                      <a:schemeClr val="tx1"/>
                                    </a:solidFill>
                                    <a:effectLst/>
                                    <a:latin typeface="Cambria Math" panose="02040503050406030204" pitchFamily="18" charset="0"/>
                                  </a:rPr>
                                </m:ctrlPr>
                              </m:sSubPr>
                              <m:e>
                                <m:r>
                                  <a:rPr lang="en-US"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𝜃</m:t>
                                </m:r>
                              </m:e>
                              <m:sub>
                                <m: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b>
                            </m:sSub>
                            <m: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Sup>
                              <m:sSupPr>
                                <m:ctrlPr>
                                  <a:rPr lang="en-US" i="1">
                                    <a:solidFill>
                                      <a:schemeClr val="tx1"/>
                                    </a:solidFill>
                                    <a:effectLst/>
                                    <a:latin typeface="Cambria Math" panose="02040503050406030204" pitchFamily="18" charset="0"/>
                                  </a:rPr>
                                </m:ctrlPr>
                              </m:sSupPr>
                              <m:e>
                                <m: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e>
                              <m:sup>
                                <m: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up>
                            </m:sSup>
                          </m:e>
                        </m:mr>
                      </m:m>
                    </m:oMath>
                  </m:oMathPara>
                </a14:m>
                <a:endParaRPr lang="en-US" dirty="0">
                  <a:solidFill>
                    <a:schemeClr val="tx1"/>
                  </a:solidFill>
                </a:endParaRPr>
              </a:p>
            </p:txBody>
          </p:sp>
        </mc:Choice>
        <mc:Fallback xmlns="">
          <p:sp>
            <p:nvSpPr>
              <p:cNvPr id="9" name="TextBox 8">
                <a:extLst>
                  <a:ext uri="{FF2B5EF4-FFF2-40B4-BE49-F238E27FC236}">
                    <a16:creationId xmlns:a16="http://schemas.microsoft.com/office/drawing/2014/main" id="{A61E9799-1350-4304-8A8B-62548312758C}"/>
                  </a:ext>
                </a:extLst>
              </p:cNvPr>
              <p:cNvSpPr txBox="1">
                <a:spLocks noRot="1" noChangeAspect="1" noMove="1" noResize="1" noEditPoints="1" noAdjustHandles="1" noChangeArrowheads="1" noChangeShapeType="1" noTextEdit="1"/>
              </p:cNvSpPr>
              <p:nvPr/>
            </p:nvSpPr>
            <p:spPr>
              <a:xfrm>
                <a:off x="1722329" y="1218249"/>
                <a:ext cx="5029200" cy="1792029"/>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30282097-07C6-4AD8-B044-6DDA1AAA8CB0}"/>
                  </a:ext>
                </a:extLst>
              </p:cNvPr>
              <p:cNvSpPr txBox="1"/>
              <p:nvPr/>
            </p:nvSpPr>
            <p:spPr>
              <a:xfrm>
                <a:off x="1298267" y="3217604"/>
                <a:ext cx="2585067" cy="267996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eqArr>
                            <m:eqArrPr>
                              <m:ctrlPr>
                                <a:rPr lang="en-US" b="0" i="1" smtClean="0">
                                  <a:latin typeface="Cambria Math" panose="02040503050406030204" pitchFamily="18" charset="0"/>
                                </a:rPr>
                              </m:ctrlPr>
                            </m:eqArr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𝐺</m:t>
                                  </m:r>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𝐷</m:t>
                                  </m:r>
                                  <m:r>
                                    <a:rPr lang="en-US" b="0" i="1" smtClean="0">
                                      <a:latin typeface="Cambria Math" panose="02040503050406030204" pitchFamily="18" charset="0"/>
                                    </a:rPr>
                                    <m:t>2</m:t>
                                  </m:r>
                                </m:sub>
                              </m:sSub>
                            </m:e>
                            <m:e>
                              <m:r>
                                <a:rPr lang="en-US" b="0" i="1" smtClean="0">
                                  <a:latin typeface="Cambria Math" panose="02040503050406030204" pitchFamily="18" charset="0"/>
                                </a:rPr>
                                <m:t>.</m:t>
                              </m:r>
                            </m:e>
                            <m:e>
                              <m:r>
                                <a:rPr lang="en-US" b="0" i="1" smtClean="0">
                                  <a:latin typeface="Cambria Math" panose="02040503050406030204" pitchFamily="18" charset="0"/>
                                </a:rPr>
                                <m:t>.</m:t>
                              </m:r>
                            </m:e>
                            <m:e>
                              <m:r>
                                <a:rPr lang="en-US" b="0" i="1" smtClean="0">
                                  <a:latin typeface="Cambria Math" panose="02040503050406030204" pitchFamily="18" charset="0"/>
                                </a:rPr>
                                <m:t>.</m:t>
                              </m:r>
                            </m:e>
                            <m:e>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𝑛</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𝐺𝑛</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𝐷𝑛</m:t>
                                  </m:r>
                                </m:sub>
                              </m:sSub>
                            </m:e>
                            <m:e>
                              <m:sSub>
                                <m:sSubPr>
                                  <m:ctrlPr>
                                    <a:rPr lang="en-US" b="0"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𝐺</m:t>
                                  </m:r>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𝐷</m:t>
                                  </m:r>
                                  <m:r>
                                    <a:rPr lang="en-US" b="0" i="1" smtClean="0">
                                      <a:latin typeface="Cambria Math" panose="02040503050406030204" pitchFamily="18" charset="0"/>
                                    </a:rPr>
                                    <m:t>2</m:t>
                                  </m:r>
                                </m:sub>
                              </m:sSub>
                            </m:e>
                            <m:e>
                              <m:r>
                                <a:rPr lang="en-US" b="0" i="1" smtClean="0">
                                  <a:latin typeface="Cambria Math" panose="02040503050406030204" pitchFamily="18" charset="0"/>
                                </a:rPr>
                                <m:t>.</m:t>
                              </m:r>
                            </m:e>
                            <m:e>
                              <m:r>
                                <a:rPr lang="en-US" b="0" i="1" smtClean="0">
                                  <a:latin typeface="Cambria Math" panose="02040503050406030204" pitchFamily="18" charset="0"/>
                                </a:rPr>
                                <m:t>.</m:t>
                              </m:r>
                            </m:e>
                            <m:e>
                              <m:r>
                                <a:rPr lang="en-US" b="0" i="1" smtClean="0">
                                  <a:latin typeface="Cambria Math" panose="02040503050406030204" pitchFamily="18" charset="0"/>
                                </a:rPr>
                                <m:t>.</m:t>
                              </m:r>
                            </m:e>
                            <m:e>
                              <m:sSub>
                                <m:sSubPr>
                                  <m:ctrlPr>
                                    <a:rPr lang="en-US" i="1">
                                      <a:latin typeface="Cambria Math" panose="02040503050406030204" pitchFamily="18" charset="0"/>
                                    </a:rPr>
                                  </m:ctrlPr>
                                </m:sSubPr>
                                <m:e>
                                  <m:r>
                                    <a:rPr lang="en-US" i="1">
                                      <a:latin typeface="Cambria Math" panose="02040503050406030204" pitchFamily="18" charset="0"/>
                                    </a:rPr>
                                    <m:t>𝑄</m:t>
                                  </m:r>
                                </m:e>
                                <m:sub>
                                  <m:r>
                                    <a:rPr lang="en-US" b="0" i="1" smtClean="0">
                                      <a:latin typeface="Cambria Math" panose="02040503050406030204" pitchFamily="18" charset="0"/>
                                    </a:rPr>
                                    <m:t>𝑛</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𝑄</m:t>
                                  </m:r>
                                </m:e>
                                <m:sub>
                                  <m:r>
                                    <a:rPr lang="en-US" i="1">
                                      <a:latin typeface="Cambria Math" panose="02040503050406030204" pitchFamily="18" charset="0"/>
                                    </a:rPr>
                                    <m:t>𝐺</m:t>
                                  </m:r>
                                  <m:r>
                                    <a:rPr lang="en-US" b="0" i="1" smtClean="0">
                                      <a:latin typeface="Cambria Math" panose="02040503050406030204" pitchFamily="18" charset="0"/>
                                    </a:rPr>
                                    <m:t>𝑛</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𝑄</m:t>
                                  </m:r>
                                </m:e>
                                <m:sub>
                                  <m:r>
                                    <a:rPr lang="en-US" i="1">
                                      <a:latin typeface="Cambria Math" panose="02040503050406030204" pitchFamily="18" charset="0"/>
                                    </a:rPr>
                                    <m:t>𝐷</m:t>
                                  </m:r>
                                  <m:r>
                                    <a:rPr lang="en-US" b="0" i="1" smtClean="0">
                                      <a:latin typeface="Cambria Math" panose="02040503050406030204" pitchFamily="18" charset="0"/>
                                    </a:rPr>
                                    <m:t>𝑛</m:t>
                                  </m:r>
                                </m:sub>
                              </m:sSub>
                            </m:e>
                          </m:eqArr>
                        </m:e>
                      </m:d>
                    </m:oMath>
                  </m:oMathPara>
                </a14:m>
                <a:endParaRPr lang="en-US" dirty="0"/>
              </a:p>
            </p:txBody>
          </p:sp>
        </mc:Choice>
        <mc:Fallback xmlns="">
          <p:sp>
            <p:nvSpPr>
              <p:cNvPr id="10" name="TextBox 9">
                <a:extLst>
                  <a:ext uri="{FF2B5EF4-FFF2-40B4-BE49-F238E27FC236}">
                    <a16:creationId xmlns:a16="http://schemas.microsoft.com/office/drawing/2014/main" id="{30282097-07C6-4AD8-B044-6DDA1AAA8CB0}"/>
                  </a:ext>
                </a:extLst>
              </p:cNvPr>
              <p:cNvSpPr txBox="1">
                <a:spLocks noRot="1" noChangeAspect="1" noMove="1" noResize="1" noEditPoints="1" noAdjustHandles="1" noChangeArrowheads="1" noChangeShapeType="1" noTextEdit="1"/>
              </p:cNvSpPr>
              <p:nvPr/>
            </p:nvSpPr>
            <p:spPr>
              <a:xfrm>
                <a:off x="1298267" y="3217604"/>
                <a:ext cx="2585067" cy="2679964"/>
              </a:xfrm>
              <a:prstGeom prst="rect">
                <a:avLst/>
              </a:prstGeom>
              <a:blipFill>
                <a:blip r:embed="rId3"/>
                <a:stretch>
                  <a:fillRect/>
                </a:stretch>
              </a:blipFill>
            </p:spPr>
            <p:txBody>
              <a:bodyPr/>
              <a:lstStyle/>
              <a:p>
                <a:r>
                  <a:rPr lang="en-US">
                    <a:noFill/>
                  </a:rPr>
                  <a:t> </a:t>
                </a:r>
              </a:p>
            </p:txBody>
          </p:sp>
        </mc:Fallback>
      </mc:AlternateContent>
      <p:sp>
        <p:nvSpPr>
          <p:cNvPr id="11" name="Oval 10">
            <a:extLst>
              <a:ext uri="{FF2B5EF4-FFF2-40B4-BE49-F238E27FC236}">
                <a16:creationId xmlns:a16="http://schemas.microsoft.com/office/drawing/2014/main" id="{73866EA2-016A-42F8-BA07-F14E892303A5}"/>
              </a:ext>
            </a:extLst>
          </p:cNvPr>
          <p:cNvSpPr/>
          <p:nvPr/>
        </p:nvSpPr>
        <p:spPr bwMode="auto">
          <a:xfrm>
            <a:off x="2162242" y="3010278"/>
            <a:ext cx="325677" cy="1539009"/>
          </a:xfrm>
          <a:prstGeom prst="ellipse">
            <a:avLst/>
          </a:prstGeom>
          <a:solidFill>
            <a:schemeClr val="lt1">
              <a:alpha val="0"/>
            </a:schemeClr>
          </a:solidFill>
          <a:ln w="12700">
            <a:solidFill>
              <a:srgbClr val="FF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B73A0053-4011-4E46-8A39-310E8EB87FB2}"/>
                  </a:ext>
                </a:extLst>
              </p:cNvPr>
              <p:cNvSpPr txBox="1"/>
              <p:nvPr/>
            </p:nvSpPr>
            <p:spPr>
              <a:xfrm>
                <a:off x="3934941" y="3108797"/>
                <a:ext cx="5414861" cy="86145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nary>
                        <m:naryPr>
                          <m:chr m:val="∑"/>
                          <m:ctrlPr>
                            <a:rPr lang="en-US" sz="1800" b="0" i="1" smtClean="0">
                              <a:latin typeface="Cambria Math" panose="02040503050406030204" pitchFamily="18" charset="0"/>
                            </a:rPr>
                          </m:ctrlPr>
                        </m:naryPr>
                        <m:sub>
                          <m:r>
                            <a:rPr lang="en-US" sz="1800" b="0" i="1" smtClean="0">
                              <a:latin typeface="Cambria Math" panose="02040503050406030204" pitchFamily="18" charset="0"/>
                            </a:rPr>
                            <m:t>𝑘</m:t>
                          </m:r>
                          <m:r>
                            <a:rPr lang="en-US" sz="1800" b="0" i="1" smtClean="0">
                              <a:latin typeface="Cambria Math" panose="02040503050406030204" pitchFamily="18" charset="0"/>
                            </a:rPr>
                            <m:t>=1</m:t>
                          </m:r>
                        </m:sub>
                        <m:sup>
                          <m:r>
                            <a:rPr lang="en-US" sz="1800" b="0" i="1" smtClean="0">
                              <a:latin typeface="Cambria Math" panose="02040503050406030204" pitchFamily="18" charset="0"/>
                            </a:rPr>
                            <m:t>𝑛</m:t>
                          </m:r>
                        </m:sup>
                        <m:e>
                          <m:d>
                            <m:dPr>
                              <m:begChr m:val="|"/>
                              <m:endChr m:val="|"/>
                              <m:ctrlPr>
                                <a:rPr lang="en-US" sz="1800" b="0" i="1" smtClean="0">
                                  <a:latin typeface="Cambria Math" panose="02040503050406030204" pitchFamily="18" charset="0"/>
                                </a:rPr>
                              </m:ctrlPr>
                            </m:dPr>
                            <m:e>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𝑉</m:t>
                                  </m:r>
                                </m:e>
                                <m:sub>
                                  <m:r>
                                    <a:rPr lang="en-US" sz="1800" b="0" i="1" smtClean="0">
                                      <a:latin typeface="Cambria Math" panose="02040503050406030204" pitchFamily="18" charset="0"/>
                                    </a:rPr>
                                    <m:t>𝑖</m:t>
                                  </m:r>
                                </m:sub>
                              </m:sSub>
                            </m:e>
                          </m:d>
                          <m:d>
                            <m:dPr>
                              <m:begChr m:val="|"/>
                              <m:endChr m:val="|"/>
                              <m:ctrlPr>
                                <a:rPr lang="en-US" sz="1800" i="1">
                                  <a:latin typeface="Cambria Math" panose="02040503050406030204" pitchFamily="18" charset="0"/>
                                </a:rPr>
                              </m:ctrlPr>
                            </m:dPr>
                            <m:e>
                              <m:sSub>
                                <m:sSubPr>
                                  <m:ctrlPr>
                                    <a:rPr lang="en-US" sz="1800" i="1">
                                      <a:latin typeface="Cambria Math" panose="02040503050406030204" pitchFamily="18" charset="0"/>
                                    </a:rPr>
                                  </m:ctrlPr>
                                </m:sSubPr>
                                <m:e>
                                  <m:r>
                                    <a:rPr lang="en-US" sz="1800" i="1">
                                      <a:latin typeface="Cambria Math" panose="02040503050406030204" pitchFamily="18" charset="0"/>
                                    </a:rPr>
                                    <m:t>𝑉</m:t>
                                  </m:r>
                                </m:e>
                                <m:sub>
                                  <m:r>
                                    <a:rPr lang="en-US" sz="1800" b="0" i="1" smtClean="0">
                                      <a:latin typeface="Cambria Math" panose="02040503050406030204" pitchFamily="18" charset="0"/>
                                    </a:rPr>
                                    <m:t>𝑘</m:t>
                                  </m:r>
                                </m:sub>
                              </m:sSub>
                            </m:e>
                          </m:d>
                          <m:d>
                            <m:dPr>
                              <m:ctrlPr>
                                <a:rPr lang="en-US" sz="1800" i="1" smtClean="0">
                                  <a:latin typeface="Cambria Math" panose="02040503050406030204" pitchFamily="18" charset="0"/>
                                </a:rPr>
                              </m:ctrlPr>
                            </m:dPr>
                            <m:e>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𝐺</m:t>
                                  </m:r>
                                </m:e>
                                <m:sub>
                                  <m:r>
                                    <a:rPr lang="en-US" sz="1800" b="0" i="1" smtClean="0">
                                      <a:latin typeface="Cambria Math" panose="02040503050406030204" pitchFamily="18" charset="0"/>
                                    </a:rPr>
                                    <m:t>𝑖𝑘</m:t>
                                  </m:r>
                                </m:sub>
                              </m:sSub>
                              <m:func>
                                <m:funcPr>
                                  <m:ctrlPr>
                                    <a:rPr lang="en-US" sz="1800" i="1" smtClean="0">
                                      <a:latin typeface="Cambria Math" panose="02040503050406030204" pitchFamily="18" charset="0"/>
                                    </a:rPr>
                                  </m:ctrlPr>
                                </m:funcPr>
                                <m:fName>
                                  <m:r>
                                    <m:rPr>
                                      <m:sty m:val="p"/>
                                    </m:rPr>
                                    <a:rPr lang="en-US" sz="1800" i="0" smtClean="0">
                                      <a:latin typeface="Cambria Math" panose="02040503050406030204" pitchFamily="18" charset="0"/>
                                    </a:rPr>
                                    <m:t>cos</m:t>
                                  </m:r>
                                </m:fName>
                                <m:e>
                                  <m:d>
                                    <m:dPr>
                                      <m:ctrlPr>
                                        <a:rPr lang="en-US" sz="1800" i="1" smtClean="0">
                                          <a:latin typeface="Cambria Math" panose="02040503050406030204" pitchFamily="18" charset="0"/>
                                        </a:rPr>
                                      </m:ctrlPr>
                                    </m:dPr>
                                    <m:e>
                                      <m:sSub>
                                        <m:sSubPr>
                                          <m:ctrlPr>
                                            <a:rPr lang="en-US" sz="1800" i="1" smtClean="0">
                                              <a:latin typeface="Cambria Math" panose="02040503050406030204" pitchFamily="18" charset="0"/>
                                            </a:rPr>
                                          </m:ctrlPr>
                                        </m:sSubPr>
                                        <m:e>
                                          <m:r>
                                            <a:rPr lang="en-US" sz="1800" i="1" smtClean="0">
                                              <a:latin typeface="Cambria Math" panose="02040503050406030204" pitchFamily="18" charset="0"/>
                                              <a:ea typeface="Cambria Math" panose="02040503050406030204" pitchFamily="18" charset="0"/>
                                            </a:rPr>
                                            <m:t>𝜃</m:t>
                                          </m:r>
                                        </m:e>
                                        <m:sub>
                                          <m:r>
                                            <a:rPr lang="en-US" sz="1800" b="0" i="1" smtClean="0">
                                              <a:latin typeface="Cambria Math" panose="02040503050406030204" pitchFamily="18" charset="0"/>
                                            </a:rPr>
                                            <m:t>𝑖</m:t>
                                          </m:r>
                                        </m:sub>
                                      </m:sSub>
                                      <m:r>
                                        <a:rPr lang="en-US" sz="1800" b="0" i="1" smtClean="0">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ea typeface="Cambria Math" panose="02040503050406030204" pitchFamily="18" charset="0"/>
                                            </a:rPr>
                                            <m:t>𝜃</m:t>
                                          </m:r>
                                        </m:e>
                                        <m:sub>
                                          <m:r>
                                            <a:rPr lang="en-US" sz="1800" b="0" i="1" smtClean="0">
                                              <a:latin typeface="Cambria Math" panose="02040503050406030204" pitchFamily="18" charset="0"/>
                                              <a:ea typeface="Cambria Math" panose="02040503050406030204" pitchFamily="18" charset="0"/>
                                            </a:rPr>
                                            <m:t>𝑘</m:t>
                                          </m:r>
                                        </m:sub>
                                      </m:sSub>
                                    </m:e>
                                  </m:d>
                                </m:e>
                              </m:func>
                              <m:r>
                                <a:rPr lang="en-US" sz="1800" b="0" i="1" smtClean="0">
                                  <a:latin typeface="Cambria Math" panose="02040503050406030204" pitchFamily="18" charset="0"/>
                                </a:rPr>
                                <m:t>+</m:t>
                              </m:r>
                              <m:sSub>
                                <m:sSubPr>
                                  <m:ctrlPr>
                                    <a:rPr lang="en-US" sz="1800" i="1">
                                      <a:latin typeface="Cambria Math" panose="02040503050406030204" pitchFamily="18" charset="0"/>
                                    </a:rPr>
                                  </m:ctrlPr>
                                </m:sSubPr>
                                <m:e>
                                  <m:r>
                                    <a:rPr lang="en-US" sz="1800" b="0" i="1" smtClean="0">
                                      <a:latin typeface="Cambria Math" panose="02040503050406030204" pitchFamily="18" charset="0"/>
                                    </a:rPr>
                                    <m:t>𝐵</m:t>
                                  </m:r>
                                </m:e>
                                <m:sub>
                                  <m:r>
                                    <a:rPr lang="en-US" sz="1800" i="1">
                                      <a:latin typeface="Cambria Math" panose="02040503050406030204" pitchFamily="18" charset="0"/>
                                    </a:rPr>
                                    <m:t>𝑖</m:t>
                                  </m:r>
                                  <m:r>
                                    <a:rPr lang="en-US" sz="1800" b="0" i="1" smtClean="0">
                                      <a:latin typeface="Cambria Math" panose="02040503050406030204" pitchFamily="18" charset="0"/>
                                    </a:rPr>
                                    <m:t>𝑘</m:t>
                                  </m:r>
                                </m:sub>
                              </m:sSub>
                              <m:func>
                                <m:funcPr>
                                  <m:ctrlPr>
                                    <a:rPr lang="en-US" sz="1800" i="1">
                                      <a:latin typeface="Cambria Math" panose="02040503050406030204" pitchFamily="18" charset="0"/>
                                    </a:rPr>
                                  </m:ctrlPr>
                                </m:funcPr>
                                <m:fName>
                                  <m:r>
                                    <m:rPr>
                                      <m:sty m:val="p"/>
                                    </m:rPr>
                                    <a:rPr lang="en-US" sz="1800" b="0" i="0" smtClean="0">
                                      <a:latin typeface="Cambria Math" panose="02040503050406030204" pitchFamily="18" charset="0"/>
                                    </a:rPr>
                                    <m:t>sin</m:t>
                                  </m:r>
                                </m:fName>
                                <m:e>
                                  <m:d>
                                    <m:dPr>
                                      <m:ctrlPr>
                                        <a:rPr lang="en-US" sz="1800" i="1">
                                          <a:latin typeface="Cambria Math" panose="02040503050406030204" pitchFamily="18" charset="0"/>
                                        </a:rPr>
                                      </m:ctrlPr>
                                    </m:dPr>
                                    <m:e>
                                      <m:sSub>
                                        <m:sSubPr>
                                          <m:ctrlPr>
                                            <a:rPr lang="en-US" sz="1800" i="1">
                                              <a:latin typeface="Cambria Math" panose="02040503050406030204" pitchFamily="18" charset="0"/>
                                            </a:rPr>
                                          </m:ctrlPr>
                                        </m:sSubPr>
                                        <m:e>
                                          <m:r>
                                            <a:rPr lang="en-US" sz="1800" i="1">
                                              <a:latin typeface="Cambria Math" panose="02040503050406030204" pitchFamily="18" charset="0"/>
                                              <a:ea typeface="Cambria Math" panose="02040503050406030204" pitchFamily="18" charset="0"/>
                                            </a:rPr>
                                            <m:t>𝜃</m:t>
                                          </m:r>
                                        </m:e>
                                        <m:sub>
                                          <m:r>
                                            <a:rPr lang="en-US" sz="1800" i="1">
                                              <a:latin typeface="Cambria Math" panose="02040503050406030204" pitchFamily="18" charset="0"/>
                                            </a:rPr>
                                            <m:t>𝑖</m:t>
                                          </m:r>
                                        </m:sub>
                                      </m:sSub>
                                      <m:r>
                                        <a:rPr lang="en-US" sz="1800" i="1">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ea typeface="Cambria Math" panose="02040503050406030204" pitchFamily="18" charset="0"/>
                                            </a:rPr>
                                            <m:t>𝜃</m:t>
                                          </m:r>
                                        </m:e>
                                        <m:sub>
                                          <m:r>
                                            <a:rPr lang="en-US" sz="1800" b="0" i="1" smtClean="0">
                                              <a:latin typeface="Cambria Math" panose="02040503050406030204" pitchFamily="18" charset="0"/>
                                              <a:ea typeface="Cambria Math" panose="02040503050406030204" pitchFamily="18" charset="0"/>
                                            </a:rPr>
                                            <m:t>𝑘</m:t>
                                          </m:r>
                                        </m:sub>
                                      </m:sSub>
                                    </m:e>
                                  </m:d>
                                </m:e>
                              </m:func>
                            </m:e>
                          </m:d>
                        </m:e>
                      </m:nary>
                    </m:oMath>
                  </m:oMathPara>
                </a14:m>
                <a:endParaRPr lang="en-US" dirty="0"/>
              </a:p>
            </p:txBody>
          </p:sp>
        </mc:Choice>
        <mc:Fallback xmlns="">
          <p:sp>
            <p:nvSpPr>
              <p:cNvPr id="16" name="TextBox 15">
                <a:extLst>
                  <a:ext uri="{FF2B5EF4-FFF2-40B4-BE49-F238E27FC236}">
                    <a16:creationId xmlns:a16="http://schemas.microsoft.com/office/drawing/2014/main" id="{B73A0053-4011-4E46-8A39-310E8EB87FB2}"/>
                  </a:ext>
                </a:extLst>
              </p:cNvPr>
              <p:cNvSpPr txBox="1">
                <a:spLocks noRot="1" noChangeAspect="1" noMove="1" noResize="1" noEditPoints="1" noAdjustHandles="1" noChangeArrowheads="1" noChangeShapeType="1" noTextEdit="1"/>
              </p:cNvSpPr>
              <p:nvPr/>
            </p:nvSpPr>
            <p:spPr>
              <a:xfrm>
                <a:off x="3934941" y="3108797"/>
                <a:ext cx="5414861" cy="861454"/>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8E1E618E-3A8C-46D0-B5C3-290DF2420357}"/>
                  </a:ext>
                </a:extLst>
              </p:cNvPr>
              <p:cNvSpPr txBox="1"/>
              <p:nvPr/>
            </p:nvSpPr>
            <p:spPr>
              <a:xfrm>
                <a:off x="4164524" y="4668452"/>
                <a:ext cx="4777351" cy="84850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nary>
                        <m:naryPr>
                          <m:chr m:val="∑"/>
                          <m:ctrlPr>
                            <a:rPr lang="en-US" b="0" i="1" smtClean="0">
                              <a:latin typeface="Cambria Math" panose="02040503050406030204" pitchFamily="18" charset="0"/>
                            </a:rPr>
                          </m:ctrlPr>
                        </m:naryPr>
                        <m:sub>
                          <m:r>
                            <a:rPr lang="en-US" b="0" i="1" smtClean="0">
                              <a:latin typeface="Cambria Math" panose="02040503050406030204" pitchFamily="18" charset="0"/>
                            </a:rPr>
                            <m:t>𝑘</m:t>
                          </m:r>
                          <m:r>
                            <a:rPr lang="en-US" b="0" i="1" smtClean="0">
                              <a:latin typeface="Cambria Math" panose="02040503050406030204" pitchFamily="18" charset="0"/>
                            </a:rPr>
                            <m:t>=1</m:t>
                          </m:r>
                        </m:sub>
                        <m:sup>
                          <m:r>
                            <a:rPr lang="en-US" b="0" i="1" smtClean="0">
                              <a:latin typeface="Cambria Math" panose="02040503050406030204" pitchFamily="18" charset="0"/>
                            </a:rPr>
                            <m:t>𝑛</m:t>
                          </m:r>
                        </m:sup>
                        <m:e>
                          <m:d>
                            <m:dPr>
                              <m:begChr m:val="|"/>
                              <m:endChr m:val="|"/>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𝑖</m:t>
                                  </m:r>
                                </m:sub>
                              </m:sSub>
                            </m:e>
                          </m:d>
                          <m:d>
                            <m:dPr>
                              <m:begChr m:val="|"/>
                              <m:endChr m:val="|"/>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b="0" i="1" smtClean="0">
                                      <a:latin typeface="Cambria Math" panose="02040503050406030204" pitchFamily="18" charset="0"/>
                                    </a:rPr>
                                    <m:t>𝑘</m:t>
                                  </m:r>
                                </m:sub>
                              </m:sSub>
                            </m:e>
                          </m:d>
                          <m:d>
                            <m:dPr>
                              <m:ctrlPr>
                                <a:rPr lang="en-US" i="1" smtClean="0">
                                  <a:latin typeface="Cambria Math" panose="02040503050406030204" pitchFamily="18" charset="0"/>
                                </a:rPr>
                              </m:ctrlPr>
                            </m:dPr>
                            <m:e>
                              <m:sSub>
                                <m:sSubPr>
                                  <m:ctrlPr>
                                    <a:rPr lang="en-US" i="1" smtClean="0">
                                      <a:latin typeface="Cambria Math" panose="02040503050406030204" pitchFamily="18" charset="0"/>
                                    </a:rPr>
                                  </m:ctrlPr>
                                </m:sSubPr>
                                <m:e>
                                  <m:r>
                                    <a:rPr lang="en-US" b="0" i="1" smtClean="0">
                                      <a:latin typeface="Cambria Math" panose="02040503050406030204" pitchFamily="18" charset="0"/>
                                    </a:rPr>
                                    <m:t>𝐺</m:t>
                                  </m:r>
                                </m:e>
                                <m:sub>
                                  <m:r>
                                    <a:rPr lang="en-US" b="0" i="1" smtClean="0">
                                      <a:latin typeface="Cambria Math" panose="02040503050406030204" pitchFamily="18" charset="0"/>
                                    </a:rPr>
                                    <m:t>𝑖𝑘</m:t>
                                  </m:r>
                                </m:sub>
                              </m:sSub>
                              <m:func>
                                <m:funcPr>
                                  <m:ctrlPr>
                                    <a:rPr lang="en-US" i="1" smtClean="0">
                                      <a:latin typeface="Cambria Math" panose="02040503050406030204" pitchFamily="18" charset="0"/>
                                    </a:rPr>
                                  </m:ctrlPr>
                                </m:funcPr>
                                <m:fName>
                                  <m:r>
                                    <m:rPr>
                                      <m:sty m:val="p"/>
                                    </m:rPr>
                                    <a:rPr lang="en-US" b="0" i="0" smtClean="0">
                                      <a:latin typeface="Cambria Math" panose="02040503050406030204" pitchFamily="18" charset="0"/>
                                    </a:rPr>
                                    <m:t>sin</m:t>
                                  </m:r>
                                </m:fName>
                                <m:e>
                                  <m:d>
                                    <m:dPr>
                                      <m:ctrlPr>
                                        <a:rPr lang="en-US" i="1" smtClean="0">
                                          <a:latin typeface="Cambria Math" panose="02040503050406030204" pitchFamily="18" charset="0"/>
                                        </a:rPr>
                                      </m:ctrlPr>
                                    </m:dPr>
                                    <m:e>
                                      <m:sSub>
                                        <m:sSubPr>
                                          <m:ctrlPr>
                                            <a:rPr lang="en-US" i="1" smtClean="0">
                                              <a:latin typeface="Cambria Math" panose="02040503050406030204" pitchFamily="18" charset="0"/>
                                            </a:rPr>
                                          </m:ctrlPr>
                                        </m:sSubPr>
                                        <m:e>
                                          <m:r>
                                            <a:rPr lang="en-US" i="1" smtClean="0">
                                              <a:latin typeface="Cambria Math" panose="02040503050406030204" pitchFamily="18" charset="0"/>
                                              <a:ea typeface="Cambria Math" panose="02040503050406030204" pitchFamily="18" charset="0"/>
                                            </a:rPr>
                                            <m:t>𝜃</m:t>
                                          </m:r>
                                        </m:e>
                                        <m:sub>
                                          <m:r>
                                            <a:rPr lang="en-US" b="0" i="1" smtClean="0">
                                              <a:latin typeface="Cambria Math" panose="02040503050406030204" pitchFamily="18" charset="0"/>
                                            </a:rPr>
                                            <m:t>𝑖</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𝜃</m:t>
                                          </m:r>
                                        </m:e>
                                        <m:sub>
                                          <m:r>
                                            <a:rPr lang="en-US" b="0" i="1" smtClean="0">
                                              <a:latin typeface="Cambria Math" panose="02040503050406030204" pitchFamily="18" charset="0"/>
                                              <a:ea typeface="Cambria Math" panose="02040503050406030204" pitchFamily="18" charset="0"/>
                                            </a:rPr>
                                            <m:t>𝑘</m:t>
                                          </m:r>
                                        </m:sub>
                                      </m:sSub>
                                    </m:e>
                                  </m:d>
                                </m:e>
                              </m:func>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b="0" i="1" smtClean="0">
                                      <a:latin typeface="Cambria Math" panose="02040503050406030204" pitchFamily="18" charset="0"/>
                                    </a:rPr>
                                    <m:t>𝐵</m:t>
                                  </m:r>
                                </m:e>
                                <m:sub>
                                  <m:r>
                                    <a:rPr lang="en-US" i="1">
                                      <a:latin typeface="Cambria Math" panose="02040503050406030204" pitchFamily="18" charset="0"/>
                                    </a:rPr>
                                    <m:t>𝑖</m:t>
                                  </m:r>
                                  <m:r>
                                    <a:rPr lang="en-US" b="0" i="1" smtClean="0">
                                      <a:latin typeface="Cambria Math" panose="02040503050406030204" pitchFamily="18" charset="0"/>
                                    </a:rPr>
                                    <m:t>𝑘</m:t>
                                  </m:r>
                                </m:sub>
                              </m:sSub>
                              <m:func>
                                <m:funcPr>
                                  <m:ctrlPr>
                                    <a:rPr lang="en-US" i="1">
                                      <a:latin typeface="Cambria Math" panose="02040503050406030204" pitchFamily="18" charset="0"/>
                                    </a:rPr>
                                  </m:ctrlPr>
                                </m:funcPr>
                                <m:fName>
                                  <m:r>
                                    <m:rPr>
                                      <m:sty m:val="p"/>
                                    </m:rPr>
                                    <a:rPr lang="en-US" b="0" i="0" smtClean="0">
                                      <a:latin typeface="Cambria Math" panose="02040503050406030204" pitchFamily="18" charset="0"/>
                                    </a:rPr>
                                    <m:t>cos</m:t>
                                  </m:r>
                                </m:fName>
                                <m:e>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𝜃</m:t>
                                          </m:r>
                                        </m:e>
                                        <m:sub>
                                          <m:r>
                                            <a:rPr lang="en-US" i="1">
                                              <a:latin typeface="Cambria Math" panose="02040503050406030204" pitchFamily="18" charset="0"/>
                                            </a:rPr>
                                            <m:t>𝑖</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𝜃</m:t>
                                          </m:r>
                                        </m:e>
                                        <m:sub>
                                          <m:r>
                                            <a:rPr lang="en-US" b="0" i="1" smtClean="0">
                                              <a:latin typeface="Cambria Math" panose="02040503050406030204" pitchFamily="18" charset="0"/>
                                              <a:ea typeface="Cambria Math" panose="02040503050406030204" pitchFamily="18" charset="0"/>
                                            </a:rPr>
                                            <m:t>𝑘</m:t>
                                          </m:r>
                                        </m:sub>
                                      </m:sSub>
                                    </m:e>
                                  </m:d>
                                </m:e>
                              </m:func>
                            </m:e>
                          </m:d>
                        </m:e>
                      </m:nary>
                    </m:oMath>
                  </m:oMathPara>
                </a14:m>
                <a:endParaRPr lang="en-US" dirty="0"/>
              </a:p>
            </p:txBody>
          </p:sp>
        </mc:Choice>
        <mc:Fallback xmlns="">
          <p:sp>
            <p:nvSpPr>
              <p:cNvPr id="18" name="TextBox 17">
                <a:extLst>
                  <a:ext uri="{FF2B5EF4-FFF2-40B4-BE49-F238E27FC236}">
                    <a16:creationId xmlns:a16="http://schemas.microsoft.com/office/drawing/2014/main" id="{8E1E618E-3A8C-46D0-B5C3-290DF2420357}"/>
                  </a:ext>
                </a:extLst>
              </p:cNvPr>
              <p:cNvSpPr txBox="1">
                <a:spLocks noRot="1" noChangeAspect="1" noMove="1" noResize="1" noEditPoints="1" noAdjustHandles="1" noChangeArrowheads="1" noChangeShapeType="1" noTextEdit="1"/>
              </p:cNvSpPr>
              <p:nvPr/>
            </p:nvSpPr>
            <p:spPr>
              <a:xfrm>
                <a:off x="4164524" y="4668452"/>
                <a:ext cx="4777351" cy="848502"/>
              </a:xfrm>
              <a:prstGeom prst="rect">
                <a:avLst/>
              </a:prstGeom>
              <a:blipFill>
                <a:blip r:embed="rId5"/>
                <a:stretch>
                  <a:fillRect/>
                </a:stretch>
              </a:blipFill>
            </p:spPr>
            <p:txBody>
              <a:bodyPr/>
              <a:lstStyle/>
              <a:p>
                <a:r>
                  <a:rPr lang="en-US">
                    <a:noFill/>
                  </a:rPr>
                  <a:t> </a:t>
                </a:r>
              </a:p>
            </p:txBody>
          </p:sp>
        </mc:Fallback>
      </mc:AlternateContent>
      <p:sp>
        <p:nvSpPr>
          <p:cNvPr id="19" name="Oval 18">
            <a:extLst>
              <a:ext uri="{FF2B5EF4-FFF2-40B4-BE49-F238E27FC236}">
                <a16:creationId xmlns:a16="http://schemas.microsoft.com/office/drawing/2014/main" id="{F4C126C6-B09B-4474-BAC5-220D4FF9411E}"/>
              </a:ext>
            </a:extLst>
          </p:cNvPr>
          <p:cNvSpPr/>
          <p:nvPr/>
        </p:nvSpPr>
        <p:spPr bwMode="auto">
          <a:xfrm>
            <a:off x="2162241" y="4557586"/>
            <a:ext cx="325677" cy="1348281"/>
          </a:xfrm>
          <a:prstGeom prst="ellipse">
            <a:avLst/>
          </a:prstGeom>
          <a:solidFill>
            <a:schemeClr val="lt1">
              <a:alpha val="0"/>
            </a:schemeClr>
          </a:solidFill>
          <a:ln w="12700">
            <a:solidFill>
              <a:srgbClr val="FF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cxnSp>
        <p:nvCxnSpPr>
          <p:cNvPr id="21" name="Connector: Curved 20">
            <a:extLst>
              <a:ext uri="{FF2B5EF4-FFF2-40B4-BE49-F238E27FC236}">
                <a16:creationId xmlns:a16="http://schemas.microsoft.com/office/drawing/2014/main" id="{E4FD1C22-8256-4324-A0E9-7963E75D28E9}"/>
              </a:ext>
            </a:extLst>
          </p:cNvPr>
          <p:cNvCxnSpPr>
            <a:cxnSpLocks/>
            <a:stCxn id="11" idx="7"/>
          </p:cNvCxnSpPr>
          <p:nvPr/>
        </p:nvCxnSpPr>
        <p:spPr bwMode="auto">
          <a:xfrm rot="16200000" flipH="1">
            <a:off x="3272223" y="2403663"/>
            <a:ext cx="132710" cy="1796706"/>
          </a:xfrm>
          <a:prstGeom prst="curvedConnector4">
            <a:avLst>
              <a:gd name="adj1" fmla="val -172255"/>
              <a:gd name="adj2" fmla="val 95248"/>
            </a:avLst>
          </a:prstGeom>
          <a:ln>
            <a:solidFill>
              <a:srgbClr val="FF0000"/>
            </a:solidFill>
            <a:headEnd type="none" w="med" len="med"/>
            <a:tailEnd type="triangle"/>
          </a:ln>
        </p:spPr>
        <p:style>
          <a:lnRef idx="1">
            <a:schemeClr val="dk1"/>
          </a:lnRef>
          <a:fillRef idx="0">
            <a:schemeClr val="dk1"/>
          </a:fillRef>
          <a:effectRef idx="0">
            <a:schemeClr val="dk1"/>
          </a:effectRef>
          <a:fontRef idx="minor">
            <a:schemeClr val="tx1"/>
          </a:fontRef>
        </p:style>
      </p:cxnSp>
      <p:cxnSp>
        <p:nvCxnSpPr>
          <p:cNvPr id="28" name="Connector: Curved 27">
            <a:extLst>
              <a:ext uri="{FF2B5EF4-FFF2-40B4-BE49-F238E27FC236}">
                <a16:creationId xmlns:a16="http://schemas.microsoft.com/office/drawing/2014/main" id="{01C220E3-2232-4801-8595-757BE951643C}"/>
              </a:ext>
            </a:extLst>
          </p:cNvPr>
          <p:cNvCxnSpPr>
            <a:cxnSpLocks/>
            <a:stCxn id="19" idx="4"/>
          </p:cNvCxnSpPr>
          <p:nvPr/>
        </p:nvCxnSpPr>
        <p:spPr bwMode="auto">
          <a:xfrm rot="5400000" flipH="1" flipV="1">
            <a:off x="3596623" y="4241562"/>
            <a:ext cx="392761" cy="2935849"/>
          </a:xfrm>
          <a:prstGeom prst="curvedConnector4">
            <a:avLst>
              <a:gd name="adj1" fmla="val -35879"/>
              <a:gd name="adj2" fmla="val 100132"/>
            </a:avLst>
          </a:prstGeom>
          <a:solidFill>
            <a:schemeClr val="accent1"/>
          </a:solidFill>
          <a:ln w="9525"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20519672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191C-D501-4F81-8E4B-9D44B8EDC0C6}"/>
              </a:ext>
            </a:extLst>
          </p:cNvPr>
          <p:cNvSpPr>
            <a:spLocks noGrp="1"/>
          </p:cNvSpPr>
          <p:nvPr>
            <p:ph type="title"/>
          </p:nvPr>
        </p:nvSpPr>
        <p:spPr>
          <a:xfrm>
            <a:off x="302217" y="152400"/>
            <a:ext cx="8238641" cy="707756"/>
          </a:xfrm>
        </p:spPr>
        <p:txBody>
          <a:bodyPr/>
          <a:lstStyle/>
          <a:p>
            <a:r>
              <a:rPr lang="en-US" dirty="0" err="1"/>
              <a:t>Contd</a:t>
            </a:r>
            <a:r>
              <a:rPr lang="en-US" dirty="0"/>
              <a:t>…</a:t>
            </a:r>
          </a:p>
        </p:txBody>
      </p:sp>
      <p:sp>
        <p:nvSpPr>
          <p:cNvPr id="5" name="Slide Number Placeholder 4">
            <a:extLst>
              <a:ext uri="{FF2B5EF4-FFF2-40B4-BE49-F238E27FC236}">
                <a16:creationId xmlns:a16="http://schemas.microsoft.com/office/drawing/2014/main" id="{510A510D-11C3-4509-A972-43A23A8748CF}"/>
              </a:ext>
            </a:extLst>
          </p:cNvPr>
          <p:cNvSpPr>
            <a:spLocks noGrp="1"/>
          </p:cNvSpPr>
          <p:nvPr>
            <p:ph type="sldNum" sz="quarter" idx="4"/>
          </p:nvPr>
        </p:nvSpPr>
        <p:spPr/>
        <p:txBody>
          <a:bodyPr/>
          <a:lstStyle/>
          <a:p>
            <a:fld id="{7CECD839-9EAD-418B-9826-1243089AB703}" type="slidenum">
              <a:rPr lang="en-US" smtClean="0"/>
              <a:t>41</a:t>
            </a:fld>
            <a:endParaRPr lang="en-US"/>
          </a:p>
        </p:txBody>
      </p:sp>
      <p:sp>
        <p:nvSpPr>
          <p:cNvPr id="7" name="Footer Placeholder 5">
            <a:extLst>
              <a:ext uri="{FF2B5EF4-FFF2-40B4-BE49-F238E27FC236}">
                <a16:creationId xmlns:a16="http://schemas.microsoft.com/office/drawing/2014/main" id="{A14C8A68-AC23-4AC9-8A19-8108B2C013A0}"/>
              </a:ext>
            </a:extLst>
          </p:cNvPr>
          <p:cNvSpPr txBox="1">
            <a:spLocks/>
          </p:cNvSpPr>
          <p:nvPr/>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ECpE</a:t>
            </a:r>
            <a:r>
              <a:rPr lang="en-US" dirty="0"/>
              <a:t> Department</a:t>
            </a:r>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98C44ED7-0AE3-4761-96F3-32D56928A6F4}"/>
                  </a:ext>
                </a:extLst>
              </p:cNvPr>
              <p:cNvSpPr txBox="1"/>
              <p:nvPr/>
            </p:nvSpPr>
            <p:spPr>
              <a:xfrm>
                <a:off x="394570" y="1007499"/>
                <a:ext cx="6400800" cy="369332"/>
              </a:xfrm>
              <a:prstGeom prst="rect">
                <a:avLst/>
              </a:prstGeom>
              <a:noFill/>
            </p:spPr>
            <p:txBody>
              <a:bodyPr wrap="square">
                <a:spAutoFit/>
              </a:bodyPr>
              <a:lstStyle/>
              <a:p>
                <a:pPr marL="0" marR="0">
                  <a:spcBef>
                    <a:spcPts val="0"/>
                  </a:spcBef>
                  <a:spcAft>
                    <a:spcPts val="1200"/>
                  </a:spcAft>
                </a:pPr>
                <a:r>
                  <a:rPr lang="en-US" sz="1800" dirty="0">
                    <a:effectLst/>
                    <a:latin typeface="Georgia" panose="02040502050405020303" pitchFamily="18" charset="0"/>
                    <a:ea typeface="Calibri" panose="020F0502020204030204" pitchFamily="34" charset="0"/>
                    <a:cs typeface="Times New Roman" panose="02020603050405020304" pitchFamily="18" charset="0"/>
                  </a:rPr>
                  <a:t>Set </a:t>
                </a:r>
                <a14:m>
                  <m:oMath xmlns:m="http://schemas.openxmlformats.org/officeDocument/2006/math">
                    <m:r>
                      <a:rPr lang="en-US" sz="1800" b="0" i="1" smtClean="0">
                        <a:effectLst/>
                        <a:latin typeface="Cambria Math" panose="02040503050406030204" pitchFamily="18" charset="0"/>
                        <a:ea typeface="Calibri" panose="020F0502020204030204" pitchFamily="34" charset="0"/>
                        <a:cs typeface="Times New Roman" panose="02020603050405020304" pitchFamily="18" charset="0"/>
                      </a:rPr>
                      <m:t>𝑣</m:t>
                    </m:r>
                    <m:r>
                      <a:rPr lang="en-US" sz="1800">
                        <a:effectLst/>
                        <a:latin typeface="Cambria Math" panose="02040503050406030204" pitchFamily="18" charset="0"/>
                        <a:ea typeface="Calibri" panose="020F0502020204030204" pitchFamily="34" charset="0"/>
                        <a:cs typeface="Times New Roman" panose="02020603050405020304" pitchFamily="18" charset="0"/>
                      </a:rPr>
                      <m:t>=0</m:t>
                    </m:r>
                  </m:oMath>
                </a14:m>
                <a:r>
                  <a:rPr lang="en-US" sz="1800" dirty="0">
                    <a:effectLst/>
                    <a:latin typeface="Georgia" panose="02040502050405020303" pitchFamily="18" charset="0"/>
                    <a:ea typeface="Calibri" panose="020F0502020204030204" pitchFamily="34" charset="0"/>
                    <a:cs typeface="Times New Roman" panose="02020603050405020304" pitchFamily="18" charset="0"/>
                  </a:rPr>
                  <a:t>; make initial guess of </a:t>
                </a:r>
                <a14:m>
                  <m:oMath xmlns:m="http://schemas.openxmlformats.org/officeDocument/2006/math">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oMath>
                </a14:m>
                <a:r>
                  <a:rPr lang="en-US" sz="1800" dirty="0">
                    <a:effectLst/>
                    <a:latin typeface="Georgia" panose="02040502050405020303" pitchFamily="18" charset="0"/>
                    <a:ea typeface="Calibri" panose="020F0502020204030204" pitchFamily="34" charset="0"/>
                    <a:cs typeface="Times New Roman" panose="02020603050405020304" pitchFamily="18" charset="0"/>
                  </a:rPr>
                  <a:t> (flat start: </a:t>
                </a:r>
                <a14:m>
                  <m:oMath xmlns:m="http://schemas.openxmlformats.org/officeDocument/2006/math">
                    <m:sSup>
                      <m:sSup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1800">
                            <a:effectLst/>
                            <a:latin typeface="Cambria Math" panose="02040503050406030204" pitchFamily="18" charset="0"/>
                            <a:ea typeface="Calibri" panose="020F0502020204030204" pitchFamily="34" charset="0"/>
                            <a:cs typeface="Times New Roman" panose="02020603050405020304" pitchFamily="18" charset="0"/>
                          </a:rPr>
                          <m:t>1</m:t>
                        </m:r>
                        <m:r>
                          <a:rPr lang="en-US" sz="1800" i="1" smtClean="0">
                            <a:effectLst/>
                            <a:latin typeface="Cambria Math" panose="02040503050406030204" pitchFamily="18" charset="0"/>
                            <a:ea typeface="Cambria Math" panose="02040503050406030204" pitchFamily="18" charset="0"/>
                            <a:cs typeface="Times New Roman" panose="02020603050405020304" pitchFamily="18" charset="0"/>
                          </a:rPr>
                          <m:t>∠</m:t>
                        </m:r>
                        <m:r>
                          <a:rPr lang="en-US" sz="1800">
                            <a:effectLst/>
                            <a:latin typeface="Cambria Math" panose="02040503050406030204" pitchFamily="18" charset="0"/>
                            <a:ea typeface="Calibri" panose="020F0502020204030204" pitchFamily="34" charset="0"/>
                            <a:cs typeface="Times New Roman" panose="02020603050405020304" pitchFamily="18" charset="0"/>
                          </a:rPr>
                          <m:t>0</m:t>
                        </m:r>
                      </m:e>
                      <m:sup>
                        <m:r>
                          <a:rPr lang="en-US" sz="1800">
                            <a:effectLst/>
                            <a:latin typeface="Cambria Math" panose="02040503050406030204" pitchFamily="18" charset="0"/>
                            <a:ea typeface="Calibri" panose="020F0502020204030204" pitchFamily="34" charset="0"/>
                            <a:cs typeface="Times New Roman" panose="02020603050405020304" pitchFamily="18" charset="0"/>
                          </a:rPr>
                          <m:t>∘</m:t>
                        </m:r>
                      </m:sup>
                    </m:sSup>
                  </m:oMath>
                </a14:m>
                <a:r>
                  <a:rPr lang="en-US" sz="1800" dirty="0">
                    <a:effectLst/>
                    <a:latin typeface="Georgia" panose="02040502050405020303" pitchFamily="18" charset="0"/>
                    <a:ea typeface="Calibri" panose="020F0502020204030204" pitchFamily="34" charset="0"/>
                    <a:cs typeface="Times New Roman" panose="02020603050405020304" pitchFamily="18" charset="0"/>
                  </a:rPr>
                  <a:t> ).</a:t>
                </a:r>
              </a:p>
            </p:txBody>
          </p:sp>
        </mc:Choice>
        <mc:Fallback xmlns="">
          <p:sp>
            <p:nvSpPr>
              <p:cNvPr id="9" name="TextBox 8">
                <a:extLst>
                  <a:ext uri="{FF2B5EF4-FFF2-40B4-BE49-F238E27FC236}">
                    <a16:creationId xmlns:a16="http://schemas.microsoft.com/office/drawing/2014/main" id="{98C44ED7-0AE3-4761-96F3-32D56928A6F4}"/>
                  </a:ext>
                </a:extLst>
              </p:cNvPr>
              <p:cNvSpPr txBox="1">
                <a:spLocks noRot="1" noChangeAspect="1" noMove="1" noResize="1" noEditPoints="1" noAdjustHandles="1" noChangeArrowheads="1" noChangeShapeType="1" noTextEdit="1"/>
              </p:cNvSpPr>
              <p:nvPr/>
            </p:nvSpPr>
            <p:spPr>
              <a:xfrm>
                <a:off x="394570" y="1007499"/>
                <a:ext cx="6400800" cy="369332"/>
              </a:xfrm>
              <a:prstGeom prst="rect">
                <a:avLst/>
              </a:prstGeom>
              <a:blipFill>
                <a:blip r:embed="rId2"/>
                <a:stretch>
                  <a:fillRect l="-857"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991C2C42-724D-4B14-848E-7C54812EA548}"/>
                  </a:ext>
                </a:extLst>
              </p:cNvPr>
              <p:cNvSpPr txBox="1"/>
              <p:nvPr/>
            </p:nvSpPr>
            <p:spPr>
              <a:xfrm>
                <a:off x="707721" y="1482714"/>
                <a:ext cx="3864279" cy="38081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m:rPr>
                          <m:nor/>
                        </m:rPr>
                        <a:rPr lang="en-US">
                          <a:latin typeface="Cambria Math" panose="02040503050406030204" pitchFamily="18" charset="0"/>
                          <a:ea typeface="Calibri" panose="020F0502020204030204" pitchFamily="34" charset="0"/>
                          <a:cs typeface="Times New Roman" panose="02020603050405020304" pitchFamily="18" charset="0"/>
                        </a:rPr>
                        <m:t>w</m:t>
                      </m:r>
                      <m:r>
                        <m:rPr>
                          <m:nor/>
                        </m:rPr>
                        <a:rPr lang="en-US" sz="1800" smtClean="0">
                          <a:effectLst/>
                          <a:latin typeface="Georgia" panose="02040502050405020303" pitchFamily="18" charset="0"/>
                          <a:ea typeface="Calibri" panose="020F0502020204030204" pitchFamily="34" charset="0"/>
                          <a:cs typeface="Times New Roman" panose="02020603050405020304" pitchFamily="18" charset="0"/>
                        </a:rPr>
                        <m:t>hile</m:t>
                      </m:r>
                      <m:r>
                        <m:rPr>
                          <m:nor/>
                        </m:rPr>
                        <a:rPr lang="en-US" sz="1800" i="1" smtClean="0">
                          <a:effectLst/>
                          <a:latin typeface="Calibri" panose="020F0502020204030204" pitchFamily="34" charset="0"/>
                          <a:ea typeface="Calibri" panose="020F0502020204030204" pitchFamily="34" charset="0"/>
                          <a:cs typeface="Times New Roman" panose="02020603050405020304" pitchFamily="18" charset="0"/>
                        </a:rPr>
                        <m:t> </m:t>
                      </m:r>
                      <m:r>
                        <a:rPr lang="en-US" sz="1800" b="0" i="0" smtClean="0">
                          <a:effectLst/>
                          <a:latin typeface="Cambria Math" panose="02040503050406030204" pitchFamily="18" charset="0"/>
                          <a:ea typeface="Calibri" panose="020F0502020204030204" pitchFamily="34" charset="0"/>
                          <a:cs typeface="Times New Roman" panose="02020603050405020304" pitchFamily="18" charset="0"/>
                        </a:rPr>
                        <m:t> </m:t>
                      </m:r>
                      <m:d>
                        <m:dPr>
                          <m:begChr m:val="‖"/>
                          <m:endChr m:val=""/>
                          <m:ctrlPr>
                            <a:rPr lang="en-US" sz="1800" b="0" i="1" smtClean="0">
                              <a:effectLst/>
                              <a:latin typeface="Cambria Math" panose="02040503050406030204" pitchFamily="18" charset="0"/>
                              <a:cs typeface="Times New Roman" panose="02020603050405020304" pitchFamily="18" charset="0"/>
                            </a:rPr>
                          </m:ctrlPr>
                        </m:dPr>
                        <m:e>
                          <m:r>
                            <a:rPr lang="en-US" sz="1800" b="0" i="1" smtClean="0">
                              <a:effectLst/>
                              <a:latin typeface="Cambria Math" panose="02040503050406030204" pitchFamily="18" charset="0"/>
                              <a:cs typeface="Times New Roman" panose="02020603050405020304" pitchFamily="18" charset="0"/>
                            </a:rPr>
                            <m:t>𝑓</m:t>
                          </m:r>
                        </m:e>
                      </m:d>
                      <m:r>
                        <a:rPr lang="en-US" sz="1800" b="0" i="1" smtClean="0">
                          <a:effectLst/>
                          <a:latin typeface="Cambria Math" panose="02040503050406030204" pitchFamily="18" charset="0"/>
                          <a:cs typeface="Times New Roman" panose="02020603050405020304" pitchFamily="18" charset="0"/>
                        </a:rPr>
                        <m:t>(</m:t>
                      </m:r>
                      <m:sSup>
                        <m:sSupPr>
                          <m:ctrlPr>
                            <a:rPr lang="en-US" i="1">
                              <a:latin typeface="Cambria Math" panose="02040503050406030204" pitchFamily="18" charset="0"/>
                            </a:rPr>
                          </m:ctrlPr>
                        </m:sSupPr>
                        <m:e>
                          <m:r>
                            <a:rPr lang="en-US" i="1">
                              <a:latin typeface="Cambria Math" panose="02040503050406030204" pitchFamily="18" charset="0"/>
                              <a:ea typeface="Calibri" panose="020F0502020204030204" pitchFamily="34" charset="0"/>
                              <a:cs typeface="Times New Roman" panose="02020603050405020304" pitchFamily="18" charset="0"/>
                            </a:rPr>
                            <m:t>𝑥</m:t>
                          </m:r>
                        </m:e>
                        <m:sup>
                          <m:r>
                            <a:rPr lang="en-US">
                              <a:latin typeface="Cambria Math" panose="02040503050406030204" pitchFamily="18" charset="0"/>
                              <a:ea typeface="Calibri" panose="020F0502020204030204" pitchFamily="34" charset="0"/>
                              <a:cs typeface="Times New Roman" panose="02020603050405020304" pitchFamily="18" charset="0"/>
                            </a:rPr>
                            <m:t>(</m:t>
                          </m:r>
                          <m:r>
                            <a:rPr lang="en-US" i="1">
                              <a:latin typeface="Cambria Math" panose="02040503050406030204" pitchFamily="18" charset="0"/>
                              <a:ea typeface="Calibri" panose="020F0502020204030204" pitchFamily="34" charset="0"/>
                              <a:cs typeface="Times New Roman" panose="02020603050405020304" pitchFamily="18" charset="0"/>
                            </a:rPr>
                            <m:t>𝑣</m:t>
                          </m:r>
                          <m:r>
                            <a:rPr lang="en-US">
                              <a:latin typeface="Cambria Math" panose="02040503050406030204" pitchFamily="18" charset="0"/>
                              <a:ea typeface="Calibri" panose="020F0502020204030204" pitchFamily="34" charset="0"/>
                              <a:cs typeface="Times New Roman" panose="02020603050405020304" pitchFamily="18" charset="0"/>
                            </a:rPr>
                            <m:t>)</m:t>
                          </m:r>
                        </m:sup>
                      </m:sSup>
                      <m:d>
                        <m:dPr>
                          <m:begChr m:val=""/>
                          <m:endChr m:val="‖"/>
                          <m:ctrlPr>
                            <a:rPr lang="en-US" sz="1800" b="0" i="1" smtClean="0">
                              <a:effectLst/>
                              <a:latin typeface="Cambria Math" panose="02040503050406030204" pitchFamily="18" charset="0"/>
                              <a:cs typeface="Times New Roman" panose="02020603050405020304" pitchFamily="18" charset="0"/>
                            </a:rPr>
                          </m:ctrlPr>
                        </m:dPr>
                        <m:e>
                          <m:r>
                            <a:rPr lang="en-US" sz="1800" b="0" i="1" smtClean="0">
                              <a:effectLst/>
                              <a:latin typeface="Cambria Math" panose="02040503050406030204" pitchFamily="18" charset="0"/>
                              <a:cs typeface="Times New Roman" panose="02020603050405020304" pitchFamily="18" charset="0"/>
                            </a:rPr>
                            <m:t>)</m:t>
                          </m:r>
                        </m:e>
                      </m:d>
                      <m:r>
                        <a:rPr lang="en-US" sz="1800">
                          <a:effectLst/>
                          <a:latin typeface="Cambria Math" panose="02040503050406030204" pitchFamily="18" charset="0"/>
                          <a:ea typeface="Calibri" panose="020F0502020204030204" pitchFamily="34" charset="0"/>
                          <a:cs typeface="Times New Roman" panose="02020603050405020304" pitchFamily="18" charset="0"/>
                        </a:rPr>
                        <m:t>&gt;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𝜀</m:t>
                      </m:r>
                      <m:r>
                        <m:rPr>
                          <m:nor/>
                        </m:rPr>
                        <a:rPr lang="en-US" sz="1800" i="1">
                          <a:effectLst/>
                          <a:latin typeface="Calibri" panose="020F0502020204030204" pitchFamily="34" charset="0"/>
                          <a:ea typeface="Calibri" panose="020F0502020204030204" pitchFamily="34" charset="0"/>
                          <a:cs typeface="Times New Roman" panose="02020603050405020304" pitchFamily="18" charset="0"/>
                        </a:rPr>
                        <m:t> </m:t>
                      </m:r>
                      <m:r>
                        <m:rPr>
                          <m:nor/>
                        </m:rPr>
                        <a:rPr lang="en-US" sz="1800" b="0" i="0" smtClean="0">
                          <a:effectLst/>
                          <a:latin typeface="Calibri" panose="020F0502020204030204" pitchFamily="34" charset="0"/>
                          <a:ea typeface="Calibri" panose="020F0502020204030204" pitchFamily="34" charset="0"/>
                          <a:cs typeface="Times New Roman" panose="02020603050405020304" pitchFamily="18" charset="0"/>
                        </a:rPr>
                        <m:t> </m:t>
                      </m:r>
                      <m:r>
                        <m:rPr>
                          <m:nor/>
                        </m:rPr>
                        <a:rPr lang="en-US" sz="1800" b="0" i="0" smtClean="0">
                          <a:effectLst/>
                          <a:latin typeface="Calibri" panose="020F0502020204030204" pitchFamily="34" charset="0"/>
                          <a:ea typeface="Calibri" panose="020F0502020204030204" pitchFamily="34" charset="0"/>
                          <a:cs typeface="Times New Roman" panose="02020603050405020304" pitchFamily="18" charset="0"/>
                        </a:rPr>
                        <m:t>d</m:t>
                      </m:r>
                      <m:r>
                        <m:rPr>
                          <m:nor/>
                        </m:rPr>
                        <a:rPr lang="en-US" sz="1800">
                          <a:effectLst/>
                          <a:latin typeface="Georgia" panose="02040502050405020303" pitchFamily="18" charset="0"/>
                          <a:ea typeface="Calibri" panose="020F0502020204030204" pitchFamily="34" charset="0"/>
                          <a:cs typeface="Times New Roman" panose="02020603050405020304" pitchFamily="18" charset="0"/>
                        </a:rPr>
                        <m:t>o</m:t>
                      </m:r>
                      <m:r>
                        <m:rPr>
                          <m:nor/>
                        </m:rPr>
                        <a:rPr lang="en-US" sz="1800" i="1">
                          <a:effectLst/>
                          <a:latin typeface="Calibri" panose="020F0502020204030204" pitchFamily="34" charset="0"/>
                          <a:ea typeface="Calibri" panose="020F0502020204030204" pitchFamily="34" charset="0"/>
                          <a:cs typeface="Times New Roman" panose="02020603050405020304" pitchFamily="18" charset="0"/>
                        </a:rPr>
                        <m:t> </m:t>
                      </m:r>
                    </m:oMath>
                  </m:oMathPara>
                </a14:m>
                <a:endParaRPr lang="en-US" dirty="0"/>
              </a:p>
            </p:txBody>
          </p:sp>
        </mc:Choice>
        <mc:Fallback xmlns="">
          <p:sp>
            <p:nvSpPr>
              <p:cNvPr id="13" name="TextBox 12">
                <a:extLst>
                  <a:ext uri="{FF2B5EF4-FFF2-40B4-BE49-F238E27FC236}">
                    <a16:creationId xmlns:a16="http://schemas.microsoft.com/office/drawing/2014/main" id="{991C2C42-724D-4B14-848E-7C54812EA548}"/>
                  </a:ext>
                </a:extLst>
              </p:cNvPr>
              <p:cNvSpPr txBox="1">
                <a:spLocks noRot="1" noChangeAspect="1" noMove="1" noResize="1" noEditPoints="1" noAdjustHandles="1" noChangeArrowheads="1" noChangeShapeType="1" noTextEdit="1"/>
              </p:cNvSpPr>
              <p:nvPr/>
            </p:nvSpPr>
            <p:spPr>
              <a:xfrm>
                <a:off x="707721" y="1482714"/>
                <a:ext cx="3864279" cy="380810"/>
              </a:xfrm>
              <a:prstGeom prst="rect">
                <a:avLst/>
              </a:prstGeom>
              <a:blipFill>
                <a:blip r:embed="rId3"/>
                <a:stretch>
                  <a:fillRect t="-112698" b="-1777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30825901-92A2-4C50-8374-B8CCF29856F7}"/>
                  </a:ext>
                </a:extLst>
              </p:cNvPr>
              <p:cNvSpPr txBox="1"/>
              <p:nvPr/>
            </p:nvSpPr>
            <p:spPr>
              <a:xfrm>
                <a:off x="1308970" y="1880053"/>
                <a:ext cx="4572000" cy="45910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1800" b="0" i="1" smtClean="0">
                          <a:effectLst/>
                          <a:latin typeface="Cambria Math" panose="02040503050406030204" pitchFamily="18" charset="0"/>
                          <a:ea typeface="Calibri" panose="020F0502020204030204" pitchFamily="34" charset="0"/>
                          <a:cs typeface="Times New Roman" panose="02020603050405020304" pitchFamily="18" charset="0"/>
                        </a:rPr>
                        <m:t>𝑥</m:t>
                      </m:r>
                      <m:r>
                        <a:rPr lang="en-US" sz="1800">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𝑣</m:t>
                      </m:r>
                      <m:r>
                        <a:rPr lang="en-US" sz="1800">
                          <a:effectLst/>
                          <a:latin typeface="Cambria Math" panose="02040503050406030204" pitchFamily="18" charset="0"/>
                          <a:ea typeface="Calibri" panose="020F0502020204030204" pitchFamily="34" charset="0"/>
                          <a:cs typeface="Times New Roman" panose="02020603050405020304" pitchFamily="18" charset="0"/>
                        </a:rPr>
                        <m:t>+1)=</m:t>
                      </m:r>
                      <m:sSup>
                        <m:sSupPr>
                          <m:ctrlPr>
                            <a:rPr lang="en-US" i="1">
                              <a:effectLst/>
                              <a:latin typeface="Cambria Math" panose="02040503050406030204" pitchFamily="18" charset="0"/>
                            </a:rPr>
                          </m:ctrlPr>
                        </m:sSupPr>
                        <m:e>
                          <m:r>
                            <a:rPr lang="en-US" b="0" i="1" smtClean="0">
                              <a:effectLst/>
                              <a:latin typeface="Cambria Math" panose="02040503050406030204" pitchFamily="18" charset="0"/>
                            </a:rPr>
                            <m:t>𝑥</m:t>
                          </m:r>
                        </m:e>
                        <m:sup>
                          <m:r>
                            <a:rPr lang="en-US" sz="1800">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𝑣</m:t>
                          </m:r>
                          <m:r>
                            <a:rPr lang="en-US" sz="1800">
                              <a:effectLst/>
                              <a:latin typeface="Cambria Math" panose="02040503050406030204" pitchFamily="18" charset="0"/>
                              <a:ea typeface="Calibri" panose="020F0502020204030204" pitchFamily="34" charset="0"/>
                              <a:cs typeface="Times New Roman" panose="02020603050405020304" pitchFamily="18" charset="0"/>
                            </a:rPr>
                            <m:t>)</m:t>
                          </m:r>
                        </m:sup>
                      </m:sSup>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𝐽</m:t>
                      </m:r>
                      <m:sSup>
                        <m:sSupPr>
                          <m:ctrlPr>
                            <a:rPr lang="en-US" i="1">
                              <a:effectLst/>
                              <a:latin typeface="Cambria Math" panose="02040503050406030204" pitchFamily="18" charset="0"/>
                            </a:rPr>
                          </m:ctrlPr>
                        </m:sSupPr>
                        <m:e>
                          <m:d>
                            <m:dPr>
                              <m:ctrlPr>
                                <a:rPr lang="en-US" i="1">
                                  <a:effectLst/>
                                  <a:latin typeface="Cambria Math" panose="02040503050406030204" pitchFamily="18" charset="0"/>
                                </a:rPr>
                              </m:ctrlPr>
                            </m:dPr>
                            <m:e>
                              <m:sSup>
                                <m:sSupPr>
                                  <m:ctrlPr>
                                    <a:rPr lang="en-US" i="1">
                                      <a:effectLst/>
                                      <a:latin typeface="Cambria Math" panose="02040503050406030204" pitchFamily="18" charset="0"/>
                                    </a:rPr>
                                  </m:ctrlPr>
                                </m:sSup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e>
                                <m:sup>
                                  <m:r>
                                    <a:rPr lang="en-US" sz="1800">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𝑣</m:t>
                                  </m:r>
                                  <m:r>
                                    <a:rPr lang="en-US" sz="1800">
                                      <a:effectLst/>
                                      <a:latin typeface="Cambria Math" panose="02040503050406030204" pitchFamily="18" charset="0"/>
                                      <a:ea typeface="Calibri" panose="020F0502020204030204" pitchFamily="34" charset="0"/>
                                      <a:cs typeface="Times New Roman" panose="02020603050405020304" pitchFamily="18" charset="0"/>
                                    </a:rPr>
                                    <m:t>)</m:t>
                                  </m:r>
                                </m:sup>
                              </m:sSup>
                            </m:e>
                          </m:d>
                        </m:e>
                        <m:sup>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a:effectLst/>
                              <a:latin typeface="Cambria Math" panose="02040503050406030204" pitchFamily="18" charset="0"/>
                              <a:ea typeface="Calibri" panose="020F0502020204030204" pitchFamily="34" charset="0"/>
                              <a:cs typeface="Times New Roman" panose="02020603050405020304" pitchFamily="18" charset="0"/>
                            </a:rPr>
                            <m:t>1</m:t>
                          </m:r>
                        </m:sup>
                      </m:sSup>
                      <m:r>
                        <a:rPr lang="en-US" sz="1800">
                          <a:effectLst/>
                          <a:latin typeface="Cambria Math" panose="02040503050406030204" pitchFamily="18" charset="0"/>
                          <a:ea typeface="Calibri" panose="020F0502020204030204" pitchFamily="34" charset="0"/>
                          <a:cs typeface="Times New Roman" panose="02020603050405020304" pitchFamily="18" charset="0"/>
                        </a:rPr>
                        <m:t>+</m:t>
                      </m:r>
                      <m:r>
                        <a:rPr lang="en-US" sz="1800" b="0" i="1" smtClean="0">
                          <a:effectLst/>
                          <a:latin typeface="Cambria Math" panose="02040503050406030204" pitchFamily="18" charset="0"/>
                          <a:ea typeface="Calibri" panose="020F0502020204030204" pitchFamily="34" charset="0"/>
                          <a:cs typeface="Times New Roman" panose="02020603050405020304" pitchFamily="18" charset="0"/>
                        </a:rPr>
                        <m:t>𝑓</m:t>
                      </m:r>
                      <m:d>
                        <m:dPr>
                          <m:ctrlPr>
                            <a:rPr lang="en-US" i="1">
                              <a:effectLst/>
                              <a:latin typeface="Cambria Math" panose="02040503050406030204" pitchFamily="18" charset="0"/>
                            </a:rPr>
                          </m:ctrlPr>
                        </m:dPr>
                        <m:e>
                          <m:sSup>
                            <m:sSupPr>
                              <m:ctrlPr>
                                <a:rPr lang="en-US" i="1">
                                  <a:effectLst/>
                                  <a:latin typeface="Cambria Math" panose="02040503050406030204" pitchFamily="18" charset="0"/>
                                </a:rPr>
                              </m:ctrlPr>
                            </m:sSup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e>
                            <m:sup>
                              <m:r>
                                <a:rPr lang="en-US" sz="1800">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𝑣</m:t>
                              </m:r>
                              <m:r>
                                <a:rPr lang="en-US" sz="1800">
                                  <a:effectLst/>
                                  <a:latin typeface="Cambria Math" panose="02040503050406030204" pitchFamily="18" charset="0"/>
                                  <a:ea typeface="Calibri" panose="020F0502020204030204" pitchFamily="34" charset="0"/>
                                  <a:cs typeface="Times New Roman" panose="02020603050405020304" pitchFamily="18" charset="0"/>
                                </a:rPr>
                                <m:t>)</m:t>
                              </m:r>
                            </m:sup>
                          </m:sSup>
                        </m:e>
                      </m:d>
                    </m:oMath>
                  </m:oMathPara>
                </a14:m>
                <a:endParaRPr lang="en-US" dirty="0"/>
              </a:p>
            </p:txBody>
          </p:sp>
        </mc:Choice>
        <mc:Fallback xmlns="">
          <p:sp>
            <p:nvSpPr>
              <p:cNvPr id="15" name="TextBox 14">
                <a:extLst>
                  <a:ext uri="{FF2B5EF4-FFF2-40B4-BE49-F238E27FC236}">
                    <a16:creationId xmlns:a16="http://schemas.microsoft.com/office/drawing/2014/main" id="{30825901-92A2-4C50-8374-B8CCF29856F7}"/>
                  </a:ext>
                </a:extLst>
              </p:cNvPr>
              <p:cNvSpPr txBox="1">
                <a:spLocks noRot="1" noChangeAspect="1" noMove="1" noResize="1" noEditPoints="1" noAdjustHandles="1" noChangeArrowheads="1" noChangeShapeType="1" noTextEdit="1"/>
              </p:cNvSpPr>
              <p:nvPr/>
            </p:nvSpPr>
            <p:spPr>
              <a:xfrm>
                <a:off x="1308970" y="1880053"/>
                <a:ext cx="4572000" cy="459100"/>
              </a:xfrm>
              <a:prstGeom prst="rect">
                <a:avLst/>
              </a:prstGeom>
              <a:blipFill>
                <a:blip r:embed="rId4"/>
                <a:stretch>
                  <a:fillRect b="-789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719B742D-B481-46FB-9586-F7E6A2CECE31}"/>
                  </a:ext>
                </a:extLst>
              </p:cNvPr>
              <p:cNvSpPr txBox="1"/>
              <p:nvPr/>
            </p:nvSpPr>
            <p:spPr>
              <a:xfrm>
                <a:off x="1637778" y="2355682"/>
                <a:ext cx="1296444" cy="369332"/>
              </a:xfrm>
              <a:prstGeom prst="rect">
                <a:avLst/>
              </a:prstGeom>
              <a:noFill/>
            </p:spPr>
            <p:txBody>
              <a:bodyPr wrap="square">
                <a:spAutoFit/>
              </a:bodyPr>
              <a:lstStyle/>
              <a:p>
                <a14:m>
                  <m:oMath xmlns:m="http://schemas.openxmlformats.org/officeDocument/2006/math">
                    <m:r>
                      <a:rPr lang="en-US" sz="1800" i="1" smtClean="0">
                        <a:effectLst/>
                        <a:latin typeface="Cambria Math" panose="02040503050406030204" pitchFamily="18" charset="0"/>
                        <a:ea typeface="Calibri" panose="020F0502020204030204" pitchFamily="34" charset="0"/>
                        <a:cs typeface="Times New Roman" panose="02020603050405020304" pitchFamily="18" charset="0"/>
                      </a:rPr>
                      <m:t>𝑣</m:t>
                    </m:r>
                    <m:r>
                      <a:rPr lang="en-US" sz="1800">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𝑣</m:t>
                    </m:r>
                    <m:r>
                      <a:rPr lang="en-US" sz="1800">
                        <a:effectLst/>
                        <a:latin typeface="Cambria Math" panose="02040503050406030204" pitchFamily="18" charset="0"/>
                        <a:ea typeface="Calibri" panose="020F0502020204030204" pitchFamily="34" charset="0"/>
                        <a:cs typeface="Times New Roman" panose="02020603050405020304" pitchFamily="18" charset="0"/>
                      </a:rPr>
                      <m:t>+</m:t>
                    </m:r>
                  </m:oMath>
                </a14:m>
                <a:r>
                  <a:rPr lang="en-US" dirty="0"/>
                  <a:t>1</a:t>
                </a:r>
              </a:p>
            </p:txBody>
          </p:sp>
        </mc:Choice>
        <mc:Fallback xmlns="">
          <p:sp>
            <p:nvSpPr>
              <p:cNvPr id="17" name="TextBox 16">
                <a:extLst>
                  <a:ext uri="{FF2B5EF4-FFF2-40B4-BE49-F238E27FC236}">
                    <a16:creationId xmlns:a16="http://schemas.microsoft.com/office/drawing/2014/main" id="{719B742D-B481-46FB-9586-F7E6A2CECE31}"/>
                  </a:ext>
                </a:extLst>
              </p:cNvPr>
              <p:cNvSpPr txBox="1">
                <a:spLocks noRot="1" noChangeAspect="1" noMove="1" noResize="1" noEditPoints="1" noAdjustHandles="1" noChangeArrowheads="1" noChangeShapeType="1" noTextEdit="1"/>
              </p:cNvSpPr>
              <p:nvPr/>
            </p:nvSpPr>
            <p:spPr>
              <a:xfrm>
                <a:off x="1637778" y="2355682"/>
                <a:ext cx="1296444" cy="369332"/>
              </a:xfrm>
              <a:prstGeom prst="rect">
                <a:avLst/>
              </a:prstGeom>
              <a:blipFill>
                <a:blip r:embed="rId5"/>
                <a:stretch>
                  <a:fillRect t="-8197" b="-24590"/>
                </a:stretch>
              </a:blipFill>
            </p:spPr>
            <p:txBody>
              <a:bodyPr/>
              <a:lstStyle/>
              <a:p>
                <a:r>
                  <a:rPr lang="en-US">
                    <a:noFill/>
                  </a:rPr>
                  <a:t> </a:t>
                </a:r>
              </a:p>
            </p:txBody>
          </p:sp>
        </mc:Fallback>
      </mc:AlternateContent>
      <p:sp>
        <p:nvSpPr>
          <p:cNvPr id="19" name="TextBox 18">
            <a:extLst>
              <a:ext uri="{FF2B5EF4-FFF2-40B4-BE49-F238E27FC236}">
                <a16:creationId xmlns:a16="http://schemas.microsoft.com/office/drawing/2014/main" id="{666940B9-5234-4E8F-80C6-9E704A89A5B9}"/>
              </a:ext>
            </a:extLst>
          </p:cNvPr>
          <p:cNvSpPr txBox="1"/>
          <p:nvPr/>
        </p:nvSpPr>
        <p:spPr>
          <a:xfrm>
            <a:off x="1308970" y="2842375"/>
            <a:ext cx="4572000" cy="369332"/>
          </a:xfrm>
          <a:prstGeom prst="rect">
            <a:avLst/>
          </a:prstGeom>
          <a:noFill/>
        </p:spPr>
        <p:txBody>
          <a:bodyPr wrap="square">
            <a:spAutoFit/>
          </a:bodyPr>
          <a:lstStyle/>
          <a:p>
            <a:r>
              <a:rPr lang="en-US" sz="1800" dirty="0">
                <a:effectLst/>
                <a:latin typeface="Georgia" panose="02040502050405020303" pitchFamily="18" charset="0"/>
                <a:ea typeface="Calibri" panose="020F0502020204030204" pitchFamily="34" charset="0"/>
                <a:cs typeface="Times New Roman" panose="02020603050405020304" pitchFamily="18" charset="0"/>
              </a:rPr>
              <a:t>End while</a:t>
            </a:r>
            <a:endParaRPr lang="en-US" dirty="0"/>
          </a:p>
        </p:txBody>
      </p:sp>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425EC38E-EB15-4FDF-8A19-19CAB134E1C5}"/>
                  </a:ext>
                </a:extLst>
              </p:cNvPr>
              <p:cNvSpPr txBox="1"/>
              <p:nvPr/>
            </p:nvSpPr>
            <p:spPr>
              <a:xfrm>
                <a:off x="322545" y="3446682"/>
                <a:ext cx="8498910" cy="2584234"/>
              </a:xfrm>
              <a:prstGeom prst="rect">
                <a:avLst/>
              </a:prstGeom>
              <a:noFill/>
            </p:spPr>
            <p:txBody>
              <a:bodyPr wrap="square">
                <a:spAutoFit/>
              </a:bodyPr>
              <a:lstStyle/>
              <a:p>
                <a:pPr algn="just"/>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Note:</a:t>
                </a:r>
              </a:p>
              <a:p>
                <a:pPr algn="just"/>
                <a:r>
                  <a:rPr lang="en-US" sz="1800" dirty="0">
                    <a:effectLst/>
                    <a:latin typeface="Times New Roman" panose="02020603050405020304" pitchFamily="18" charset="0"/>
                    <a:ea typeface="Calibri" panose="020F0502020204030204" pitchFamily="34" charset="0"/>
                    <a:cs typeface="Times New Roman" panose="02020603050405020304" pitchFamily="18" charset="0"/>
                  </a:rPr>
                  <a:t>Jacobian elements are calculated by differentiating each function </a:t>
                </a:r>
                <a14:m>
                  <m:oMath xmlns:m="http://schemas.openxmlformats.org/officeDocument/2006/math">
                    <m:sSub>
                      <m:sSubPr>
                        <m:ctrlPr>
                          <a:rPr lang="en-US" i="1">
                            <a:effectLst/>
                            <a:latin typeface="Cambria Math" panose="02040503050406030204" pitchFamily="18" charset="0"/>
                          </a:rPr>
                        </m:ctrlPr>
                      </m:sSubPr>
                      <m:e>
                        <m:r>
                          <a:rPr lang="en-US" b="0" i="1" smtClean="0">
                            <a:effectLst/>
                            <a:latin typeface="Cambria Math" panose="02040503050406030204" pitchFamily="18" charset="0"/>
                          </a:rPr>
                          <m:t>𝑓</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𝑖</m:t>
                        </m:r>
                      </m:sub>
                    </m:sSub>
                    <m:r>
                      <a:rPr lang="en-US" sz="1800">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r>
                      <a:rPr lang="en-US" sz="1800">
                        <a:effectLst/>
                        <a:latin typeface="Cambria Math" panose="02040503050406030204" pitchFamily="18" charset="0"/>
                        <a:ea typeface="Calibri" panose="020F0502020204030204" pitchFamily="34" charset="0"/>
                        <a:cs typeface="Times New Roman" panose="02020603050405020304" pitchFamily="18" charset="0"/>
                      </a:rPr>
                      <m:t>)</m:t>
                    </m:r>
                  </m:oMath>
                </a14:m>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w</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ith respect to each variable.</a:t>
                </a:r>
              </a:p>
              <a:p>
                <a:pPr algn="just"/>
                <a:endParaRPr lang="en-US" dirty="0">
                  <a:latin typeface="Times New Roman" panose="02020603050405020304" pitchFamily="18" charset="0"/>
                  <a:cs typeface="Times New Roman" panose="02020603050405020304" pitchFamily="18" charset="0"/>
                </a:endParaRPr>
              </a:p>
              <a:p>
                <a:pPr algn="just"/>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For example: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if </a:t>
                </a:r>
                <a14:m>
                  <m:oMath xmlns:m="http://schemas.openxmlformats.org/officeDocument/2006/math">
                    <m:sSub>
                      <m:sSubPr>
                        <m:ctrlPr>
                          <a:rPr lang="en-US" i="1">
                            <a:effectLst/>
                            <a:latin typeface="Cambria Math" panose="020405030504060302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𝑓</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𝑖</m:t>
                        </m:r>
                      </m:sub>
                    </m:sSub>
                    <m:r>
                      <a:rPr lang="en-US" sz="1800">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r>
                      <a:rPr lang="en-US" sz="1800">
                        <a:effectLst/>
                        <a:latin typeface="Cambria Math" panose="02040503050406030204" pitchFamily="18" charset="0"/>
                        <a:ea typeface="Calibri" panose="020F0502020204030204" pitchFamily="34" charset="0"/>
                        <a:cs typeface="Times New Roman" panose="02020603050405020304" pitchFamily="18" charset="0"/>
                      </a:rPr>
                      <m:t>)</m:t>
                    </m:r>
                  </m:oMath>
                </a14:m>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is the bus </a:t>
                </a:r>
                <a14:m>
                  <m:oMath xmlns:m="http://schemas.openxmlformats.org/officeDocument/2006/math">
                    <m:r>
                      <a:rPr lang="en-US" sz="1800" b="0" i="0" smtClean="0">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𝑖</m:t>
                    </m:r>
                    <m:r>
                      <a:rPr lang="en-US" sz="1800" b="0" i="1" smtClean="0">
                        <a:effectLst/>
                        <a:latin typeface="Cambria Math" panose="02040503050406030204" pitchFamily="18" charset="0"/>
                        <a:ea typeface="Calibri" panose="020F0502020204030204" pitchFamily="34" charset="0"/>
                        <a:cs typeface="Times New Roman" panose="02020603050405020304" pitchFamily="18" charset="0"/>
                      </a:rPr>
                      <m:t>′</m:t>
                    </m:r>
                  </m:oMath>
                </a14:m>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real power equation,</a:t>
                </a:r>
              </a:p>
              <a:p>
                <a:pPr algn="just"/>
                <a14:m>
                  <m:oMathPara xmlns:m="http://schemas.openxmlformats.org/officeDocument/2006/math">
                    <m:oMathParaPr>
                      <m:jc m:val="centerGroup"/>
                    </m:oMathParaPr>
                    <m:oMath xmlns:m="http://schemas.openxmlformats.org/officeDocument/2006/math">
                      <m:m>
                        <m:mPr>
                          <m:plcHide m:val="on"/>
                          <m:mcs>
                            <m:mc>
                              <m:mcPr>
                                <m:count m:val="2"/>
                                <m:mcJc m:val="center"/>
                              </m:mcPr>
                            </m:mc>
                          </m:mcs>
                          <m:ctrlPr>
                            <a:rPr lang="en-US" sz="1800" i="1" smtClean="0">
                              <a:effectLst/>
                              <a:latin typeface="Cambria Math" panose="02040503050406030204" pitchFamily="18" charset="0"/>
                              <a:ea typeface="Calibri" panose="020F0502020204030204" pitchFamily="34" charset="0"/>
                              <a:cs typeface="Times New Roman" panose="02020603050405020304" pitchFamily="18" charset="0"/>
                            </a:rPr>
                          </m:ctrlPr>
                        </m:mPr>
                        <m:mr>
                          <m:e>
                            <m:sSub>
                              <m:sSub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𝑓</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𝑖</m:t>
                                </m:r>
                              </m:sub>
                            </m:sSub>
                            <m:r>
                              <a:rPr lang="en-US" sz="1800">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𝑥</m:t>
                            </m:r>
                            <m:r>
                              <a:rPr lang="en-US" sz="1800">
                                <a:effectLst/>
                                <a:latin typeface="Cambria Math" panose="02040503050406030204" pitchFamily="18" charset="0"/>
                                <a:ea typeface="Calibri" panose="020F0502020204030204" pitchFamily="34" charset="0"/>
                                <a:cs typeface="Times New Roman" panose="02020603050405020304" pitchFamily="18" charset="0"/>
                              </a:rPr>
                              <m:t>)=</m:t>
                            </m:r>
                          </m:e>
                          <m:e>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nary>
                              <m:naryPr>
                                <m:chr m:val="∑"/>
                                <m:limLoc m:val="undOvr"/>
                                <m:grow m:val="on"/>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naryPr>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𝑘</m:t>
                                </m:r>
                                <m:r>
                                  <a:rPr lang="en-US" sz="1800">
                                    <a:effectLst/>
                                    <a:latin typeface="Cambria Math" panose="02040503050406030204" pitchFamily="18" charset="0"/>
                                    <a:ea typeface="Calibri" panose="020F0502020204030204" pitchFamily="34" charset="0"/>
                                    <a:cs typeface="Times New Roman" panose="02020603050405020304" pitchFamily="18" charset="0"/>
                                  </a:rPr>
                                  <m:t>=1</m:t>
                                </m:r>
                              </m:sub>
                              <m:sup>
                                <m:r>
                                  <a:rPr lang="en-US" sz="1800" i="1">
                                    <a:effectLst/>
                                    <a:latin typeface="Cambria Math" panose="02040503050406030204" pitchFamily="18" charset="0"/>
                                    <a:ea typeface="Calibri" panose="020F0502020204030204" pitchFamily="34" charset="0"/>
                                    <a:cs typeface="Times New Roman" panose="02020603050405020304" pitchFamily="18" charset="0"/>
                                  </a:rPr>
                                  <m:t>𝑛</m:t>
                                </m:r>
                              </m:sup>
                              <m:e>
                                <m:r>
                                  <a:rPr lang="en-US" sz="1800">
                                    <a:effectLst/>
                                    <a:latin typeface="Cambria Math" panose="02040503050406030204" pitchFamily="18" charset="0"/>
                                    <a:ea typeface="Calibri" panose="020F0502020204030204" pitchFamily="34" charset="0"/>
                                    <a:cs typeface="Times New Roman" panose="02020603050405020304" pitchFamily="18" charset="0"/>
                                  </a:rPr>
                                  <m:t> </m:t>
                                </m:r>
                              </m:e>
                            </m:nary>
                            <m:r>
                              <a:rPr lang="en-US" sz="1800">
                                <a:effectLst/>
                                <a:latin typeface="Cambria Math" panose="02040503050406030204" pitchFamily="18" charset="0"/>
                                <a:ea typeface="Calibri" panose="020F0502020204030204" pitchFamily="34" charset="0"/>
                                <a:cs typeface="Times New Roman" panose="02020603050405020304" pitchFamily="18" charset="0"/>
                              </a:rPr>
                              <m:t> </m:t>
                            </m:r>
                            <m:d>
                              <m:dPr>
                                <m:begChr m:val="|"/>
                                <m:endChr m:val="|"/>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sSub>
                                  <m:sSub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𝑉</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𝑖</m:t>
                                    </m:r>
                                  </m:sub>
                                </m:sSub>
                              </m:e>
                            </m:d>
                            <m:d>
                              <m:dPr>
                                <m:begChr m:val="|"/>
                                <m:endChr m:val="|"/>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sSub>
                                  <m:sSub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𝑉</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𝑘</m:t>
                                    </m:r>
                                  </m:sub>
                                </m:sSub>
                              </m:e>
                            </m:d>
                            <m:d>
                              <m:d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sSub>
                                  <m:sSub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𝐺</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𝑖𝑘</m:t>
                                    </m:r>
                                  </m:sub>
                                </m:sSub>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cos</m:t>
                                </m:r>
                                <m:r>
                                  <a:rPr lang="en-US" sz="18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𝜃</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𝑖𝑘</m:t>
                                    </m:r>
                                  </m:sub>
                                </m:sSub>
                                <m:r>
                                  <a:rPr lang="en-US" sz="18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𝐵</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𝑖𝑘</m:t>
                                    </m:r>
                                  </m:sub>
                                </m:sSub>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sin</m:t>
                                </m:r>
                                <m:r>
                                  <a:rPr lang="en-US" sz="18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𝜃</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𝑖𝑘</m:t>
                                    </m:r>
                                  </m:sub>
                                </m:sSub>
                              </m:e>
                            </m:d>
                          </m:e>
                        </m:mr>
                        <m:mr>
                          <m:e/>
                          <m:e/>
                        </m:mr>
                      </m:m>
                      <m:r>
                        <a:rPr lang="en-US" sz="1800" b="0" i="1" smtClean="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1800" b="0"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b="0" i="1" smtClean="0">
                              <a:effectLst/>
                              <a:latin typeface="Cambria Math" panose="02040503050406030204" pitchFamily="18" charset="0"/>
                              <a:ea typeface="Calibri" panose="020F0502020204030204" pitchFamily="34" charset="0"/>
                              <a:cs typeface="Times New Roman" panose="02020603050405020304" pitchFamily="18" charset="0"/>
                            </a:rPr>
                            <m:t>𝑃</m:t>
                          </m:r>
                        </m:e>
                        <m:sub>
                          <m:r>
                            <a:rPr lang="en-US" sz="1800" b="0" i="1" smtClean="0">
                              <a:effectLst/>
                              <a:latin typeface="Cambria Math" panose="02040503050406030204" pitchFamily="18" charset="0"/>
                              <a:ea typeface="Calibri" panose="020F0502020204030204" pitchFamily="34" charset="0"/>
                              <a:cs typeface="Times New Roman" panose="02020603050405020304" pitchFamily="18" charset="0"/>
                            </a:rPr>
                            <m:t>𝐺𝑖</m:t>
                          </m:r>
                        </m:sub>
                      </m:sSub>
                      <m:r>
                        <a:rPr lang="en-US" sz="1800" b="0" i="1" smtClean="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1800" b="0"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b="0" i="1" smtClean="0">
                              <a:effectLst/>
                              <a:latin typeface="Cambria Math" panose="02040503050406030204" pitchFamily="18" charset="0"/>
                              <a:ea typeface="Calibri" panose="020F0502020204030204" pitchFamily="34" charset="0"/>
                              <a:cs typeface="Times New Roman" panose="02020603050405020304" pitchFamily="18" charset="0"/>
                            </a:rPr>
                            <m:t>𝑃</m:t>
                          </m:r>
                        </m:e>
                        <m:sub>
                          <m:r>
                            <a:rPr lang="en-US" sz="1800" b="0" i="1" smtClean="0">
                              <a:effectLst/>
                              <a:latin typeface="Cambria Math" panose="02040503050406030204" pitchFamily="18" charset="0"/>
                              <a:ea typeface="Calibri" panose="020F0502020204030204" pitchFamily="34" charset="0"/>
                              <a:cs typeface="Times New Roman" panose="02020603050405020304" pitchFamily="18" charset="0"/>
                            </a:rPr>
                            <m:t>𝐷𝑖</m:t>
                          </m:r>
                        </m:sub>
                      </m:sSub>
                    </m:oMath>
                  </m:oMathPara>
                </a14:m>
                <a:endParaRPr lang="en-US" sz="1800" dirty="0">
                  <a:effectLst/>
                  <a:latin typeface="Georgia" panose="02040502050405020303" pitchFamily="18" charset="0"/>
                  <a:ea typeface="Calibri" panose="020F0502020204030204" pitchFamily="34"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mc:Choice>
        <mc:Fallback xmlns="">
          <p:sp>
            <p:nvSpPr>
              <p:cNvPr id="21" name="TextBox 20">
                <a:extLst>
                  <a:ext uri="{FF2B5EF4-FFF2-40B4-BE49-F238E27FC236}">
                    <a16:creationId xmlns:a16="http://schemas.microsoft.com/office/drawing/2014/main" id="{425EC38E-EB15-4FDF-8A19-19CAB134E1C5}"/>
                  </a:ext>
                </a:extLst>
              </p:cNvPr>
              <p:cNvSpPr txBox="1">
                <a:spLocks noRot="1" noChangeAspect="1" noMove="1" noResize="1" noEditPoints="1" noAdjustHandles="1" noChangeArrowheads="1" noChangeShapeType="1" noTextEdit="1"/>
              </p:cNvSpPr>
              <p:nvPr/>
            </p:nvSpPr>
            <p:spPr>
              <a:xfrm>
                <a:off x="322545" y="3446682"/>
                <a:ext cx="8498910" cy="2584234"/>
              </a:xfrm>
              <a:prstGeom prst="rect">
                <a:avLst/>
              </a:prstGeom>
              <a:blipFill>
                <a:blip r:embed="rId6"/>
                <a:stretch>
                  <a:fillRect l="-646" t="-1179" r="-574"/>
                </a:stretch>
              </a:blipFill>
            </p:spPr>
            <p:txBody>
              <a:bodyPr/>
              <a:lstStyle/>
              <a:p>
                <a:r>
                  <a:rPr lang="en-US">
                    <a:noFill/>
                  </a:rPr>
                  <a:t> </a:t>
                </a:r>
              </a:p>
            </p:txBody>
          </p:sp>
        </mc:Fallback>
      </mc:AlternateContent>
    </p:spTree>
    <p:extLst>
      <p:ext uri="{BB962C8B-B14F-4D97-AF65-F5344CB8AC3E}">
        <p14:creationId xmlns:p14="http://schemas.microsoft.com/office/powerpoint/2010/main" val="40191446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191C-D501-4F81-8E4B-9D44B8EDC0C6}"/>
              </a:ext>
            </a:extLst>
          </p:cNvPr>
          <p:cNvSpPr>
            <a:spLocks noGrp="1"/>
          </p:cNvSpPr>
          <p:nvPr>
            <p:ph type="title"/>
          </p:nvPr>
        </p:nvSpPr>
        <p:spPr>
          <a:xfrm>
            <a:off x="302217" y="152400"/>
            <a:ext cx="8238641" cy="707756"/>
          </a:xfrm>
        </p:spPr>
        <p:txBody>
          <a:bodyPr/>
          <a:lstStyle/>
          <a:p>
            <a:r>
              <a:rPr lang="en-US" dirty="0" err="1"/>
              <a:t>Contd</a:t>
            </a:r>
            <a:r>
              <a:rPr lang="en-US" dirty="0"/>
              <a:t>…</a:t>
            </a:r>
          </a:p>
        </p:txBody>
      </p:sp>
      <p:sp>
        <p:nvSpPr>
          <p:cNvPr id="5" name="Slide Number Placeholder 4">
            <a:extLst>
              <a:ext uri="{FF2B5EF4-FFF2-40B4-BE49-F238E27FC236}">
                <a16:creationId xmlns:a16="http://schemas.microsoft.com/office/drawing/2014/main" id="{510A510D-11C3-4509-A972-43A23A8748CF}"/>
              </a:ext>
            </a:extLst>
          </p:cNvPr>
          <p:cNvSpPr>
            <a:spLocks noGrp="1"/>
          </p:cNvSpPr>
          <p:nvPr>
            <p:ph type="sldNum" sz="quarter" idx="4"/>
          </p:nvPr>
        </p:nvSpPr>
        <p:spPr/>
        <p:txBody>
          <a:bodyPr/>
          <a:lstStyle/>
          <a:p>
            <a:fld id="{7CECD839-9EAD-418B-9826-1243089AB703}" type="slidenum">
              <a:rPr lang="en-US" smtClean="0"/>
              <a:t>42</a:t>
            </a:fld>
            <a:endParaRPr lang="en-US"/>
          </a:p>
        </p:txBody>
      </p:sp>
      <p:sp>
        <p:nvSpPr>
          <p:cNvPr id="7" name="Footer Placeholder 5">
            <a:extLst>
              <a:ext uri="{FF2B5EF4-FFF2-40B4-BE49-F238E27FC236}">
                <a16:creationId xmlns:a16="http://schemas.microsoft.com/office/drawing/2014/main" id="{A14C8A68-AC23-4AC9-8A19-8108B2C013A0}"/>
              </a:ext>
            </a:extLst>
          </p:cNvPr>
          <p:cNvSpPr txBox="1">
            <a:spLocks/>
          </p:cNvSpPr>
          <p:nvPr/>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ECpE</a:t>
            </a:r>
            <a:r>
              <a:rPr lang="en-US" dirty="0"/>
              <a:t> Department</a:t>
            </a: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5CF42394-16CA-41BF-9FAC-0A0FF8816041}"/>
                  </a:ext>
                </a:extLst>
              </p:cNvPr>
              <p:cNvSpPr txBox="1"/>
              <p:nvPr/>
            </p:nvSpPr>
            <p:spPr>
              <a:xfrm>
                <a:off x="302217" y="1047626"/>
                <a:ext cx="5722802" cy="690830"/>
              </a:xfrm>
              <a:prstGeom prst="rect">
                <a:avLst/>
              </a:prstGeom>
              <a:noFill/>
            </p:spPr>
            <p:txBody>
              <a:bodyPr wrap="square">
                <a:spAutoFit/>
              </a:bodyPr>
              <a:lstStyle/>
              <a:p>
                <a:pPr marL="342900" indent="-342900">
                  <a:buClr>
                    <a:srgbClr val="FF0000"/>
                  </a:buClr>
                  <a:buFont typeface="Arial" panose="020B0604020202020204" pitchFamily="34" charset="0"/>
                  <a:buChar char="•"/>
                </a:pPr>
                <a14:m>
                  <m:oMath xmlns:m="http://schemas.openxmlformats.org/officeDocument/2006/math">
                    <m:f>
                      <m:fPr>
                        <m:ctrlPr>
                          <a:rPr lang="en-US" sz="2400" i="1" smtClean="0">
                            <a:solidFill>
                              <a:srgbClr val="836967"/>
                            </a:solidFill>
                            <a:latin typeface="Cambria Math" panose="02040503050406030204" pitchFamily="18" charset="0"/>
                          </a:rPr>
                        </m:ctrlPr>
                      </m:fPr>
                      <m:num>
                        <m:r>
                          <a:rPr lang="en-US" sz="240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𝑓</m:t>
                            </m:r>
                          </m:e>
                          <m:sub>
                            <m:r>
                              <a:rPr lang="en-US" sz="2400" i="1">
                                <a:latin typeface="Cambria Math" panose="02040503050406030204" pitchFamily="18" charset="0"/>
                              </a:rPr>
                              <m:t>𝑖</m:t>
                            </m:r>
                          </m:sub>
                        </m:sSub>
                        <m:d>
                          <m:dPr>
                            <m:ctrlPr>
                              <a:rPr lang="en-US" sz="2400" i="1">
                                <a:latin typeface="Cambria Math" panose="02040503050406030204" pitchFamily="18" charset="0"/>
                              </a:rPr>
                            </m:ctrlPr>
                          </m:dPr>
                          <m:e>
                            <m:r>
                              <a:rPr lang="en-US" sz="2400" i="1">
                                <a:latin typeface="Cambria Math" panose="02040503050406030204" pitchFamily="18" charset="0"/>
                              </a:rPr>
                              <m:t>𝑥</m:t>
                            </m:r>
                          </m:e>
                        </m:d>
                      </m:num>
                      <m:den>
                        <m:r>
                          <a:rPr lang="en-US" sz="2400" i="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𝜃</m:t>
                            </m:r>
                          </m:e>
                          <m:sub>
                            <m:r>
                              <a:rPr lang="en-US" sz="2400" i="1">
                                <a:latin typeface="Cambria Math" panose="02040503050406030204" pitchFamily="18" charset="0"/>
                              </a:rPr>
                              <m:t>𝑖</m:t>
                            </m:r>
                          </m:sub>
                        </m:sSub>
                      </m:den>
                    </m:f>
                    <m:r>
                      <a:rPr lang="en-US" sz="2400" b="0" i="0" smtClean="0">
                        <a:latin typeface="Cambria Math" panose="02040503050406030204" pitchFamily="18" charset="0"/>
                      </a:rPr>
                      <m:t> ??</m:t>
                    </m:r>
                  </m:oMath>
                </a14:m>
                <a:r>
                  <a:rPr lang="en-US" sz="2400" dirty="0">
                    <a:latin typeface="Times New Roman" panose="02020603050405020304" pitchFamily="18" charset="0"/>
                    <a:cs typeface="Times New Roman" panose="02020603050405020304" pitchFamily="18" charset="0"/>
                  </a:rPr>
                  <a:t> , </a:t>
                </a:r>
                <a:r>
                  <a:rPr lang="en-US" dirty="0"/>
                  <a:t>when </a:t>
                </a:r>
                <a14:m>
                  <m:oMath xmlns:m="http://schemas.openxmlformats.org/officeDocument/2006/math">
                    <m:r>
                      <a:rPr lang="en-US" i="1">
                        <a:latin typeface="Cambria Math" panose="02040503050406030204" pitchFamily="18" charset="0"/>
                      </a:rPr>
                      <m:t>𝑖</m:t>
                    </m:r>
                    <m:r>
                      <a:rPr lang="en-US">
                        <a:latin typeface="Cambria Math" panose="02040503050406030204" pitchFamily="18" charset="0"/>
                      </a:rPr>
                      <m:t>=</m:t>
                    </m:r>
                    <m:r>
                      <a:rPr lang="en-US" i="1">
                        <a:latin typeface="Cambria Math" panose="02040503050406030204" pitchFamily="18" charset="0"/>
                      </a:rPr>
                      <m:t>𝑘</m:t>
                    </m:r>
                  </m:oMath>
                </a14:m>
                <a:endParaRPr lang="en-US" dirty="0"/>
              </a:p>
            </p:txBody>
          </p:sp>
        </mc:Choice>
        <mc:Fallback xmlns="">
          <p:sp>
            <p:nvSpPr>
              <p:cNvPr id="12" name="TextBox 11">
                <a:extLst>
                  <a:ext uri="{FF2B5EF4-FFF2-40B4-BE49-F238E27FC236}">
                    <a16:creationId xmlns:a16="http://schemas.microsoft.com/office/drawing/2014/main" id="{5CF42394-16CA-41BF-9FAC-0A0FF8816041}"/>
                  </a:ext>
                </a:extLst>
              </p:cNvPr>
              <p:cNvSpPr txBox="1">
                <a:spLocks noRot="1" noChangeAspect="1" noMove="1" noResize="1" noEditPoints="1" noAdjustHandles="1" noChangeArrowheads="1" noChangeShapeType="1" noTextEdit="1"/>
              </p:cNvSpPr>
              <p:nvPr/>
            </p:nvSpPr>
            <p:spPr>
              <a:xfrm>
                <a:off x="302217" y="1047626"/>
                <a:ext cx="5722802" cy="690830"/>
              </a:xfrm>
              <a:prstGeom prst="rect">
                <a:avLst/>
              </a:prstGeom>
              <a:blipFill>
                <a:blip r:embed="rId2"/>
                <a:stretch>
                  <a:fillRect b="-88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A92BF2BE-3759-444E-9C04-5CC9A4B00BD2}"/>
                  </a:ext>
                </a:extLst>
              </p:cNvPr>
              <p:cNvSpPr txBox="1"/>
              <p:nvPr/>
            </p:nvSpPr>
            <p:spPr>
              <a:xfrm>
                <a:off x="302217" y="1921870"/>
                <a:ext cx="5046397" cy="37555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𝑓</m:t>
                          </m:r>
                        </m:e>
                        <m:sub>
                          <m:r>
                            <a:rPr lang="en-US" i="1">
                              <a:solidFill>
                                <a:schemeClr val="tx1"/>
                              </a:solidFill>
                              <a:latin typeface="Cambria Math" panose="02040503050406030204" pitchFamily="18" charset="0"/>
                            </a:rPr>
                            <m:t>𝑖</m:t>
                          </m:r>
                        </m:sub>
                      </m:sSub>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𝑥</m:t>
                          </m:r>
                        </m:e>
                      </m:d>
                      <m:r>
                        <a:rPr lang="en-US" i="0">
                          <a:solidFill>
                            <a:schemeClr val="tx1"/>
                          </a:solidFill>
                          <a:latin typeface="Cambria Math" panose="02040503050406030204" pitchFamily="18" charset="0"/>
                        </a:rPr>
                        <m:t>=</m:t>
                      </m:r>
                      <m:d>
                        <m:dPr>
                          <m:begChr m:val="|"/>
                          <m:endChr m:val="|"/>
                          <m:ctrlPr>
                            <a:rPr lang="en-US" i="1">
                              <a:solidFill>
                                <a:schemeClr val="tx1"/>
                              </a:solidFill>
                              <a:latin typeface="Cambria Math" panose="02040503050406030204" pitchFamily="18" charset="0"/>
                            </a:rPr>
                          </m:ctrlPr>
                        </m:dP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𝑣</m:t>
                              </m:r>
                            </m:e>
                            <m:sub>
                              <m:r>
                                <a:rPr lang="en-US" i="1">
                                  <a:solidFill>
                                    <a:schemeClr val="tx1"/>
                                  </a:solidFill>
                                  <a:latin typeface="Cambria Math" panose="02040503050406030204" pitchFamily="18" charset="0"/>
                                </a:rPr>
                                <m:t>𝑖</m:t>
                              </m:r>
                            </m:sub>
                          </m:sSub>
                        </m:e>
                      </m:d>
                      <m:d>
                        <m:dPr>
                          <m:begChr m:val="|"/>
                          <m:endChr m:val="|"/>
                          <m:ctrlPr>
                            <a:rPr lang="en-US" i="1">
                              <a:solidFill>
                                <a:schemeClr val="tx1"/>
                              </a:solidFill>
                              <a:latin typeface="Cambria Math" panose="02040503050406030204" pitchFamily="18" charset="0"/>
                            </a:rPr>
                          </m:ctrlPr>
                        </m:dP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𝑣</m:t>
                              </m:r>
                            </m:e>
                            <m:sub>
                              <m:r>
                                <a:rPr lang="en-US" i="1">
                                  <a:solidFill>
                                    <a:schemeClr val="tx1"/>
                                  </a:solidFill>
                                  <a:latin typeface="Cambria Math" panose="02040503050406030204" pitchFamily="18" charset="0"/>
                                </a:rPr>
                                <m:t>𝑖</m:t>
                              </m:r>
                            </m:sub>
                          </m:sSub>
                        </m:e>
                      </m:d>
                      <m:d>
                        <m:dPr>
                          <m:ctrlPr>
                            <a:rPr lang="en-US" i="1">
                              <a:solidFill>
                                <a:schemeClr val="tx1"/>
                              </a:solidFill>
                              <a:latin typeface="Cambria Math" panose="02040503050406030204" pitchFamily="18" charset="0"/>
                            </a:rPr>
                          </m:ctrlPr>
                        </m:dP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𝐺</m:t>
                              </m:r>
                            </m:e>
                            <m:sub>
                              <m:r>
                                <a:rPr lang="en-US" i="1">
                                  <a:solidFill>
                                    <a:schemeClr val="tx1"/>
                                  </a:solidFill>
                                  <a:latin typeface="Cambria Math" panose="02040503050406030204" pitchFamily="18" charset="0"/>
                                </a:rPr>
                                <m:t>𝑖𝑖</m:t>
                              </m:r>
                            </m:sub>
                          </m:sSub>
                          <m:r>
                            <a:rPr lang="en-US" i="1">
                              <a:solidFill>
                                <a:schemeClr val="tx1"/>
                              </a:solidFill>
                              <a:latin typeface="Cambria Math" panose="02040503050406030204" pitchFamily="18" charset="0"/>
                            </a:rPr>
                            <m:t>𝑐𝑜</m:t>
                          </m:r>
                          <m:func>
                            <m:funcPr>
                              <m:ctrlPr>
                                <a:rPr lang="en-US" i="1">
                                  <a:solidFill>
                                    <a:schemeClr val="tx1"/>
                                  </a:solidFill>
                                  <a:latin typeface="Cambria Math" panose="02040503050406030204" pitchFamily="18" charset="0"/>
                                </a:rPr>
                              </m:ctrlPr>
                            </m:funcPr>
                            <m:fName>
                              <m:r>
                                <a:rPr lang="en-US" i="1">
                                  <a:solidFill>
                                    <a:schemeClr val="tx1"/>
                                  </a:solidFill>
                                  <a:latin typeface="Cambria Math" panose="02040503050406030204" pitchFamily="18" charset="0"/>
                                </a:rPr>
                                <m:t>𝑠</m:t>
                              </m:r>
                            </m:fName>
                            <m:e>
                              <m:r>
                                <a:rPr lang="en-US" i="1">
                                  <a:solidFill>
                                    <a:schemeClr val="tx1"/>
                                  </a:solidFill>
                                  <a:latin typeface="Cambria Math" panose="02040503050406030204" pitchFamily="18" charset="0"/>
                                </a:rPr>
                                <m:t>0</m:t>
                              </m:r>
                            </m:e>
                          </m:func>
                          <m:r>
                            <a:rPr lang="en-US" i="1">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𝐵</m:t>
                              </m:r>
                            </m:e>
                            <m:sub>
                              <m:r>
                                <a:rPr lang="en-US" i="1">
                                  <a:solidFill>
                                    <a:schemeClr val="tx1"/>
                                  </a:solidFill>
                                  <a:latin typeface="Cambria Math" panose="02040503050406030204" pitchFamily="18" charset="0"/>
                                </a:rPr>
                                <m:t>𝑖𝑖</m:t>
                              </m:r>
                            </m:sub>
                          </m:sSub>
                          <m:r>
                            <a:rPr lang="en-US" i="1">
                              <a:solidFill>
                                <a:schemeClr val="tx1"/>
                              </a:solidFill>
                              <a:latin typeface="Cambria Math" panose="02040503050406030204" pitchFamily="18" charset="0"/>
                            </a:rPr>
                            <m:t>𝑠𝑖</m:t>
                          </m:r>
                          <m:func>
                            <m:funcPr>
                              <m:ctrlPr>
                                <a:rPr lang="en-US" i="1">
                                  <a:solidFill>
                                    <a:schemeClr val="tx1"/>
                                  </a:solidFill>
                                  <a:latin typeface="Cambria Math" panose="02040503050406030204" pitchFamily="18" charset="0"/>
                                </a:rPr>
                              </m:ctrlPr>
                            </m:funcPr>
                            <m:fName>
                              <m:r>
                                <a:rPr lang="en-US" i="1">
                                  <a:solidFill>
                                    <a:schemeClr val="tx1"/>
                                  </a:solidFill>
                                  <a:latin typeface="Cambria Math" panose="02040503050406030204" pitchFamily="18" charset="0"/>
                                </a:rPr>
                                <m:t>𝑛</m:t>
                              </m:r>
                            </m:fName>
                            <m:e>
                              <m:r>
                                <a:rPr lang="en-US" i="1">
                                  <a:solidFill>
                                    <a:schemeClr val="tx1"/>
                                  </a:solidFill>
                                  <a:latin typeface="Cambria Math" panose="02040503050406030204" pitchFamily="18" charset="0"/>
                                </a:rPr>
                                <m:t>0</m:t>
                              </m:r>
                            </m:e>
                          </m:func>
                        </m:e>
                      </m:d>
                      <m:r>
                        <a:rPr lang="en-US" b="0" i="0" smtClean="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ea typeface="Calibri" panose="020F0502020204030204" pitchFamily="34" charset="0"/>
                              <a:cs typeface="Times New Roman" panose="02020603050405020304" pitchFamily="18" charset="0"/>
                            </a:rPr>
                          </m:ctrlPr>
                        </m:sSubPr>
                        <m:e>
                          <m:r>
                            <a:rPr lang="en-US" i="1">
                              <a:solidFill>
                                <a:schemeClr val="tx1"/>
                              </a:solidFill>
                              <a:latin typeface="Cambria Math" panose="02040503050406030204" pitchFamily="18" charset="0"/>
                              <a:ea typeface="Calibri" panose="020F0502020204030204" pitchFamily="34" charset="0"/>
                              <a:cs typeface="Times New Roman" panose="02020603050405020304" pitchFamily="18" charset="0"/>
                            </a:rPr>
                            <m:t>𝑃</m:t>
                          </m:r>
                        </m:e>
                        <m:sub>
                          <m:r>
                            <a:rPr lang="en-US" i="1">
                              <a:solidFill>
                                <a:schemeClr val="tx1"/>
                              </a:solidFill>
                              <a:latin typeface="Cambria Math" panose="02040503050406030204" pitchFamily="18" charset="0"/>
                              <a:ea typeface="Calibri" panose="020F0502020204030204" pitchFamily="34" charset="0"/>
                              <a:cs typeface="Times New Roman" panose="02020603050405020304" pitchFamily="18" charset="0"/>
                            </a:rPr>
                            <m:t>𝐺𝑖</m:t>
                          </m:r>
                        </m:sub>
                      </m:sSub>
                      <m:r>
                        <a:rPr lang="en-US" i="1">
                          <a:solidFill>
                            <a:schemeClr val="tx1"/>
                          </a:solidFill>
                          <a:latin typeface="Cambria Math" panose="02040503050406030204" pitchFamily="18" charset="0"/>
                          <a:ea typeface="Calibri" panose="020F0502020204030204" pitchFamily="34" charset="0"/>
                          <a:cs typeface="Times New Roman" panose="02020603050405020304" pitchFamily="18" charset="0"/>
                        </a:rPr>
                        <m:t>+</m:t>
                      </m:r>
                      <m:sSub>
                        <m:sSubPr>
                          <m:ctrlPr>
                            <a:rPr lang="en-US" i="1">
                              <a:solidFill>
                                <a:schemeClr val="tx1"/>
                              </a:solidFill>
                              <a:latin typeface="Cambria Math" panose="02040503050406030204" pitchFamily="18" charset="0"/>
                              <a:ea typeface="Calibri" panose="020F0502020204030204" pitchFamily="34" charset="0"/>
                              <a:cs typeface="Times New Roman" panose="02020603050405020304" pitchFamily="18" charset="0"/>
                            </a:rPr>
                          </m:ctrlPr>
                        </m:sSubPr>
                        <m:e>
                          <m:r>
                            <a:rPr lang="en-US" i="1">
                              <a:solidFill>
                                <a:schemeClr val="tx1"/>
                              </a:solidFill>
                              <a:latin typeface="Cambria Math" panose="02040503050406030204" pitchFamily="18" charset="0"/>
                              <a:ea typeface="Calibri" panose="020F0502020204030204" pitchFamily="34" charset="0"/>
                              <a:cs typeface="Times New Roman" panose="02020603050405020304" pitchFamily="18" charset="0"/>
                            </a:rPr>
                            <m:t>𝑃</m:t>
                          </m:r>
                        </m:e>
                        <m:sub>
                          <m:r>
                            <a:rPr lang="en-US" i="1">
                              <a:solidFill>
                                <a:schemeClr val="tx1"/>
                              </a:solidFill>
                              <a:latin typeface="Cambria Math" panose="02040503050406030204" pitchFamily="18" charset="0"/>
                              <a:ea typeface="Calibri" panose="020F0502020204030204" pitchFamily="34" charset="0"/>
                              <a:cs typeface="Times New Roman" panose="02020603050405020304" pitchFamily="18" charset="0"/>
                            </a:rPr>
                            <m:t>𝐷𝑖</m:t>
                          </m:r>
                        </m:sub>
                      </m:sSub>
                    </m:oMath>
                  </m:oMathPara>
                </a14:m>
                <a:endParaRPr lang="en-US" dirty="0">
                  <a:solidFill>
                    <a:schemeClr val="tx1"/>
                  </a:solidFill>
                </a:endParaRPr>
              </a:p>
            </p:txBody>
          </p:sp>
        </mc:Choice>
        <mc:Fallback xmlns="">
          <p:sp>
            <p:nvSpPr>
              <p:cNvPr id="14" name="TextBox 13">
                <a:extLst>
                  <a:ext uri="{FF2B5EF4-FFF2-40B4-BE49-F238E27FC236}">
                    <a16:creationId xmlns:a16="http://schemas.microsoft.com/office/drawing/2014/main" id="{A92BF2BE-3759-444E-9C04-5CC9A4B00BD2}"/>
                  </a:ext>
                </a:extLst>
              </p:cNvPr>
              <p:cNvSpPr txBox="1">
                <a:spLocks noRot="1" noChangeAspect="1" noMove="1" noResize="1" noEditPoints="1" noAdjustHandles="1" noChangeArrowheads="1" noChangeShapeType="1" noTextEdit="1"/>
              </p:cNvSpPr>
              <p:nvPr/>
            </p:nvSpPr>
            <p:spPr>
              <a:xfrm>
                <a:off x="302217" y="1921870"/>
                <a:ext cx="5046397" cy="375552"/>
              </a:xfrm>
              <a:prstGeom prst="rect">
                <a:avLst/>
              </a:prstGeom>
              <a:blipFill>
                <a:blip r:embed="rId3"/>
                <a:stretch>
                  <a:fillRect b="-112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2DC917CB-6956-4AD4-9F1D-E540929A17E9}"/>
                  </a:ext>
                </a:extLst>
              </p:cNvPr>
              <p:cNvSpPr txBox="1"/>
              <p:nvPr/>
            </p:nvSpPr>
            <p:spPr>
              <a:xfrm>
                <a:off x="638827" y="2480836"/>
                <a:ext cx="2843408"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mtClean="0">
                          <a:latin typeface="Cambria Math" panose="02040503050406030204" pitchFamily="18" charset="0"/>
                        </a:rPr>
                        <m:t>=</m:t>
                      </m:r>
                      <m:sSup>
                        <m:sSupPr>
                          <m:ctrlPr>
                            <a:rPr lang="en-US" i="1">
                              <a:solidFill>
                                <a:srgbClr val="836967"/>
                              </a:solidFill>
                              <a:latin typeface="Cambria Math" panose="02040503050406030204" pitchFamily="18" charset="0"/>
                            </a:rPr>
                          </m:ctrlPr>
                        </m:sSupPr>
                        <m:e>
                          <m:d>
                            <m:dPr>
                              <m:begChr m:val="|"/>
                              <m:endChr m:val="|"/>
                              <m:ctrlPr>
                                <a:rPr lang="en-US" i="1">
                                  <a:solidFill>
                                    <a:srgbClr val="836967"/>
                                  </a:solidFill>
                                  <a:latin typeface="Cambria Math" panose="02040503050406030204" pitchFamily="18" charset="0"/>
                                </a:rPr>
                              </m:ctrlPr>
                            </m:dPr>
                            <m:e>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𝑣</m:t>
                                  </m:r>
                                </m:e>
                                <m:sub>
                                  <m:r>
                                    <a:rPr lang="en-US" i="1">
                                      <a:latin typeface="Cambria Math" panose="02040503050406030204" pitchFamily="18" charset="0"/>
                                    </a:rPr>
                                    <m:t>𝑖</m:t>
                                  </m:r>
                                </m:sub>
                              </m:sSub>
                            </m:e>
                          </m:d>
                        </m:e>
                        <m:sup>
                          <m:r>
                            <a:rPr lang="en-US" i="0">
                              <a:latin typeface="Cambria Math" panose="02040503050406030204" pitchFamily="18" charset="0"/>
                            </a:rPr>
                            <m:t>2</m:t>
                          </m:r>
                        </m:sup>
                      </m:sSup>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𝐺</m:t>
                          </m:r>
                        </m:e>
                        <m:sub>
                          <m:r>
                            <a:rPr lang="en-US" i="1">
                              <a:latin typeface="Cambria Math" panose="02040503050406030204" pitchFamily="18" charset="0"/>
                            </a:rPr>
                            <m:t>𝑖𝑖</m:t>
                          </m:r>
                        </m:sub>
                      </m:sSub>
                      <m:r>
                        <a:rPr lang="en-US">
                          <a:latin typeface="Cambria Math" panose="02040503050406030204" pitchFamily="18" charset="0"/>
                        </a:rPr>
                        <m:t>−</m:t>
                      </m:r>
                      <m:sSub>
                        <m:sSubPr>
                          <m:ctrlPr>
                            <a:rPr lang="en-US" i="1">
                              <a:latin typeface="Cambria Math" panose="02040503050406030204" pitchFamily="18" charset="0"/>
                              <a:ea typeface="Calibri" panose="020F0502020204030204" pitchFamily="34" charset="0"/>
                              <a:cs typeface="Times New Roman" panose="02020603050405020304" pitchFamily="18" charset="0"/>
                            </a:rPr>
                          </m:ctrlPr>
                        </m:sSubPr>
                        <m:e>
                          <m:r>
                            <a:rPr lang="en-US" i="1">
                              <a:latin typeface="Cambria Math" panose="02040503050406030204" pitchFamily="18" charset="0"/>
                              <a:ea typeface="Calibri" panose="020F0502020204030204" pitchFamily="34" charset="0"/>
                              <a:cs typeface="Times New Roman" panose="02020603050405020304" pitchFamily="18" charset="0"/>
                            </a:rPr>
                            <m:t>𝑃</m:t>
                          </m:r>
                        </m:e>
                        <m:sub>
                          <m:r>
                            <a:rPr lang="en-US" i="1">
                              <a:latin typeface="Cambria Math" panose="02040503050406030204" pitchFamily="18" charset="0"/>
                              <a:ea typeface="Calibri" panose="020F0502020204030204" pitchFamily="34" charset="0"/>
                              <a:cs typeface="Times New Roman" panose="02020603050405020304" pitchFamily="18" charset="0"/>
                            </a:rPr>
                            <m:t>𝐺𝑖</m:t>
                          </m:r>
                        </m:sub>
                      </m:sSub>
                      <m:r>
                        <a:rPr lang="en-US" i="1">
                          <a:latin typeface="Cambria Math" panose="02040503050406030204" pitchFamily="18" charset="0"/>
                          <a:ea typeface="Calibri" panose="020F0502020204030204" pitchFamily="34" charset="0"/>
                          <a:cs typeface="Times New Roman" panose="02020603050405020304" pitchFamily="18" charset="0"/>
                        </a:rPr>
                        <m:t>+</m:t>
                      </m:r>
                      <m:sSub>
                        <m:sSubPr>
                          <m:ctrlPr>
                            <a:rPr lang="en-US" i="1">
                              <a:latin typeface="Cambria Math" panose="02040503050406030204" pitchFamily="18" charset="0"/>
                              <a:ea typeface="Calibri" panose="020F0502020204030204" pitchFamily="34" charset="0"/>
                              <a:cs typeface="Times New Roman" panose="02020603050405020304" pitchFamily="18" charset="0"/>
                            </a:rPr>
                          </m:ctrlPr>
                        </m:sSubPr>
                        <m:e>
                          <m:r>
                            <a:rPr lang="en-US" i="1">
                              <a:latin typeface="Cambria Math" panose="02040503050406030204" pitchFamily="18" charset="0"/>
                              <a:ea typeface="Calibri" panose="020F0502020204030204" pitchFamily="34" charset="0"/>
                              <a:cs typeface="Times New Roman" panose="02020603050405020304" pitchFamily="18" charset="0"/>
                            </a:rPr>
                            <m:t>𝑃</m:t>
                          </m:r>
                        </m:e>
                        <m:sub>
                          <m:r>
                            <a:rPr lang="en-US" i="1">
                              <a:latin typeface="Cambria Math" panose="02040503050406030204" pitchFamily="18" charset="0"/>
                              <a:ea typeface="Calibri" panose="020F0502020204030204" pitchFamily="34" charset="0"/>
                              <a:cs typeface="Times New Roman" panose="02020603050405020304" pitchFamily="18" charset="0"/>
                            </a:rPr>
                            <m:t>𝐷𝑖</m:t>
                          </m:r>
                        </m:sub>
                      </m:sSub>
                    </m:oMath>
                  </m:oMathPara>
                </a14:m>
                <a:endParaRPr lang="en-US" dirty="0"/>
              </a:p>
            </p:txBody>
          </p:sp>
        </mc:Choice>
        <mc:Fallback xmlns="">
          <p:sp>
            <p:nvSpPr>
              <p:cNvPr id="16" name="TextBox 15">
                <a:extLst>
                  <a:ext uri="{FF2B5EF4-FFF2-40B4-BE49-F238E27FC236}">
                    <a16:creationId xmlns:a16="http://schemas.microsoft.com/office/drawing/2014/main" id="{2DC917CB-6956-4AD4-9F1D-E540929A17E9}"/>
                  </a:ext>
                </a:extLst>
              </p:cNvPr>
              <p:cNvSpPr txBox="1">
                <a:spLocks noRot="1" noChangeAspect="1" noMove="1" noResize="1" noEditPoints="1" noAdjustHandles="1" noChangeArrowheads="1" noChangeShapeType="1" noTextEdit="1"/>
              </p:cNvSpPr>
              <p:nvPr/>
            </p:nvSpPr>
            <p:spPr>
              <a:xfrm>
                <a:off x="638827" y="2480836"/>
                <a:ext cx="2843408" cy="369332"/>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72F221D9-5115-4D43-A78B-0A88888B96FA}"/>
                  </a:ext>
                </a:extLst>
              </p:cNvPr>
              <p:cNvSpPr txBox="1"/>
              <p:nvPr/>
            </p:nvSpPr>
            <p:spPr>
              <a:xfrm>
                <a:off x="302217" y="2909667"/>
                <a:ext cx="1440493" cy="68345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US" i="1" smtClean="0">
                              <a:solidFill>
                                <a:schemeClr val="tx1"/>
                              </a:solidFill>
                              <a:latin typeface="Cambria Math" panose="02040503050406030204" pitchFamily="18" charset="0"/>
                            </a:rPr>
                          </m:ctrlPr>
                        </m:fPr>
                        <m:num>
                          <m:r>
                            <a:rPr lang="en-US">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𝑓</m:t>
                              </m:r>
                            </m:e>
                            <m:sub>
                              <m:r>
                                <a:rPr lang="en-US" i="1">
                                  <a:solidFill>
                                    <a:schemeClr val="tx1"/>
                                  </a:solidFill>
                                  <a:latin typeface="Cambria Math" panose="02040503050406030204" pitchFamily="18" charset="0"/>
                                </a:rPr>
                                <m:t>𝑖</m:t>
                              </m:r>
                            </m:sub>
                          </m:sSub>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𝑥</m:t>
                              </m:r>
                            </m:e>
                          </m:d>
                        </m:num>
                        <m:den>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𝜃</m:t>
                              </m:r>
                            </m:e>
                            <m:sub>
                              <m:r>
                                <a:rPr lang="en-US" i="1">
                                  <a:solidFill>
                                    <a:schemeClr val="tx1"/>
                                  </a:solidFill>
                                  <a:latin typeface="Cambria Math" panose="02040503050406030204" pitchFamily="18" charset="0"/>
                                </a:rPr>
                                <m:t>𝑖</m:t>
                              </m:r>
                            </m:sub>
                          </m:sSub>
                        </m:den>
                      </m:f>
                      <m:r>
                        <a:rPr lang="en-US" i="0">
                          <a:solidFill>
                            <a:schemeClr val="tx1"/>
                          </a:solidFill>
                          <a:latin typeface="Cambria Math" panose="02040503050406030204" pitchFamily="18" charset="0"/>
                        </a:rPr>
                        <m:t>=0</m:t>
                      </m:r>
                    </m:oMath>
                  </m:oMathPara>
                </a14:m>
                <a:endParaRPr lang="en-US" dirty="0">
                  <a:solidFill>
                    <a:schemeClr val="tx1"/>
                  </a:solidFill>
                </a:endParaRPr>
              </a:p>
            </p:txBody>
          </p:sp>
        </mc:Choice>
        <mc:Fallback xmlns="">
          <p:sp>
            <p:nvSpPr>
              <p:cNvPr id="18" name="TextBox 17">
                <a:extLst>
                  <a:ext uri="{FF2B5EF4-FFF2-40B4-BE49-F238E27FC236}">
                    <a16:creationId xmlns:a16="http://schemas.microsoft.com/office/drawing/2014/main" id="{72F221D9-5115-4D43-A78B-0A88888B96FA}"/>
                  </a:ext>
                </a:extLst>
              </p:cNvPr>
              <p:cNvSpPr txBox="1">
                <a:spLocks noRot="1" noChangeAspect="1" noMove="1" noResize="1" noEditPoints="1" noAdjustHandles="1" noChangeArrowheads="1" noChangeShapeType="1" noTextEdit="1"/>
              </p:cNvSpPr>
              <p:nvPr/>
            </p:nvSpPr>
            <p:spPr>
              <a:xfrm>
                <a:off x="302217" y="2909667"/>
                <a:ext cx="1440493" cy="683457"/>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80083BAA-90C6-42D4-8AE2-364A4F42CEFE}"/>
                  </a:ext>
                </a:extLst>
              </p:cNvPr>
              <p:cNvSpPr txBox="1"/>
              <p:nvPr/>
            </p:nvSpPr>
            <p:spPr>
              <a:xfrm>
                <a:off x="151904" y="3634142"/>
                <a:ext cx="4572000" cy="690830"/>
              </a:xfrm>
              <a:prstGeom prst="rect">
                <a:avLst/>
              </a:prstGeom>
              <a:noFill/>
            </p:spPr>
            <p:txBody>
              <a:bodyPr wrap="square">
                <a:spAutoFit/>
              </a:bodyPr>
              <a:lstStyle/>
              <a:p>
                <a:pPr marL="285750" indent="-285750">
                  <a:buClr>
                    <a:srgbClr val="FF0000"/>
                  </a:buClr>
                  <a:buFont typeface="Arial" panose="020B0604020202020204" pitchFamily="34" charset="0"/>
                  <a:buChar char="•"/>
                </a:pPr>
                <a14:m>
                  <m:oMath xmlns:m="http://schemas.openxmlformats.org/officeDocument/2006/math">
                    <m:f>
                      <m:fPr>
                        <m:ctrlPr>
                          <a:rPr lang="en-US" sz="2400" i="1">
                            <a:solidFill>
                              <a:srgbClr val="836967"/>
                            </a:solidFill>
                            <a:latin typeface="Cambria Math" panose="02040503050406030204" pitchFamily="18" charset="0"/>
                          </a:rPr>
                        </m:ctrlPr>
                      </m:fPr>
                      <m:num>
                        <m:r>
                          <a:rPr lang="en-US" sz="240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𝑓</m:t>
                            </m:r>
                          </m:e>
                          <m:sub>
                            <m:r>
                              <a:rPr lang="en-US" sz="2400" i="1">
                                <a:latin typeface="Cambria Math" panose="02040503050406030204" pitchFamily="18" charset="0"/>
                              </a:rPr>
                              <m:t>𝑖</m:t>
                            </m:r>
                          </m:sub>
                        </m:sSub>
                        <m:d>
                          <m:dPr>
                            <m:ctrlPr>
                              <a:rPr lang="en-US" sz="2400" i="1">
                                <a:latin typeface="Cambria Math" panose="02040503050406030204" pitchFamily="18" charset="0"/>
                              </a:rPr>
                            </m:ctrlPr>
                          </m:dPr>
                          <m:e>
                            <m:r>
                              <a:rPr lang="en-US" sz="2400" i="1">
                                <a:latin typeface="Cambria Math" panose="02040503050406030204" pitchFamily="18" charset="0"/>
                              </a:rPr>
                              <m:t>𝑥</m:t>
                            </m:r>
                          </m:e>
                        </m:d>
                      </m:num>
                      <m:den>
                        <m:r>
                          <a:rPr lang="en-US" sz="240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𝜃</m:t>
                            </m:r>
                          </m:e>
                          <m:sub>
                            <m:r>
                              <a:rPr lang="en-US" sz="2400" i="1">
                                <a:latin typeface="Cambria Math" panose="02040503050406030204" pitchFamily="18" charset="0"/>
                              </a:rPr>
                              <m:t>𝑖</m:t>
                            </m:r>
                          </m:sub>
                        </m:sSub>
                      </m:den>
                    </m:f>
                    <m:r>
                      <a:rPr lang="en-US" sz="2400">
                        <a:latin typeface="Cambria Math" panose="02040503050406030204" pitchFamily="18" charset="0"/>
                      </a:rPr>
                      <m:t> ??</m:t>
                    </m:r>
                  </m:oMath>
                </a14:m>
                <a:r>
                  <a:rPr lang="en-US" sz="2400" dirty="0">
                    <a:latin typeface="Times New Roman" panose="02020603050405020304" pitchFamily="18" charset="0"/>
                    <a:cs typeface="Times New Roman" panose="02020603050405020304" pitchFamily="18" charset="0"/>
                  </a:rPr>
                  <a:t>  </a:t>
                </a:r>
                <a:r>
                  <a:rPr lang="en-US" sz="1800" dirty="0">
                    <a:effectLst/>
                    <a:latin typeface="Georgia" panose="02040502050405020303" pitchFamily="18" charset="0"/>
                    <a:ea typeface="Calibri" panose="020F0502020204030204" pitchFamily="34" charset="0"/>
                    <a:cs typeface="Times New Roman" panose="02020603050405020304" pitchFamily="18" charset="0"/>
                  </a:rPr>
                  <a:t>When </a:t>
                </a:r>
                <a14:m>
                  <m:oMath xmlns:m="http://schemas.openxmlformats.org/officeDocument/2006/math">
                    <m:r>
                      <a:rPr lang="en-US" sz="1800" i="1">
                        <a:effectLst/>
                        <a:latin typeface="Cambria Math" panose="02040503050406030204" pitchFamily="18" charset="0"/>
                        <a:ea typeface="Calibri" panose="020F0502020204030204" pitchFamily="34" charset="0"/>
                        <a:cs typeface="Times New Roman" panose="02020603050405020304" pitchFamily="18" charset="0"/>
                      </a:rPr>
                      <m:t>𝑖</m:t>
                    </m:r>
                    <m:r>
                      <a:rPr lang="en-US" sz="1800">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𝑘</m:t>
                    </m:r>
                  </m:oMath>
                </a14:m>
                <a:r>
                  <a:rPr lang="en-US" sz="1800" dirty="0">
                    <a:effectLst/>
                    <a:latin typeface="Georgia" panose="02040502050405020303" pitchFamily="18" charset="0"/>
                    <a:ea typeface="Calibri" panose="020F0502020204030204" pitchFamily="34" charset="0"/>
                    <a:cs typeface="Times New Roman" panose="02020603050405020304" pitchFamily="18" charset="0"/>
                  </a:rPr>
                  <a:t>.</a:t>
                </a:r>
                <a:endParaRPr lang="en-US" dirty="0"/>
              </a:p>
            </p:txBody>
          </p:sp>
        </mc:Choice>
        <mc:Fallback xmlns="">
          <p:sp>
            <p:nvSpPr>
              <p:cNvPr id="20" name="TextBox 19">
                <a:extLst>
                  <a:ext uri="{FF2B5EF4-FFF2-40B4-BE49-F238E27FC236}">
                    <a16:creationId xmlns:a16="http://schemas.microsoft.com/office/drawing/2014/main" id="{80083BAA-90C6-42D4-8AE2-364A4F42CEFE}"/>
                  </a:ext>
                </a:extLst>
              </p:cNvPr>
              <p:cNvSpPr txBox="1">
                <a:spLocks noRot="1" noChangeAspect="1" noMove="1" noResize="1" noEditPoints="1" noAdjustHandles="1" noChangeArrowheads="1" noChangeShapeType="1" noTextEdit="1"/>
              </p:cNvSpPr>
              <p:nvPr/>
            </p:nvSpPr>
            <p:spPr>
              <a:xfrm>
                <a:off x="151904" y="3634142"/>
                <a:ext cx="4572000" cy="690830"/>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70A13837-9DD0-4F5E-92B4-DF0430F970D7}"/>
                  </a:ext>
                </a:extLst>
              </p:cNvPr>
              <p:cNvSpPr txBox="1"/>
              <p:nvPr/>
            </p:nvSpPr>
            <p:spPr>
              <a:xfrm>
                <a:off x="414949" y="4205369"/>
                <a:ext cx="8365795" cy="86972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𝑓</m:t>
                          </m:r>
                        </m:e>
                        <m:sub>
                          <m:r>
                            <a:rPr lang="en-US" i="1">
                              <a:latin typeface="Cambria Math" panose="02040503050406030204" pitchFamily="18" charset="0"/>
                            </a:rPr>
                            <m:t>𝑖</m:t>
                          </m:r>
                        </m:sub>
                      </m:sSub>
                      <m:d>
                        <m:dPr>
                          <m:ctrlPr>
                            <a:rPr lang="en-US" i="1">
                              <a:latin typeface="Cambria Math" panose="02040503050406030204" pitchFamily="18" charset="0"/>
                            </a:rPr>
                          </m:ctrlPr>
                        </m:dPr>
                        <m:e>
                          <m:r>
                            <a:rPr lang="en-US" i="1">
                              <a:latin typeface="Cambria Math" panose="02040503050406030204" pitchFamily="18" charset="0"/>
                            </a:rPr>
                            <m:t>𝑥</m:t>
                          </m:r>
                        </m:e>
                      </m:d>
                      <m:r>
                        <a:rPr lang="en-US">
                          <a:latin typeface="Cambria Math" panose="02040503050406030204" pitchFamily="18" charset="0"/>
                        </a:rPr>
                        <m:t>=</m:t>
                      </m:r>
                      <m:nary>
                        <m:naryPr>
                          <m:chr m:val="∑"/>
                          <m:ctrlPr>
                            <a:rPr lang="en-US" sz="1800" b="0" i="1" smtClean="0">
                              <a:latin typeface="Cambria Math" panose="02040503050406030204" pitchFamily="18" charset="0"/>
                            </a:rPr>
                          </m:ctrlPr>
                        </m:naryPr>
                        <m:sub>
                          <m:r>
                            <a:rPr lang="en-US" sz="1800" b="0" i="1" smtClean="0">
                              <a:latin typeface="Cambria Math" panose="02040503050406030204" pitchFamily="18" charset="0"/>
                            </a:rPr>
                            <m:t>𝑘</m:t>
                          </m:r>
                          <m:r>
                            <a:rPr lang="en-US" sz="1800" b="0" i="1" smtClean="0">
                              <a:latin typeface="Cambria Math" panose="02040503050406030204" pitchFamily="18" charset="0"/>
                            </a:rPr>
                            <m:t>=1, </m:t>
                          </m:r>
                          <m:r>
                            <a:rPr lang="en-US" sz="1800" b="0" i="1" smtClean="0">
                              <a:latin typeface="Cambria Math" panose="02040503050406030204" pitchFamily="18" charset="0"/>
                            </a:rPr>
                            <m:t>𝑘</m:t>
                          </m:r>
                          <m:r>
                            <a:rPr lang="en-US">
                              <a:latin typeface="Cambria Math" panose="02040503050406030204" pitchFamily="18" charset="0"/>
                              <a:ea typeface="Calibri" panose="020F0502020204030204" pitchFamily="34" charset="0"/>
                              <a:cs typeface="Times New Roman" panose="02020603050405020304" pitchFamily="18" charset="0"/>
                            </a:rPr>
                            <m:t>≠</m:t>
                          </m:r>
                          <m:r>
                            <a:rPr lang="en-US" b="0" i="1" smtClean="0">
                              <a:latin typeface="Cambria Math" panose="02040503050406030204" pitchFamily="18" charset="0"/>
                              <a:ea typeface="Calibri" panose="020F0502020204030204" pitchFamily="34" charset="0"/>
                              <a:cs typeface="Times New Roman" panose="02020603050405020304" pitchFamily="18" charset="0"/>
                            </a:rPr>
                            <m:t>𝑖</m:t>
                          </m:r>
                        </m:sub>
                        <m:sup>
                          <m:r>
                            <a:rPr lang="en-US" sz="1800" b="0" i="1" smtClean="0">
                              <a:latin typeface="Cambria Math" panose="02040503050406030204" pitchFamily="18" charset="0"/>
                            </a:rPr>
                            <m:t>𝑛</m:t>
                          </m:r>
                        </m:sup>
                        <m:e>
                          <m:d>
                            <m:dPr>
                              <m:begChr m:val="|"/>
                              <m:endChr m:val="|"/>
                              <m:ctrlPr>
                                <a:rPr lang="en-US" sz="1800" b="0" i="1" smtClean="0">
                                  <a:latin typeface="Cambria Math" panose="02040503050406030204" pitchFamily="18" charset="0"/>
                                </a:rPr>
                              </m:ctrlPr>
                            </m:dPr>
                            <m:e>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𝑉</m:t>
                                  </m:r>
                                </m:e>
                                <m:sub>
                                  <m:r>
                                    <a:rPr lang="en-US" sz="1800" b="0" i="1" smtClean="0">
                                      <a:latin typeface="Cambria Math" panose="02040503050406030204" pitchFamily="18" charset="0"/>
                                    </a:rPr>
                                    <m:t>𝑖</m:t>
                                  </m:r>
                                </m:sub>
                              </m:sSub>
                            </m:e>
                          </m:d>
                          <m:d>
                            <m:dPr>
                              <m:begChr m:val="|"/>
                              <m:endChr m:val="|"/>
                              <m:ctrlPr>
                                <a:rPr lang="en-US" sz="1800" i="1">
                                  <a:latin typeface="Cambria Math" panose="02040503050406030204" pitchFamily="18" charset="0"/>
                                </a:rPr>
                              </m:ctrlPr>
                            </m:dPr>
                            <m:e>
                              <m:sSub>
                                <m:sSubPr>
                                  <m:ctrlPr>
                                    <a:rPr lang="en-US" sz="1800" i="1">
                                      <a:latin typeface="Cambria Math" panose="02040503050406030204" pitchFamily="18" charset="0"/>
                                    </a:rPr>
                                  </m:ctrlPr>
                                </m:sSubPr>
                                <m:e>
                                  <m:r>
                                    <a:rPr lang="en-US" sz="1800" i="1">
                                      <a:latin typeface="Cambria Math" panose="02040503050406030204" pitchFamily="18" charset="0"/>
                                    </a:rPr>
                                    <m:t>𝑉</m:t>
                                  </m:r>
                                </m:e>
                                <m:sub>
                                  <m:r>
                                    <a:rPr lang="en-US" sz="1800" b="0" i="1" smtClean="0">
                                      <a:latin typeface="Cambria Math" panose="02040503050406030204" pitchFamily="18" charset="0"/>
                                    </a:rPr>
                                    <m:t>𝑘</m:t>
                                  </m:r>
                                </m:sub>
                              </m:sSub>
                            </m:e>
                          </m:d>
                          <m:d>
                            <m:dPr>
                              <m:ctrlPr>
                                <a:rPr lang="en-US" sz="1800" i="1" smtClean="0">
                                  <a:latin typeface="Cambria Math" panose="02040503050406030204" pitchFamily="18" charset="0"/>
                                </a:rPr>
                              </m:ctrlPr>
                            </m:dPr>
                            <m:e>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𝐺</m:t>
                                  </m:r>
                                </m:e>
                                <m:sub>
                                  <m:r>
                                    <a:rPr lang="en-US" sz="1800" b="0" i="1" smtClean="0">
                                      <a:latin typeface="Cambria Math" panose="02040503050406030204" pitchFamily="18" charset="0"/>
                                    </a:rPr>
                                    <m:t>𝑖𝑘</m:t>
                                  </m:r>
                                </m:sub>
                              </m:sSub>
                              <m:func>
                                <m:funcPr>
                                  <m:ctrlPr>
                                    <a:rPr lang="en-US" sz="1800" i="1" smtClean="0">
                                      <a:latin typeface="Cambria Math" panose="02040503050406030204" pitchFamily="18" charset="0"/>
                                    </a:rPr>
                                  </m:ctrlPr>
                                </m:funcPr>
                                <m:fName>
                                  <m:r>
                                    <m:rPr>
                                      <m:sty m:val="p"/>
                                    </m:rPr>
                                    <a:rPr lang="en-US" sz="1800" i="0" smtClean="0">
                                      <a:latin typeface="Cambria Math" panose="02040503050406030204" pitchFamily="18" charset="0"/>
                                    </a:rPr>
                                    <m:t>cos</m:t>
                                  </m:r>
                                </m:fName>
                                <m:e>
                                  <m:d>
                                    <m:dPr>
                                      <m:ctrlPr>
                                        <a:rPr lang="en-US" sz="1800" i="1" smtClean="0">
                                          <a:latin typeface="Cambria Math" panose="02040503050406030204" pitchFamily="18" charset="0"/>
                                        </a:rPr>
                                      </m:ctrlPr>
                                    </m:dPr>
                                    <m:e>
                                      <m:sSub>
                                        <m:sSubPr>
                                          <m:ctrlPr>
                                            <a:rPr lang="en-US" sz="1800" i="1" smtClean="0">
                                              <a:latin typeface="Cambria Math" panose="02040503050406030204" pitchFamily="18" charset="0"/>
                                            </a:rPr>
                                          </m:ctrlPr>
                                        </m:sSubPr>
                                        <m:e>
                                          <m:r>
                                            <a:rPr lang="en-US" sz="1800" i="1" smtClean="0">
                                              <a:latin typeface="Cambria Math" panose="02040503050406030204" pitchFamily="18" charset="0"/>
                                              <a:ea typeface="Cambria Math" panose="02040503050406030204" pitchFamily="18" charset="0"/>
                                            </a:rPr>
                                            <m:t>𝜃</m:t>
                                          </m:r>
                                        </m:e>
                                        <m:sub>
                                          <m:r>
                                            <a:rPr lang="en-US" sz="1800" b="0" i="1" smtClean="0">
                                              <a:latin typeface="Cambria Math" panose="02040503050406030204" pitchFamily="18" charset="0"/>
                                            </a:rPr>
                                            <m:t>𝑖</m:t>
                                          </m:r>
                                        </m:sub>
                                      </m:sSub>
                                      <m:r>
                                        <a:rPr lang="en-US" sz="1800" b="0" i="1" smtClean="0">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ea typeface="Cambria Math" panose="02040503050406030204" pitchFamily="18" charset="0"/>
                                            </a:rPr>
                                            <m:t>𝜃</m:t>
                                          </m:r>
                                        </m:e>
                                        <m:sub>
                                          <m:r>
                                            <a:rPr lang="en-US" sz="1800" b="0" i="1" smtClean="0">
                                              <a:latin typeface="Cambria Math" panose="02040503050406030204" pitchFamily="18" charset="0"/>
                                              <a:ea typeface="Cambria Math" panose="02040503050406030204" pitchFamily="18" charset="0"/>
                                            </a:rPr>
                                            <m:t>𝑘</m:t>
                                          </m:r>
                                        </m:sub>
                                      </m:sSub>
                                    </m:e>
                                  </m:d>
                                </m:e>
                              </m:func>
                              <m:r>
                                <a:rPr lang="en-US" sz="1800" b="0" i="1" smtClean="0">
                                  <a:latin typeface="Cambria Math" panose="02040503050406030204" pitchFamily="18" charset="0"/>
                                </a:rPr>
                                <m:t>+</m:t>
                              </m:r>
                              <m:sSub>
                                <m:sSubPr>
                                  <m:ctrlPr>
                                    <a:rPr lang="en-US" sz="1800" i="1">
                                      <a:latin typeface="Cambria Math" panose="02040503050406030204" pitchFamily="18" charset="0"/>
                                    </a:rPr>
                                  </m:ctrlPr>
                                </m:sSubPr>
                                <m:e>
                                  <m:r>
                                    <a:rPr lang="en-US" sz="1800" b="0" i="1" smtClean="0">
                                      <a:latin typeface="Cambria Math" panose="02040503050406030204" pitchFamily="18" charset="0"/>
                                    </a:rPr>
                                    <m:t>𝐵</m:t>
                                  </m:r>
                                </m:e>
                                <m:sub>
                                  <m:r>
                                    <a:rPr lang="en-US" sz="1800" i="1">
                                      <a:latin typeface="Cambria Math" panose="02040503050406030204" pitchFamily="18" charset="0"/>
                                    </a:rPr>
                                    <m:t>𝑖</m:t>
                                  </m:r>
                                  <m:r>
                                    <a:rPr lang="en-US" sz="1800" b="0" i="1" smtClean="0">
                                      <a:latin typeface="Cambria Math" panose="02040503050406030204" pitchFamily="18" charset="0"/>
                                    </a:rPr>
                                    <m:t>𝑘</m:t>
                                  </m:r>
                                </m:sub>
                              </m:sSub>
                              <m:func>
                                <m:funcPr>
                                  <m:ctrlPr>
                                    <a:rPr lang="en-US" sz="1800" i="1">
                                      <a:latin typeface="Cambria Math" panose="02040503050406030204" pitchFamily="18" charset="0"/>
                                    </a:rPr>
                                  </m:ctrlPr>
                                </m:funcPr>
                                <m:fName>
                                  <m:r>
                                    <m:rPr>
                                      <m:sty m:val="p"/>
                                    </m:rPr>
                                    <a:rPr lang="en-US" sz="1800" b="0" i="0" smtClean="0">
                                      <a:latin typeface="Cambria Math" panose="02040503050406030204" pitchFamily="18" charset="0"/>
                                    </a:rPr>
                                    <m:t>sin</m:t>
                                  </m:r>
                                </m:fName>
                                <m:e>
                                  <m:d>
                                    <m:dPr>
                                      <m:ctrlPr>
                                        <a:rPr lang="en-US" sz="1800" i="1">
                                          <a:latin typeface="Cambria Math" panose="02040503050406030204" pitchFamily="18" charset="0"/>
                                        </a:rPr>
                                      </m:ctrlPr>
                                    </m:dPr>
                                    <m:e>
                                      <m:sSub>
                                        <m:sSubPr>
                                          <m:ctrlPr>
                                            <a:rPr lang="en-US" sz="1800" i="1">
                                              <a:latin typeface="Cambria Math" panose="02040503050406030204" pitchFamily="18" charset="0"/>
                                            </a:rPr>
                                          </m:ctrlPr>
                                        </m:sSubPr>
                                        <m:e>
                                          <m:r>
                                            <a:rPr lang="en-US" sz="1800" i="1">
                                              <a:latin typeface="Cambria Math" panose="02040503050406030204" pitchFamily="18" charset="0"/>
                                              <a:ea typeface="Cambria Math" panose="02040503050406030204" pitchFamily="18" charset="0"/>
                                            </a:rPr>
                                            <m:t>𝜃</m:t>
                                          </m:r>
                                        </m:e>
                                        <m:sub>
                                          <m:r>
                                            <a:rPr lang="en-US" sz="1800" i="1">
                                              <a:latin typeface="Cambria Math" panose="02040503050406030204" pitchFamily="18" charset="0"/>
                                            </a:rPr>
                                            <m:t>𝑖</m:t>
                                          </m:r>
                                        </m:sub>
                                      </m:sSub>
                                      <m:r>
                                        <a:rPr lang="en-US" sz="1800" i="1">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ea typeface="Cambria Math" panose="02040503050406030204" pitchFamily="18" charset="0"/>
                                            </a:rPr>
                                            <m:t>𝜃</m:t>
                                          </m:r>
                                        </m:e>
                                        <m:sub>
                                          <m:r>
                                            <a:rPr lang="en-US" sz="1800" b="0" i="1" smtClean="0">
                                              <a:latin typeface="Cambria Math" panose="02040503050406030204" pitchFamily="18" charset="0"/>
                                              <a:ea typeface="Cambria Math" panose="02040503050406030204" pitchFamily="18" charset="0"/>
                                            </a:rPr>
                                            <m:t>𝑘</m:t>
                                          </m:r>
                                        </m:sub>
                                      </m:sSub>
                                    </m:e>
                                  </m:d>
                                </m:e>
                              </m:func>
                            </m:e>
                          </m:d>
                          <m:r>
                            <a:rPr lang="en-US" sz="1800"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libri" panose="020F0502020204030204" pitchFamily="34" charset="0"/>
                                  <a:cs typeface="Times New Roman" panose="02020603050405020304" pitchFamily="18" charset="0"/>
                                </a:rPr>
                              </m:ctrlPr>
                            </m:sSubPr>
                            <m:e>
                              <m:r>
                                <a:rPr lang="en-US" i="1">
                                  <a:latin typeface="Cambria Math" panose="02040503050406030204" pitchFamily="18" charset="0"/>
                                  <a:ea typeface="Calibri" panose="020F0502020204030204" pitchFamily="34" charset="0"/>
                                  <a:cs typeface="Times New Roman" panose="02020603050405020304" pitchFamily="18" charset="0"/>
                                </a:rPr>
                                <m:t>𝑃</m:t>
                              </m:r>
                            </m:e>
                            <m:sub>
                              <m:r>
                                <a:rPr lang="en-US" i="1">
                                  <a:latin typeface="Cambria Math" panose="02040503050406030204" pitchFamily="18" charset="0"/>
                                  <a:ea typeface="Calibri" panose="020F0502020204030204" pitchFamily="34" charset="0"/>
                                  <a:cs typeface="Times New Roman" panose="02020603050405020304" pitchFamily="18" charset="0"/>
                                </a:rPr>
                                <m:t>𝐺𝑖</m:t>
                              </m:r>
                            </m:sub>
                          </m:sSub>
                          <m:r>
                            <a:rPr lang="en-US" i="1">
                              <a:latin typeface="Cambria Math" panose="02040503050406030204" pitchFamily="18" charset="0"/>
                              <a:ea typeface="Calibri" panose="020F0502020204030204" pitchFamily="34" charset="0"/>
                              <a:cs typeface="Times New Roman" panose="02020603050405020304" pitchFamily="18" charset="0"/>
                            </a:rPr>
                            <m:t>+</m:t>
                          </m:r>
                          <m:sSub>
                            <m:sSubPr>
                              <m:ctrlPr>
                                <a:rPr lang="en-US" i="1">
                                  <a:latin typeface="Cambria Math" panose="02040503050406030204" pitchFamily="18" charset="0"/>
                                  <a:ea typeface="Calibri" panose="020F0502020204030204" pitchFamily="34" charset="0"/>
                                  <a:cs typeface="Times New Roman" panose="02020603050405020304" pitchFamily="18" charset="0"/>
                                </a:rPr>
                              </m:ctrlPr>
                            </m:sSubPr>
                            <m:e>
                              <m:r>
                                <a:rPr lang="en-US" i="1">
                                  <a:latin typeface="Cambria Math" panose="02040503050406030204" pitchFamily="18" charset="0"/>
                                  <a:ea typeface="Calibri" panose="020F0502020204030204" pitchFamily="34" charset="0"/>
                                  <a:cs typeface="Times New Roman" panose="02020603050405020304" pitchFamily="18" charset="0"/>
                                </a:rPr>
                                <m:t>𝑃</m:t>
                              </m:r>
                            </m:e>
                            <m:sub>
                              <m:r>
                                <a:rPr lang="en-US" i="1">
                                  <a:latin typeface="Cambria Math" panose="02040503050406030204" pitchFamily="18" charset="0"/>
                                  <a:ea typeface="Calibri" panose="020F0502020204030204" pitchFamily="34" charset="0"/>
                                  <a:cs typeface="Times New Roman" panose="02020603050405020304" pitchFamily="18" charset="0"/>
                                </a:rPr>
                                <m:t>𝐷𝑖</m:t>
                              </m:r>
                            </m:sub>
                          </m:sSub>
                        </m:e>
                      </m:nary>
                    </m:oMath>
                  </m:oMathPara>
                </a14:m>
                <a:endParaRPr lang="en-US" dirty="0"/>
              </a:p>
            </p:txBody>
          </p:sp>
        </mc:Choice>
        <mc:Fallback xmlns="">
          <p:sp>
            <p:nvSpPr>
              <p:cNvPr id="22" name="TextBox 21">
                <a:extLst>
                  <a:ext uri="{FF2B5EF4-FFF2-40B4-BE49-F238E27FC236}">
                    <a16:creationId xmlns:a16="http://schemas.microsoft.com/office/drawing/2014/main" id="{70A13837-9DD0-4F5E-92B4-DF0430F970D7}"/>
                  </a:ext>
                </a:extLst>
              </p:cNvPr>
              <p:cNvSpPr txBox="1">
                <a:spLocks noRot="1" noChangeAspect="1" noMove="1" noResize="1" noEditPoints="1" noAdjustHandles="1" noChangeArrowheads="1" noChangeShapeType="1" noTextEdit="1"/>
              </p:cNvSpPr>
              <p:nvPr/>
            </p:nvSpPr>
            <p:spPr>
              <a:xfrm>
                <a:off x="414949" y="4205369"/>
                <a:ext cx="8365795" cy="869725"/>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49BB221D-B218-4A42-A48F-5D5D8E8D5F8F}"/>
                  </a:ext>
                </a:extLst>
              </p:cNvPr>
              <p:cNvSpPr txBox="1"/>
              <p:nvPr/>
            </p:nvSpPr>
            <p:spPr>
              <a:xfrm>
                <a:off x="877618" y="5300906"/>
                <a:ext cx="4572000" cy="68345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US" i="1" smtClean="0">
                              <a:solidFill>
                                <a:schemeClr val="tx1"/>
                              </a:solidFill>
                              <a:latin typeface="Cambria Math" panose="02040503050406030204" pitchFamily="18" charset="0"/>
                            </a:rPr>
                          </m:ctrlPr>
                        </m:fPr>
                        <m:num>
                          <m:r>
                            <a:rPr lang="en-US">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𝑓</m:t>
                              </m:r>
                            </m:e>
                            <m:sub>
                              <m:r>
                                <a:rPr lang="en-US" i="1">
                                  <a:solidFill>
                                    <a:schemeClr val="tx1"/>
                                  </a:solidFill>
                                  <a:latin typeface="Cambria Math" panose="02040503050406030204" pitchFamily="18" charset="0"/>
                                </a:rPr>
                                <m:t>𝑖</m:t>
                              </m:r>
                            </m:sub>
                          </m:sSub>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𝑥</m:t>
                              </m:r>
                            </m:e>
                          </m:d>
                        </m:num>
                        <m:den>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𝜃</m:t>
                              </m:r>
                            </m:e>
                            <m:sub>
                              <m:r>
                                <a:rPr lang="en-US" i="1">
                                  <a:solidFill>
                                    <a:schemeClr val="tx1"/>
                                  </a:solidFill>
                                  <a:latin typeface="Cambria Math" panose="02040503050406030204" pitchFamily="18" charset="0"/>
                                </a:rPr>
                                <m:t>𝑖</m:t>
                              </m:r>
                            </m:sub>
                          </m:sSub>
                        </m:den>
                      </m:f>
                      <m:r>
                        <a:rPr lang="en-US" i="0">
                          <a:solidFill>
                            <a:schemeClr val="tx1"/>
                          </a:solidFill>
                          <a:latin typeface="Cambria Math" panose="02040503050406030204" pitchFamily="18" charset="0"/>
                        </a:rPr>
                        <m:t>=</m:t>
                      </m:r>
                      <m:d>
                        <m:dPr>
                          <m:begChr m:val="|"/>
                          <m:endChr m:val="|"/>
                          <m:ctrlPr>
                            <a:rPr lang="en-US" i="1">
                              <a:solidFill>
                                <a:schemeClr val="tx1"/>
                              </a:solidFill>
                              <a:latin typeface="Cambria Math" panose="02040503050406030204" pitchFamily="18" charset="0"/>
                            </a:rPr>
                          </m:ctrlPr>
                        </m:dP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1">
                                  <a:solidFill>
                                    <a:schemeClr val="tx1"/>
                                  </a:solidFill>
                                  <a:latin typeface="Cambria Math" panose="02040503050406030204" pitchFamily="18" charset="0"/>
                                </a:rPr>
                                <m:t>𝑖</m:t>
                              </m:r>
                            </m:sub>
                          </m:sSub>
                        </m:e>
                      </m:d>
                      <m:d>
                        <m:dPr>
                          <m:begChr m:val="|"/>
                          <m:endChr m:val="|"/>
                          <m:ctrlPr>
                            <a:rPr lang="en-US" i="1">
                              <a:solidFill>
                                <a:schemeClr val="tx1"/>
                              </a:solidFill>
                              <a:latin typeface="Cambria Math" panose="02040503050406030204" pitchFamily="18" charset="0"/>
                            </a:rPr>
                          </m:ctrlPr>
                        </m:dP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1">
                                  <a:solidFill>
                                    <a:schemeClr val="tx1"/>
                                  </a:solidFill>
                                  <a:latin typeface="Cambria Math" panose="02040503050406030204" pitchFamily="18" charset="0"/>
                                </a:rPr>
                                <m:t>𝑘</m:t>
                              </m:r>
                            </m:sub>
                          </m:sSub>
                        </m:e>
                      </m:d>
                      <m:d>
                        <m:dPr>
                          <m:ctrlPr>
                            <a:rPr lang="en-US" i="1">
                              <a:solidFill>
                                <a:schemeClr val="tx1"/>
                              </a:solidFill>
                              <a:latin typeface="Cambria Math" panose="02040503050406030204" pitchFamily="18" charset="0"/>
                            </a:rPr>
                          </m:ctrlPr>
                        </m:dPr>
                        <m:e>
                          <m:r>
                            <a:rPr lang="en-US" i="0">
                              <a:solidFill>
                                <a:schemeClr val="tx1"/>
                              </a:solidFill>
                              <a:latin typeface="Cambria Math" panose="02040503050406030204" pitchFamily="18" charset="0"/>
                            </a:rPr>
                            <m:t>−</m:t>
                          </m:r>
                          <m:sSub>
                            <m:sSubPr>
                              <m:ctrlPr>
                                <a:rPr lang="en-US" b="0" i="1" smtClean="0">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𝐺</m:t>
                              </m:r>
                            </m:e>
                            <m:sub>
                              <m:r>
                                <a:rPr lang="en-US" i="1">
                                  <a:solidFill>
                                    <a:schemeClr val="tx1"/>
                                  </a:solidFill>
                                  <a:latin typeface="Cambria Math" panose="02040503050406030204" pitchFamily="18" charset="0"/>
                                </a:rPr>
                                <m:t>𝑖</m:t>
                              </m:r>
                              <m:r>
                                <m:rPr>
                                  <m:sty m:val="p"/>
                                </m:rPr>
                                <a:rPr lang="en-US" b="0" i="0" smtClean="0">
                                  <a:solidFill>
                                    <a:schemeClr val="tx1"/>
                                  </a:solidFill>
                                  <a:latin typeface="Cambria Math" panose="02040503050406030204" pitchFamily="18" charset="0"/>
                                </a:rPr>
                                <m:t>k</m:t>
                              </m:r>
                            </m:sub>
                          </m:sSub>
                          <m:r>
                            <m:rPr>
                              <m:sty m:val="p"/>
                            </m:rPr>
                            <a:rPr lang="en-US" i="0">
                              <a:solidFill>
                                <a:schemeClr val="tx1"/>
                              </a:solidFill>
                              <a:latin typeface="Cambria Math" panose="02040503050406030204" pitchFamily="18" charset="0"/>
                            </a:rPr>
                            <m:t>si</m:t>
                          </m:r>
                          <m:func>
                            <m:funcPr>
                              <m:ctrlPr>
                                <a:rPr lang="en-US" i="1">
                                  <a:solidFill>
                                    <a:schemeClr val="tx1"/>
                                  </a:solidFill>
                                  <a:latin typeface="Cambria Math" panose="02040503050406030204" pitchFamily="18" charset="0"/>
                                </a:rPr>
                              </m:ctrlPr>
                            </m:funcPr>
                            <m:fName>
                              <m:r>
                                <m:rPr>
                                  <m:sty m:val="p"/>
                                </m:rPr>
                                <a:rPr lang="en-US" i="0">
                                  <a:solidFill>
                                    <a:schemeClr val="tx1"/>
                                  </a:solidFill>
                                  <a:latin typeface="Cambria Math" panose="02040503050406030204" pitchFamily="18" charset="0"/>
                                </a:rPr>
                                <m:t>n</m:t>
                              </m:r>
                            </m:fName>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𝜃</m:t>
                                  </m:r>
                                </m:e>
                                <m:sub>
                                  <m:r>
                                    <a:rPr lang="en-US" i="1">
                                      <a:solidFill>
                                        <a:schemeClr val="tx1"/>
                                      </a:solidFill>
                                      <a:latin typeface="Cambria Math" panose="02040503050406030204" pitchFamily="18" charset="0"/>
                                    </a:rPr>
                                    <m:t>𝑖𝑘</m:t>
                                  </m:r>
                                </m:sub>
                              </m:sSub>
                            </m:e>
                          </m:func>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𝐵</m:t>
                              </m:r>
                            </m:e>
                            <m:sub>
                              <m:r>
                                <a:rPr lang="en-US" i="1">
                                  <a:solidFill>
                                    <a:schemeClr val="tx1"/>
                                  </a:solidFill>
                                  <a:latin typeface="Cambria Math" panose="02040503050406030204" pitchFamily="18" charset="0"/>
                                </a:rPr>
                                <m:t>𝑖𝑘</m:t>
                              </m:r>
                            </m:sub>
                          </m:sSub>
                          <m:r>
                            <m:rPr>
                              <m:sty m:val="p"/>
                            </m:rPr>
                            <a:rPr lang="en-US" i="0">
                              <a:solidFill>
                                <a:schemeClr val="tx1"/>
                              </a:solidFill>
                              <a:latin typeface="Cambria Math" panose="02040503050406030204" pitchFamily="18" charset="0"/>
                            </a:rPr>
                            <m:t>co</m:t>
                          </m:r>
                          <m:func>
                            <m:funcPr>
                              <m:ctrlPr>
                                <a:rPr lang="en-US" i="1">
                                  <a:solidFill>
                                    <a:schemeClr val="tx1"/>
                                  </a:solidFill>
                                  <a:latin typeface="Cambria Math" panose="02040503050406030204" pitchFamily="18" charset="0"/>
                                </a:rPr>
                              </m:ctrlPr>
                            </m:funcPr>
                            <m:fName>
                              <m:r>
                                <m:rPr>
                                  <m:sty m:val="p"/>
                                </m:rPr>
                                <a:rPr lang="en-US" i="0">
                                  <a:solidFill>
                                    <a:schemeClr val="tx1"/>
                                  </a:solidFill>
                                  <a:latin typeface="Cambria Math" panose="02040503050406030204" pitchFamily="18" charset="0"/>
                                </a:rPr>
                                <m:t>s</m:t>
                              </m:r>
                            </m:fName>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𝜃</m:t>
                                  </m:r>
                                </m:e>
                                <m:sub>
                                  <m:r>
                                    <a:rPr lang="en-US" i="1">
                                      <a:solidFill>
                                        <a:schemeClr val="tx1"/>
                                      </a:solidFill>
                                      <a:latin typeface="Cambria Math" panose="02040503050406030204" pitchFamily="18" charset="0"/>
                                    </a:rPr>
                                    <m:t>𝑖𝑘</m:t>
                                  </m:r>
                                </m:sub>
                              </m:sSub>
                            </m:e>
                          </m:func>
                        </m:e>
                      </m:d>
                    </m:oMath>
                  </m:oMathPara>
                </a14:m>
                <a:endParaRPr lang="en-US" dirty="0">
                  <a:solidFill>
                    <a:schemeClr val="tx1"/>
                  </a:solidFill>
                </a:endParaRPr>
              </a:p>
            </p:txBody>
          </p:sp>
        </mc:Choice>
        <mc:Fallback xmlns="">
          <p:sp>
            <p:nvSpPr>
              <p:cNvPr id="24" name="TextBox 23">
                <a:extLst>
                  <a:ext uri="{FF2B5EF4-FFF2-40B4-BE49-F238E27FC236}">
                    <a16:creationId xmlns:a16="http://schemas.microsoft.com/office/drawing/2014/main" id="{49BB221D-B218-4A42-A48F-5D5D8E8D5F8F}"/>
                  </a:ext>
                </a:extLst>
              </p:cNvPr>
              <p:cNvSpPr txBox="1">
                <a:spLocks noRot="1" noChangeAspect="1" noMove="1" noResize="1" noEditPoints="1" noAdjustHandles="1" noChangeArrowheads="1" noChangeShapeType="1" noTextEdit="1"/>
              </p:cNvSpPr>
              <p:nvPr/>
            </p:nvSpPr>
            <p:spPr>
              <a:xfrm>
                <a:off x="877618" y="5300906"/>
                <a:ext cx="4572000" cy="683457"/>
              </a:xfrm>
              <a:prstGeom prst="rect">
                <a:avLst/>
              </a:prstGeom>
              <a:blipFill>
                <a:blip r:embed="rId8"/>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2729125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191C-D501-4F81-8E4B-9D44B8EDC0C6}"/>
              </a:ext>
            </a:extLst>
          </p:cNvPr>
          <p:cNvSpPr>
            <a:spLocks noGrp="1"/>
          </p:cNvSpPr>
          <p:nvPr>
            <p:ph type="title"/>
          </p:nvPr>
        </p:nvSpPr>
        <p:spPr>
          <a:xfrm>
            <a:off x="302217" y="152400"/>
            <a:ext cx="8238641" cy="707756"/>
          </a:xfrm>
        </p:spPr>
        <p:txBody>
          <a:bodyPr/>
          <a:lstStyle/>
          <a:p>
            <a:r>
              <a:rPr lang="en-US" dirty="0" err="1"/>
              <a:t>Contd</a:t>
            </a:r>
            <a:r>
              <a:rPr lang="en-US" dirty="0"/>
              <a:t>…</a:t>
            </a:r>
          </a:p>
        </p:txBody>
      </p:sp>
      <p:sp>
        <p:nvSpPr>
          <p:cNvPr id="5" name="Slide Number Placeholder 4">
            <a:extLst>
              <a:ext uri="{FF2B5EF4-FFF2-40B4-BE49-F238E27FC236}">
                <a16:creationId xmlns:a16="http://schemas.microsoft.com/office/drawing/2014/main" id="{510A510D-11C3-4509-A972-43A23A8748CF}"/>
              </a:ext>
            </a:extLst>
          </p:cNvPr>
          <p:cNvSpPr>
            <a:spLocks noGrp="1"/>
          </p:cNvSpPr>
          <p:nvPr>
            <p:ph type="sldNum" sz="quarter" idx="4"/>
          </p:nvPr>
        </p:nvSpPr>
        <p:spPr/>
        <p:txBody>
          <a:bodyPr/>
          <a:lstStyle/>
          <a:p>
            <a:fld id="{7CECD839-9EAD-418B-9826-1243089AB703}" type="slidenum">
              <a:rPr lang="en-US" smtClean="0"/>
              <a:t>43</a:t>
            </a:fld>
            <a:endParaRPr lang="en-US"/>
          </a:p>
        </p:txBody>
      </p:sp>
      <p:sp>
        <p:nvSpPr>
          <p:cNvPr id="7" name="Footer Placeholder 5">
            <a:extLst>
              <a:ext uri="{FF2B5EF4-FFF2-40B4-BE49-F238E27FC236}">
                <a16:creationId xmlns:a16="http://schemas.microsoft.com/office/drawing/2014/main" id="{A14C8A68-AC23-4AC9-8A19-8108B2C013A0}"/>
              </a:ext>
            </a:extLst>
          </p:cNvPr>
          <p:cNvSpPr txBox="1">
            <a:spLocks/>
          </p:cNvSpPr>
          <p:nvPr/>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ECpE</a:t>
            </a:r>
            <a:r>
              <a:rPr lang="en-US" dirty="0"/>
              <a:t> Department</a:t>
            </a:r>
          </a:p>
        </p:txBody>
      </p:sp>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80083BAA-90C6-42D4-8AE2-364A4F42CEFE}"/>
                  </a:ext>
                </a:extLst>
              </p:cNvPr>
              <p:cNvSpPr txBox="1"/>
              <p:nvPr/>
            </p:nvSpPr>
            <p:spPr>
              <a:xfrm>
                <a:off x="302217" y="1095131"/>
                <a:ext cx="4572000" cy="369332"/>
              </a:xfrm>
              <a:prstGeom prst="rect">
                <a:avLst/>
              </a:prstGeom>
              <a:noFill/>
            </p:spPr>
            <p:txBody>
              <a:bodyPr wrap="square">
                <a:spAutoFit/>
              </a:bodyPr>
              <a:lstStyle/>
              <a:p>
                <a:r>
                  <a:rPr lang="en-US" sz="1800" dirty="0">
                    <a:effectLst/>
                    <a:latin typeface="Georgia" panose="02040502050405020303" pitchFamily="18" charset="0"/>
                    <a:ea typeface="Calibri" panose="020F0502020204030204" pitchFamily="34" charset="0"/>
                    <a:cs typeface="Times New Roman" panose="02020603050405020304" pitchFamily="18" charset="0"/>
                  </a:rPr>
                  <a:t>When </a:t>
                </a:r>
                <a14:m>
                  <m:oMath xmlns:m="http://schemas.openxmlformats.org/officeDocument/2006/math">
                    <m:r>
                      <m:rPr>
                        <m:sty m:val="p"/>
                      </m:rPr>
                      <a:rPr lang="en-US" sz="1800" b="0" i="0" smtClean="0">
                        <a:effectLst/>
                        <a:latin typeface="Cambria Math" panose="02040503050406030204" pitchFamily="18" charset="0"/>
                        <a:ea typeface="Calibri" panose="020F0502020204030204" pitchFamily="34" charset="0"/>
                        <a:cs typeface="Times New Roman" panose="02020603050405020304" pitchFamily="18" charset="0"/>
                      </a:rPr>
                      <m:t>j</m:t>
                    </m:r>
                    <m:r>
                      <a:rPr lang="en-US" sz="1800">
                        <a:effectLst/>
                        <a:latin typeface="Cambria Math" panose="02040503050406030204" pitchFamily="18" charset="0"/>
                        <a:ea typeface="Calibri" panose="020F0502020204030204" pitchFamily="34" charset="0"/>
                        <a:cs typeface="Times New Roman" panose="02020603050405020304" pitchFamily="18" charset="0"/>
                      </a:rPr>
                      <m:t>≠</m:t>
                    </m:r>
                    <m:r>
                      <a:rPr lang="en-US" sz="1800" b="0" i="1" smtClean="0">
                        <a:effectLst/>
                        <a:latin typeface="Cambria Math" panose="02040503050406030204" pitchFamily="18" charset="0"/>
                        <a:ea typeface="Calibri" panose="020F0502020204030204" pitchFamily="34" charset="0"/>
                        <a:cs typeface="Times New Roman" panose="02020603050405020304" pitchFamily="18" charset="0"/>
                      </a:rPr>
                      <m:t>𝑖</m:t>
                    </m:r>
                  </m:oMath>
                </a14:m>
                <a:endParaRPr lang="en-US" dirty="0"/>
              </a:p>
            </p:txBody>
          </p:sp>
        </mc:Choice>
        <mc:Fallback xmlns="">
          <p:sp>
            <p:nvSpPr>
              <p:cNvPr id="20" name="TextBox 19">
                <a:extLst>
                  <a:ext uri="{FF2B5EF4-FFF2-40B4-BE49-F238E27FC236}">
                    <a16:creationId xmlns:a16="http://schemas.microsoft.com/office/drawing/2014/main" id="{80083BAA-90C6-42D4-8AE2-364A4F42CEFE}"/>
                  </a:ext>
                </a:extLst>
              </p:cNvPr>
              <p:cNvSpPr txBox="1">
                <a:spLocks noRot="1" noChangeAspect="1" noMove="1" noResize="1" noEditPoints="1" noAdjustHandles="1" noChangeArrowheads="1" noChangeShapeType="1" noTextEdit="1"/>
              </p:cNvSpPr>
              <p:nvPr/>
            </p:nvSpPr>
            <p:spPr>
              <a:xfrm>
                <a:off x="302217" y="1095131"/>
                <a:ext cx="4572000" cy="369332"/>
              </a:xfrm>
              <a:prstGeom prst="rect">
                <a:avLst/>
              </a:prstGeom>
              <a:blipFill>
                <a:blip r:embed="rId2"/>
                <a:stretch>
                  <a:fillRect l="-1200" t="-11667" b="-25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49BB221D-B218-4A42-A48F-5D5D8E8D5F8F}"/>
                  </a:ext>
                </a:extLst>
              </p:cNvPr>
              <p:cNvSpPr txBox="1"/>
              <p:nvPr/>
            </p:nvSpPr>
            <p:spPr>
              <a:xfrm>
                <a:off x="927722" y="1699438"/>
                <a:ext cx="4572000" cy="70801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US" i="1" smtClean="0">
                              <a:solidFill>
                                <a:schemeClr val="tx1"/>
                              </a:solidFill>
                              <a:latin typeface="Cambria Math" panose="02040503050406030204" pitchFamily="18" charset="0"/>
                            </a:rPr>
                          </m:ctrlPr>
                        </m:fPr>
                        <m:num>
                          <m:r>
                            <a:rPr lang="en-US">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𝑓</m:t>
                              </m:r>
                            </m:e>
                            <m:sub>
                              <m:r>
                                <a:rPr lang="en-US" i="1">
                                  <a:solidFill>
                                    <a:schemeClr val="tx1"/>
                                  </a:solidFill>
                                  <a:latin typeface="Cambria Math" panose="02040503050406030204" pitchFamily="18" charset="0"/>
                                </a:rPr>
                                <m:t>𝑖</m:t>
                              </m:r>
                            </m:sub>
                          </m:sSub>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𝑥</m:t>
                              </m:r>
                            </m:e>
                          </m:d>
                        </m:num>
                        <m:den>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𝜃</m:t>
                              </m:r>
                            </m:e>
                            <m:sub>
                              <m:r>
                                <a:rPr lang="en-US" b="0" i="1" smtClean="0">
                                  <a:solidFill>
                                    <a:schemeClr val="tx1"/>
                                  </a:solidFill>
                                  <a:latin typeface="Cambria Math" panose="02040503050406030204" pitchFamily="18" charset="0"/>
                                </a:rPr>
                                <m:t>𝑗</m:t>
                              </m:r>
                            </m:sub>
                          </m:sSub>
                        </m:den>
                      </m:f>
                      <m:r>
                        <a:rPr lang="en-US" i="0">
                          <a:solidFill>
                            <a:schemeClr val="tx1"/>
                          </a:solidFill>
                          <a:latin typeface="Cambria Math" panose="02040503050406030204" pitchFamily="18" charset="0"/>
                        </a:rPr>
                        <m:t>=</m:t>
                      </m:r>
                      <m:d>
                        <m:dPr>
                          <m:begChr m:val="|"/>
                          <m:endChr m:val="|"/>
                          <m:ctrlPr>
                            <a:rPr lang="en-US" i="1">
                              <a:solidFill>
                                <a:schemeClr val="tx1"/>
                              </a:solidFill>
                              <a:latin typeface="Cambria Math" panose="02040503050406030204" pitchFamily="18" charset="0"/>
                            </a:rPr>
                          </m:ctrlPr>
                        </m:dP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i="1">
                                  <a:solidFill>
                                    <a:schemeClr val="tx1"/>
                                  </a:solidFill>
                                  <a:latin typeface="Cambria Math" panose="02040503050406030204" pitchFamily="18" charset="0"/>
                                </a:rPr>
                                <m:t>𝑖</m:t>
                              </m:r>
                            </m:sub>
                          </m:sSub>
                        </m:e>
                      </m:d>
                      <m:d>
                        <m:dPr>
                          <m:begChr m:val="|"/>
                          <m:endChr m:val="|"/>
                          <m:ctrlPr>
                            <a:rPr lang="en-US" i="1">
                              <a:solidFill>
                                <a:schemeClr val="tx1"/>
                              </a:solidFill>
                              <a:latin typeface="Cambria Math" panose="02040503050406030204" pitchFamily="18" charset="0"/>
                            </a:rPr>
                          </m:ctrlPr>
                        </m:dPr>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𝑉</m:t>
                              </m:r>
                            </m:e>
                            <m:sub>
                              <m:r>
                                <a:rPr lang="en-US" b="0" i="1" smtClean="0">
                                  <a:solidFill>
                                    <a:schemeClr val="tx1"/>
                                  </a:solidFill>
                                  <a:latin typeface="Cambria Math" panose="02040503050406030204" pitchFamily="18" charset="0"/>
                                </a:rPr>
                                <m:t>𝑗</m:t>
                              </m:r>
                            </m:sub>
                          </m:sSub>
                        </m:e>
                      </m:d>
                      <m:d>
                        <m:dPr>
                          <m:ctrlPr>
                            <a:rPr lang="en-US" i="1">
                              <a:solidFill>
                                <a:schemeClr val="tx1"/>
                              </a:solidFill>
                              <a:latin typeface="Cambria Math" panose="02040503050406030204" pitchFamily="18" charset="0"/>
                            </a:rPr>
                          </m:ctrlPr>
                        </m:dPr>
                        <m:e>
                          <m:r>
                            <a:rPr lang="en-US" i="0">
                              <a:solidFill>
                                <a:schemeClr val="tx1"/>
                              </a:solidFill>
                              <a:latin typeface="Cambria Math" panose="02040503050406030204" pitchFamily="18" charset="0"/>
                            </a:rPr>
                            <m:t>−</m:t>
                          </m:r>
                          <m:sSub>
                            <m:sSubPr>
                              <m:ctrlPr>
                                <a:rPr lang="en-US" b="0" i="1" smtClean="0">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𝐺</m:t>
                              </m:r>
                            </m:e>
                            <m:sub>
                              <m:r>
                                <a:rPr lang="en-US" i="1">
                                  <a:solidFill>
                                    <a:schemeClr val="tx1"/>
                                  </a:solidFill>
                                  <a:latin typeface="Cambria Math" panose="02040503050406030204" pitchFamily="18" charset="0"/>
                                </a:rPr>
                                <m:t>𝑖</m:t>
                              </m:r>
                              <m:r>
                                <m:rPr>
                                  <m:sty m:val="p"/>
                                </m:rPr>
                                <a:rPr lang="en-US" b="0" i="0" smtClean="0">
                                  <a:solidFill>
                                    <a:schemeClr val="tx1"/>
                                  </a:solidFill>
                                  <a:latin typeface="Cambria Math" panose="02040503050406030204" pitchFamily="18" charset="0"/>
                                </a:rPr>
                                <m:t>j</m:t>
                              </m:r>
                            </m:sub>
                          </m:sSub>
                          <m:r>
                            <m:rPr>
                              <m:sty m:val="p"/>
                            </m:rPr>
                            <a:rPr lang="en-US" i="0">
                              <a:solidFill>
                                <a:schemeClr val="tx1"/>
                              </a:solidFill>
                              <a:latin typeface="Cambria Math" panose="02040503050406030204" pitchFamily="18" charset="0"/>
                            </a:rPr>
                            <m:t>si</m:t>
                          </m:r>
                          <m:func>
                            <m:funcPr>
                              <m:ctrlPr>
                                <a:rPr lang="en-US" i="1">
                                  <a:solidFill>
                                    <a:schemeClr val="tx1"/>
                                  </a:solidFill>
                                  <a:latin typeface="Cambria Math" panose="02040503050406030204" pitchFamily="18" charset="0"/>
                                </a:rPr>
                              </m:ctrlPr>
                            </m:funcPr>
                            <m:fName>
                              <m:r>
                                <m:rPr>
                                  <m:sty m:val="p"/>
                                </m:rPr>
                                <a:rPr lang="en-US" i="0">
                                  <a:solidFill>
                                    <a:schemeClr val="tx1"/>
                                  </a:solidFill>
                                  <a:latin typeface="Cambria Math" panose="02040503050406030204" pitchFamily="18" charset="0"/>
                                </a:rPr>
                                <m:t>n</m:t>
                              </m:r>
                            </m:fName>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𝜃</m:t>
                                  </m:r>
                                </m:e>
                                <m:sub>
                                  <m:r>
                                    <a:rPr lang="en-US" i="1">
                                      <a:solidFill>
                                        <a:schemeClr val="tx1"/>
                                      </a:solidFill>
                                      <a:latin typeface="Cambria Math" panose="02040503050406030204" pitchFamily="18" charset="0"/>
                                    </a:rPr>
                                    <m:t>𝑖</m:t>
                                  </m:r>
                                  <m:r>
                                    <a:rPr lang="en-US" b="0" i="1" smtClean="0">
                                      <a:solidFill>
                                        <a:schemeClr val="tx1"/>
                                      </a:solidFill>
                                      <a:latin typeface="Cambria Math" panose="02040503050406030204" pitchFamily="18" charset="0"/>
                                    </a:rPr>
                                    <m:t>𝑗</m:t>
                                  </m:r>
                                </m:sub>
                              </m:sSub>
                            </m:e>
                          </m:func>
                          <m:r>
                            <a:rPr lang="en-US" i="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𝐵</m:t>
                              </m:r>
                            </m:e>
                            <m:sub>
                              <m:r>
                                <a:rPr lang="en-US" i="1">
                                  <a:solidFill>
                                    <a:schemeClr val="tx1"/>
                                  </a:solidFill>
                                  <a:latin typeface="Cambria Math" panose="02040503050406030204" pitchFamily="18" charset="0"/>
                                </a:rPr>
                                <m:t>𝑖</m:t>
                              </m:r>
                              <m:r>
                                <a:rPr lang="en-US" b="0" i="1" smtClean="0">
                                  <a:solidFill>
                                    <a:schemeClr val="tx1"/>
                                  </a:solidFill>
                                  <a:latin typeface="Cambria Math" panose="02040503050406030204" pitchFamily="18" charset="0"/>
                                </a:rPr>
                                <m:t>𝑗</m:t>
                              </m:r>
                            </m:sub>
                          </m:sSub>
                          <m:r>
                            <m:rPr>
                              <m:sty m:val="p"/>
                            </m:rPr>
                            <a:rPr lang="en-US" i="0">
                              <a:solidFill>
                                <a:schemeClr val="tx1"/>
                              </a:solidFill>
                              <a:latin typeface="Cambria Math" panose="02040503050406030204" pitchFamily="18" charset="0"/>
                            </a:rPr>
                            <m:t>co</m:t>
                          </m:r>
                          <m:func>
                            <m:funcPr>
                              <m:ctrlPr>
                                <a:rPr lang="en-US" i="1">
                                  <a:solidFill>
                                    <a:schemeClr val="tx1"/>
                                  </a:solidFill>
                                  <a:latin typeface="Cambria Math" panose="02040503050406030204" pitchFamily="18" charset="0"/>
                                </a:rPr>
                              </m:ctrlPr>
                            </m:funcPr>
                            <m:fName>
                              <m:r>
                                <m:rPr>
                                  <m:sty m:val="p"/>
                                </m:rPr>
                                <a:rPr lang="en-US" i="0">
                                  <a:solidFill>
                                    <a:schemeClr val="tx1"/>
                                  </a:solidFill>
                                  <a:latin typeface="Cambria Math" panose="02040503050406030204" pitchFamily="18" charset="0"/>
                                </a:rPr>
                                <m:t>s</m:t>
                              </m:r>
                            </m:fName>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𝜃</m:t>
                                  </m:r>
                                </m:e>
                                <m:sub>
                                  <m:r>
                                    <a:rPr lang="en-US" i="1">
                                      <a:solidFill>
                                        <a:schemeClr val="tx1"/>
                                      </a:solidFill>
                                      <a:latin typeface="Cambria Math" panose="02040503050406030204" pitchFamily="18" charset="0"/>
                                    </a:rPr>
                                    <m:t>𝑖</m:t>
                                  </m:r>
                                  <m:r>
                                    <a:rPr lang="en-US" b="0" i="1" smtClean="0">
                                      <a:solidFill>
                                        <a:schemeClr val="tx1"/>
                                      </a:solidFill>
                                      <a:latin typeface="Cambria Math" panose="02040503050406030204" pitchFamily="18" charset="0"/>
                                    </a:rPr>
                                    <m:t>𝑗</m:t>
                                  </m:r>
                                </m:sub>
                              </m:sSub>
                            </m:e>
                          </m:func>
                        </m:e>
                      </m:d>
                    </m:oMath>
                  </m:oMathPara>
                </a14:m>
                <a:endParaRPr lang="en-US" dirty="0">
                  <a:solidFill>
                    <a:schemeClr val="tx1"/>
                  </a:solidFill>
                </a:endParaRPr>
              </a:p>
            </p:txBody>
          </p:sp>
        </mc:Choice>
        <mc:Fallback xmlns="">
          <p:sp>
            <p:nvSpPr>
              <p:cNvPr id="24" name="TextBox 23">
                <a:extLst>
                  <a:ext uri="{FF2B5EF4-FFF2-40B4-BE49-F238E27FC236}">
                    <a16:creationId xmlns:a16="http://schemas.microsoft.com/office/drawing/2014/main" id="{49BB221D-B218-4A42-A48F-5D5D8E8D5F8F}"/>
                  </a:ext>
                </a:extLst>
              </p:cNvPr>
              <p:cNvSpPr txBox="1">
                <a:spLocks noRot="1" noChangeAspect="1" noMove="1" noResize="1" noEditPoints="1" noAdjustHandles="1" noChangeArrowheads="1" noChangeShapeType="1" noTextEdit="1"/>
              </p:cNvSpPr>
              <p:nvPr/>
            </p:nvSpPr>
            <p:spPr>
              <a:xfrm>
                <a:off x="927722" y="1699438"/>
                <a:ext cx="4572000" cy="708014"/>
              </a:xfrm>
              <a:prstGeom prst="rect">
                <a:avLst/>
              </a:prstGeom>
              <a:blipFill>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09786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514600"/>
            <a:ext cx="8229600" cy="1143000"/>
          </a:xfrm>
        </p:spPr>
        <p:txBody>
          <a:bodyPr>
            <a:normAutofit/>
          </a:bodyPr>
          <a:lstStyle/>
          <a:p>
            <a:pPr algn="ctr"/>
            <a:r>
              <a:rPr lang="en-US" sz="4400" dirty="0"/>
              <a:t>Thank You!</a:t>
            </a:r>
          </a:p>
        </p:txBody>
      </p:sp>
      <p:sp>
        <p:nvSpPr>
          <p:cNvPr id="5" name="Footer Placeholder 5">
            <a:extLst>
              <a:ext uri="{FF2B5EF4-FFF2-40B4-BE49-F238E27FC236}">
                <a16:creationId xmlns:a16="http://schemas.microsoft.com/office/drawing/2014/main" id="{9028190C-8CBD-4BD8-9FF7-3D66C487344D}"/>
              </a:ext>
            </a:extLst>
          </p:cNvPr>
          <p:cNvSpPr txBox="1">
            <a:spLocks/>
          </p:cNvSpPr>
          <p:nvPr/>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ECpE Department</a:t>
            </a:r>
            <a:endParaRPr lang="en-US" dirty="0"/>
          </a:p>
        </p:txBody>
      </p:sp>
      <p:sp>
        <p:nvSpPr>
          <p:cNvPr id="3" name="Slide Number Placeholder 2">
            <a:extLst>
              <a:ext uri="{FF2B5EF4-FFF2-40B4-BE49-F238E27FC236}">
                <a16:creationId xmlns:a16="http://schemas.microsoft.com/office/drawing/2014/main" id="{42C3D48B-8002-4E5F-A35A-B171FCD5D24A}"/>
              </a:ext>
            </a:extLst>
          </p:cNvPr>
          <p:cNvSpPr>
            <a:spLocks noGrp="1"/>
          </p:cNvSpPr>
          <p:nvPr>
            <p:ph type="sldNum" sz="quarter" idx="11"/>
          </p:nvPr>
        </p:nvSpPr>
        <p:spPr>
          <a:xfrm>
            <a:off x="6553200" y="5723263"/>
            <a:ext cx="2133600" cy="365125"/>
          </a:xfrm>
        </p:spPr>
        <p:txBody>
          <a:bodyPr/>
          <a:lstStyle/>
          <a:p>
            <a:fld id="{7CECD839-9EAD-418B-9826-1243089AB703}" type="slidenum">
              <a:rPr lang="en-US" smtClean="0"/>
              <a:t>44</a:t>
            </a:fld>
            <a:endParaRPr lang="en-US" dirty="0"/>
          </a:p>
        </p:txBody>
      </p:sp>
    </p:spTree>
    <p:extLst>
      <p:ext uri="{BB962C8B-B14F-4D97-AF65-F5344CB8AC3E}">
        <p14:creationId xmlns:p14="http://schemas.microsoft.com/office/powerpoint/2010/main" val="1966506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191C-D501-4F81-8E4B-9D44B8EDC0C6}"/>
              </a:ext>
            </a:extLst>
          </p:cNvPr>
          <p:cNvSpPr>
            <a:spLocks noGrp="1"/>
          </p:cNvSpPr>
          <p:nvPr>
            <p:ph type="title"/>
          </p:nvPr>
        </p:nvSpPr>
        <p:spPr>
          <a:xfrm>
            <a:off x="457200" y="152400"/>
            <a:ext cx="8083658" cy="707756"/>
          </a:xfrm>
        </p:spPr>
        <p:txBody>
          <a:bodyPr/>
          <a:lstStyle/>
          <a:p>
            <a:r>
              <a:rPr lang="en-US" dirty="0"/>
              <a:t>Terminologies</a:t>
            </a:r>
          </a:p>
        </p:txBody>
      </p:sp>
      <p:sp>
        <p:nvSpPr>
          <p:cNvPr id="5" name="Slide Number Placeholder 4">
            <a:extLst>
              <a:ext uri="{FF2B5EF4-FFF2-40B4-BE49-F238E27FC236}">
                <a16:creationId xmlns:a16="http://schemas.microsoft.com/office/drawing/2014/main" id="{510A510D-11C3-4509-A972-43A23A8748CF}"/>
              </a:ext>
            </a:extLst>
          </p:cNvPr>
          <p:cNvSpPr>
            <a:spLocks noGrp="1"/>
          </p:cNvSpPr>
          <p:nvPr>
            <p:ph type="sldNum" sz="quarter" idx="4"/>
          </p:nvPr>
        </p:nvSpPr>
        <p:spPr/>
        <p:txBody>
          <a:bodyPr/>
          <a:lstStyle/>
          <a:p>
            <a:fld id="{7CECD839-9EAD-418B-9826-1243089AB703}" type="slidenum">
              <a:rPr lang="en-US" smtClean="0"/>
              <a:t>5</a:t>
            </a:fld>
            <a:endParaRPr lang="en-US"/>
          </a:p>
        </p:txBody>
      </p:sp>
      <p:sp>
        <p:nvSpPr>
          <p:cNvPr id="7" name="Footer Placeholder 5">
            <a:extLst>
              <a:ext uri="{FF2B5EF4-FFF2-40B4-BE49-F238E27FC236}">
                <a16:creationId xmlns:a16="http://schemas.microsoft.com/office/drawing/2014/main" id="{A14C8A68-AC23-4AC9-8A19-8108B2C013A0}"/>
              </a:ext>
            </a:extLst>
          </p:cNvPr>
          <p:cNvSpPr txBox="1">
            <a:spLocks/>
          </p:cNvSpPr>
          <p:nvPr/>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ECpE</a:t>
            </a:r>
            <a:r>
              <a:rPr lang="en-US" dirty="0"/>
              <a:t> Department</a:t>
            </a:r>
          </a:p>
        </p:txBody>
      </p:sp>
      <p:pic>
        <p:nvPicPr>
          <p:cNvPr id="6" name="Picture 5">
            <a:extLst>
              <a:ext uri="{FF2B5EF4-FFF2-40B4-BE49-F238E27FC236}">
                <a16:creationId xmlns:a16="http://schemas.microsoft.com/office/drawing/2014/main" id="{01950F2A-E857-4D61-9B51-AB1C3379B9B8}"/>
              </a:ext>
            </a:extLst>
          </p:cNvPr>
          <p:cNvPicPr>
            <a:picLocks noChangeAspect="1"/>
          </p:cNvPicPr>
          <p:nvPr/>
        </p:nvPicPr>
        <p:blipFill>
          <a:blip r:embed="rId2"/>
          <a:stretch>
            <a:fillRect/>
          </a:stretch>
        </p:blipFill>
        <p:spPr>
          <a:xfrm>
            <a:off x="5439905" y="1735811"/>
            <a:ext cx="3337308" cy="2100020"/>
          </a:xfrm>
          <a:prstGeom prst="rect">
            <a:avLst/>
          </a:prstGeom>
        </p:spPr>
      </p:pic>
      <p:sp>
        <p:nvSpPr>
          <p:cNvPr id="8" name="TextBox 7">
            <a:extLst>
              <a:ext uri="{FF2B5EF4-FFF2-40B4-BE49-F238E27FC236}">
                <a16:creationId xmlns:a16="http://schemas.microsoft.com/office/drawing/2014/main" id="{4CCFC39E-2A8B-4632-B6FA-17D2613976F8}"/>
              </a:ext>
            </a:extLst>
          </p:cNvPr>
          <p:cNvSpPr txBox="1"/>
          <p:nvPr/>
        </p:nvSpPr>
        <p:spPr>
          <a:xfrm>
            <a:off x="297044" y="1824948"/>
            <a:ext cx="4910387" cy="3139321"/>
          </a:xfrm>
          <a:prstGeom prst="rect">
            <a:avLst/>
          </a:prstGeom>
          <a:noFill/>
        </p:spPr>
        <p:txBody>
          <a:bodyPr wrap="square" rtlCol="0">
            <a:spAutoFit/>
          </a:bodyPr>
          <a:lstStyle/>
          <a:p>
            <a:pPr marL="285750" indent="-285750" algn="just">
              <a:buClr>
                <a:srgbClr val="FF0000"/>
              </a:buCl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figure represents the one-line diagram of 3- Bus System.</a:t>
            </a:r>
          </a:p>
          <a:p>
            <a:pPr marL="285750" indent="-285750" algn="just">
              <a:buClr>
                <a:srgbClr val="FF0000"/>
              </a:buClr>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285750" indent="-285750" algn="just">
              <a:buClr>
                <a:srgbClr val="FF0000"/>
              </a:buCl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Minimum set to define a network is voltages.</a:t>
            </a:r>
          </a:p>
          <a:p>
            <a:pPr marL="285750" indent="-285750" algn="just">
              <a:buClr>
                <a:srgbClr val="FF0000"/>
              </a:buClr>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285750" indent="-285750" algn="just">
              <a:buClr>
                <a:srgbClr val="FF0000"/>
              </a:buClr>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285750" indent="-285750" algn="just">
              <a:buClr>
                <a:srgbClr val="FF0000"/>
              </a:buClr>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285750" indent="-285750" algn="just">
              <a:buClr>
                <a:srgbClr val="FF0000"/>
              </a:buClr>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285750" indent="-285750" algn="just">
              <a:buClr>
                <a:srgbClr val="FF0000"/>
              </a:buClr>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A9806167-6986-41CA-ADA0-79B637DC8A9B}"/>
              </a:ext>
            </a:extLst>
          </p:cNvPr>
          <p:cNvSpPr txBox="1"/>
          <p:nvPr/>
        </p:nvSpPr>
        <p:spPr>
          <a:xfrm>
            <a:off x="297044" y="4284691"/>
            <a:ext cx="8083658" cy="646331"/>
          </a:xfrm>
          <a:prstGeom prst="rect">
            <a:avLst/>
          </a:prstGeom>
          <a:noFill/>
        </p:spPr>
        <p:txBody>
          <a:bodyPr wrap="square">
            <a:spAutoFit/>
          </a:bodyPr>
          <a:lstStyle/>
          <a:p>
            <a:pPr marL="285750" indent="-285750" algn="just">
              <a:buClr>
                <a:srgbClr val="FF0000"/>
              </a:buCl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Given a set of power injections &amp; voltages, for all buses find voltage angle and magnitudes.</a:t>
            </a:r>
          </a:p>
        </p:txBody>
      </p:sp>
    </p:spTree>
    <p:extLst>
      <p:ext uri="{BB962C8B-B14F-4D97-AF65-F5344CB8AC3E}">
        <p14:creationId xmlns:p14="http://schemas.microsoft.com/office/powerpoint/2010/main" val="1409568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191C-D501-4F81-8E4B-9D44B8EDC0C6}"/>
              </a:ext>
            </a:extLst>
          </p:cNvPr>
          <p:cNvSpPr>
            <a:spLocks noGrp="1"/>
          </p:cNvSpPr>
          <p:nvPr>
            <p:ph type="title"/>
          </p:nvPr>
        </p:nvSpPr>
        <p:spPr>
          <a:xfrm>
            <a:off x="457200" y="152400"/>
            <a:ext cx="8083658" cy="707756"/>
          </a:xfrm>
        </p:spPr>
        <p:txBody>
          <a:bodyPr/>
          <a:lstStyle/>
          <a:p>
            <a:r>
              <a:rPr lang="en-US" dirty="0"/>
              <a:t>Terminologies</a:t>
            </a:r>
          </a:p>
        </p:txBody>
      </p:sp>
      <p:sp>
        <p:nvSpPr>
          <p:cNvPr id="5" name="Slide Number Placeholder 4">
            <a:extLst>
              <a:ext uri="{FF2B5EF4-FFF2-40B4-BE49-F238E27FC236}">
                <a16:creationId xmlns:a16="http://schemas.microsoft.com/office/drawing/2014/main" id="{510A510D-11C3-4509-A972-43A23A8748CF}"/>
              </a:ext>
            </a:extLst>
          </p:cNvPr>
          <p:cNvSpPr>
            <a:spLocks noGrp="1"/>
          </p:cNvSpPr>
          <p:nvPr>
            <p:ph type="sldNum" sz="quarter" idx="4"/>
          </p:nvPr>
        </p:nvSpPr>
        <p:spPr/>
        <p:txBody>
          <a:bodyPr/>
          <a:lstStyle/>
          <a:p>
            <a:fld id="{7CECD839-9EAD-418B-9826-1243089AB703}" type="slidenum">
              <a:rPr lang="en-US" smtClean="0"/>
              <a:t>6</a:t>
            </a:fld>
            <a:endParaRPr lang="en-US"/>
          </a:p>
        </p:txBody>
      </p:sp>
      <p:sp>
        <p:nvSpPr>
          <p:cNvPr id="7" name="Footer Placeholder 5">
            <a:extLst>
              <a:ext uri="{FF2B5EF4-FFF2-40B4-BE49-F238E27FC236}">
                <a16:creationId xmlns:a16="http://schemas.microsoft.com/office/drawing/2014/main" id="{A14C8A68-AC23-4AC9-8A19-8108B2C013A0}"/>
              </a:ext>
            </a:extLst>
          </p:cNvPr>
          <p:cNvSpPr txBox="1">
            <a:spLocks/>
          </p:cNvSpPr>
          <p:nvPr/>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ECpE</a:t>
            </a:r>
            <a:r>
              <a:rPr lang="en-US" dirty="0"/>
              <a:t> Department</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4CCFC39E-2A8B-4632-B6FA-17D2613976F8}"/>
                  </a:ext>
                </a:extLst>
              </p:cNvPr>
              <p:cNvSpPr txBox="1"/>
              <p:nvPr/>
            </p:nvSpPr>
            <p:spPr>
              <a:xfrm>
                <a:off x="297044" y="913692"/>
                <a:ext cx="8243814" cy="4524315"/>
              </a:xfrm>
              <a:prstGeom prst="rect">
                <a:avLst/>
              </a:prstGeom>
              <a:noFill/>
            </p:spPr>
            <p:txBody>
              <a:bodyPr wrap="square" rtlCol="0">
                <a:spAutoFit/>
              </a:bodyPr>
              <a:lstStyle/>
              <a:p>
                <a:pPr marL="285750" indent="-285750" algn="just">
                  <a:buClr>
                    <a:srgbClr val="FF0000"/>
                  </a:buCl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For each bus </a:t>
                </a:r>
                <a:r>
                  <a:rPr lang="en-US" i="1" dirty="0" err="1">
                    <a:latin typeface="Times New Roman" panose="02020603050405020304" pitchFamily="18" charset="0"/>
                    <a:cs typeface="Times New Roman" panose="02020603050405020304" pitchFamily="18" charset="0"/>
                  </a:rPr>
                  <a:t>i</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there are</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four possible variables </a:t>
                </a:r>
                <a14:m>
                  <m:oMath xmlns:m="http://schemas.openxmlformats.org/officeDocument/2006/math">
                    <m:sSub>
                      <m:sSubPr>
                        <m:ctrlPr>
                          <a:rPr lang="en-US" b="0" i="1" smtClean="0">
                            <a:latin typeface="Cambria Math" panose="02040503050406030204" pitchFamily="18" charset="0"/>
                            <a:cs typeface="Times New Roman" panose="02020603050405020304" pitchFamily="18" charset="0"/>
                          </a:rPr>
                        </m:ctrlPr>
                      </m:sSubPr>
                      <m:e>
                        <m:r>
                          <a:rPr lang="en-US" b="0" i="1" smtClean="0">
                            <a:latin typeface="Cambria Math" panose="02040503050406030204" pitchFamily="18" charset="0"/>
                            <a:cs typeface="Times New Roman" panose="02020603050405020304" pitchFamily="18" charset="0"/>
                          </a:rPr>
                          <m:t> </m:t>
                        </m:r>
                        <m:r>
                          <a:rPr lang="en-US" b="0" i="1" smtClean="0">
                            <a:latin typeface="Cambria Math" panose="02040503050406030204" pitchFamily="18" charset="0"/>
                            <a:cs typeface="Times New Roman" panose="02020603050405020304" pitchFamily="18" charset="0"/>
                          </a:rPr>
                          <m:t>𝑃</m:t>
                        </m:r>
                      </m:e>
                      <m:sub>
                        <m:r>
                          <a:rPr lang="en-US" b="0" i="1" smtClean="0">
                            <a:latin typeface="Cambria Math" panose="02040503050406030204" pitchFamily="18" charset="0"/>
                            <a:cs typeface="Times New Roman" panose="02020603050405020304" pitchFamily="18" charset="0"/>
                          </a:rPr>
                          <m:t>𝑖</m:t>
                        </m:r>
                      </m:sub>
                    </m:sSub>
                    <m:r>
                      <a:rPr lang="en-US" b="0" i="1" smtClean="0">
                        <a:latin typeface="Cambria Math" panose="02040503050406030204" pitchFamily="18" charset="0"/>
                        <a:cs typeface="Times New Roman" panose="02020603050405020304" pitchFamily="18" charset="0"/>
                      </a:rPr>
                      <m:t> ,   </m:t>
                    </m:r>
                    <m:sSub>
                      <m:sSubPr>
                        <m:ctrlPr>
                          <a:rPr lang="en-US" b="0" i="1" smtClean="0">
                            <a:latin typeface="Cambria Math" panose="02040503050406030204" pitchFamily="18" charset="0"/>
                            <a:cs typeface="Times New Roman" panose="02020603050405020304" pitchFamily="18" charset="0"/>
                          </a:rPr>
                        </m:ctrlPr>
                      </m:sSubPr>
                      <m:e>
                        <m:r>
                          <a:rPr lang="en-US" b="0" i="1" smtClean="0">
                            <a:latin typeface="Cambria Math" panose="02040503050406030204" pitchFamily="18" charset="0"/>
                            <a:cs typeface="Times New Roman" panose="02020603050405020304" pitchFamily="18" charset="0"/>
                          </a:rPr>
                          <m:t>𝑄</m:t>
                        </m:r>
                      </m:e>
                      <m:sub>
                        <m:r>
                          <a:rPr lang="en-US" b="0" i="1" smtClean="0">
                            <a:latin typeface="Cambria Math" panose="02040503050406030204" pitchFamily="18" charset="0"/>
                            <a:cs typeface="Times New Roman" panose="02020603050405020304" pitchFamily="18" charset="0"/>
                          </a:rPr>
                          <m:t>𝑖</m:t>
                        </m:r>
                      </m:sub>
                    </m:sSub>
                    <m:r>
                      <a:rPr lang="en-US" b="0" i="1" smtClean="0">
                        <a:latin typeface="Cambria Math" panose="02040503050406030204" pitchFamily="18" charset="0"/>
                        <a:cs typeface="Times New Roman" panose="02020603050405020304" pitchFamily="18" charset="0"/>
                      </a:rPr>
                      <m:t>  ,   </m:t>
                    </m:r>
                    <m:d>
                      <m:dPr>
                        <m:begChr m:val="|"/>
                        <m:endChr m:val="|"/>
                        <m:ctrlPr>
                          <a:rPr lang="en-US" b="0" i="1" smtClean="0">
                            <a:latin typeface="Cambria Math" panose="02040503050406030204" pitchFamily="18" charset="0"/>
                            <a:cs typeface="Times New Roman" panose="02020603050405020304" pitchFamily="18" charset="0"/>
                          </a:rPr>
                        </m:ctrlPr>
                      </m:dPr>
                      <m:e>
                        <m:sSub>
                          <m:sSubPr>
                            <m:ctrlPr>
                              <a:rPr lang="en-US" b="0" i="1" smtClean="0">
                                <a:latin typeface="Cambria Math" panose="02040503050406030204" pitchFamily="18" charset="0"/>
                                <a:cs typeface="Times New Roman" panose="02020603050405020304" pitchFamily="18" charset="0"/>
                              </a:rPr>
                            </m:ctrlPr>
                          </m:sSubPr>
                          <m:e>
                            <m:r>
                              <a:rPr lang="en-US" b="0" i="1" smtClean="0">
                                <a:latin typeface="Cambria Math" panose="02040503050406030204" pitchFamily="18" charset="0"/>
                                <a:cs typeface="Times New Roman" panose="02020603050405020304" pitchFamily="18" charset="0"/>
                              </a:rPr>
                              <m:t>𝑉</m:t>
                            </m:r>
                          </m:e>
                          <m:sub>
                            <m:r>
                              <a:rPr lang="en-US" b="0" i="1" smtClean="0">
                                <a:latin typeface="Cambria Math" panose="02040503050406030204" pitchFamily="18" charset="0"/>
                                <a:cs typeface="Times New Roman" panose="02020603050405020304" pitchFamily="18" charset="0"/>
                              </a:rPr>
                              <m:t>𝑖</m:t>
                            </m:r>
                          </m:sub>
                        </m:sSub>
                      </m:e>
                    </m:d>
                    <m:r>
                      <a:rPr lang="en-US" b="0" i="1" smtClean="0">
                        <a:latin typeface="Cambria Math" panose="02040503050406030204" pitchFamily="18" charset="0"/>
                        <a:cs typeface="Times New Roman" panose="02020603050405020304" pitchFamily="18" charset="0"/>
                      </a:rPr>
                      <m:t>   ,  </m:t>
                    </m:r>
                    <m:sSub>
                      <m:sSubPr>
                        <m:ctrlPr>
                          <a:rPr lang="en-US" b="0" i="1" smtClean="0">
                            <a:latin typeface="Cambria Math" panose="02040503050406030204" pitchFamily="18" charset="0"/>
                            <a:ea typeface="Cambria Math" panose="02040503050406030204" pitchFamily="18" charset="0"/>
                            <a:cs typeface="Times New Roman" panose="02020603050405020304" pitchFamily="18" charset="0"/>
                          </a:rPr>
                        </m:ctrlPr>
                      </m:sSubPr>
                      <m:e>
                        <m:r>
                          <a:rPr lang="en-US" b="0" i="1" smtClean="0">
                            <a:latin typeface="Cambria Math" panose="02040503050406030204" pitchFamily="18" charset="0"/>
                            <a:ea typeface="Cambria Math" panose="02040503050406030204" pitchFamily="18" charset="0"/>
                            <a:cs typeface="Times New Roman" panose="02020603050405020304" pitchFamily="18" charset="0"/>
                          </a:rPr>
                          <m:t>𝜃</m:t>
                        </m:r>
                      </m:e>
                      <m:sub>
                        <m:r>
                          <a:rPr lang="en-US" b="0" i="1" smtClean="0">
                            <a:latin typeface="Cambria Math" panose="02040503050406030204" pitchFamily="18" charset="0"/>
                            <a:ea typeface="Cambria Math" panose="02040503050406030204" pitchFamily="18" charset="0"/>
                            <a:cs typeface="Times New Roman" panose="02020603050405020304" pitchFamily="18" charset="0"/>
                          </a:rPr>
                          <m:t>𝑖</m:t>
                        </m:r>
                      </m:sub>
                    </m:sSub>
                  </m:oMath>
                </a14:m>
                <a:endParaRPr lang="en-US" i="1" dirty="0">
                  <a:latin typeface="Times New Roman" panose="02020603050405020304" pitchFamily="18" charset="0"/>
                  <a:cs typeface="Times New Roman" panose="02020603050405020304" pitchFamily="18" charset="0"/>
                </a:endParaRPr>
              </a:p>
              <a:p>
                <a:pPr marL="285750" indent="-285750" algn="just">
                  <a:buClr>
                    <a:srgbClr val="FF0000"/>
                  </a:buClr>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285750" indent="-285750" algn="just">
                  <a:buClr>
                    <a:srgbClr val="FF0000"/>
                  </a:buCl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Based on what is known/unknown, we can classify buses into three categories. </a:t>
                </a:r>
              </a:p>
              <a:p>
                <a:pPr marL="742950" lvl="1" indent="-285750" algn="just">
                  <a:buClr>
                    <a:srgbClr val="FF0000"/>
                  </a:buClr>
                  <a:buFont typeface="Courier New" panose="02070309020205020404" pitchFamily="49" charset="0"/>
                  <a:buChar char="o"/>
                </a:pPr>
                <a:r>
                  <a:rPr lang="en-US" dirty="0">
                    <a:latin typeface="Times New Roman" panose="02020603050405020304" pitchFamily="18" charset="0"/>
                    <a:cs typeface="Times New Roman" panose="02020603050405020304" pitchFamily="18" charset="0"/>
                  </a:rPr>
                  <a:t>PV Bus – Generator Bus</a:t>
                </a:r>
              </a:p>
              <a:p>
                <a:pPr marL="742950" lvl="1" indent="-285750" algn="just">
                  <a:buClr>
                    <a:srgbClr val="FF0000"/>
                  </a:buClr>
                  <a:buFont typeface="Courier New" panose="02070309020205020404" pitchFamily="49" charset="0"/>
                  <a:buChar char="o"/>
                </a:pPr>
                <a:r>
                  <a:rPr lang="en-US" dirty="0">
                    <a:latin typeface="Times New Roman" panose="02020603050405020304" pitchFamily="18" charset="0"/>
                    <a:cs typeface="Times New Roman" panose="02020603050405020304" pitchFamily="18" charset="0"/>
                  </a:rPr>
                  <a:t>PQ Bus – Load Bus</a:t>
                </a:r>
              </a:p>
              <a:p>
                <a:pPr marL="742950" lvl="1" indent="-285750" algn="just">
                  <a:buClr>
                    <a:srgbClr val="FF0000"/>
                  </a:buClr>
                  <a:buFont typeface="Courier New" panose="02070309020205020404" pitchFamily="49" charset="0"/>
                  <a:buChar char="o"/>
                </a:pPr>
                <a:r>
                  <a:rPr lang="en-US" dirty="0">
                    <a:latin typeface="Times New Roman" panose="02020603050405020304" pitchFamily="18" charset="0"/>
                    <a:cs typeface="Times New Roman" panose="02020603050405020304" pitchFamily="18" charset="0"/>
                  </a:rPr>
                  <a:t>Slack (Swing) Bus – Reference Bus</a:t>
                </a:r>
              </a:p>
              <a:p>
                <a:pPr marL="285750" indent="-285750" algn="just">
                  <a:buClr>
                    <a:srgbClr val="FF0000"/>
                  </a:buClr>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285750" indent="-285750" algn="just">
                  <a:buClr>
                    <a:srgbClr val="FF0000"/>
                  </a:buCl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Slack / Swing Bus is a mathematical artifact. </a:t>
                </a:r>
                <a:r>
                  <a:rPr lang="en-US" dirty="0">
                    <a:solidFill>
                      <a:srgbClr val="FF0000"/>
                    </a:solidFill>
                    <a:latin typeface="Times New Roman" panose="02020603050405020304" pitchFamily="18" charset="0"/>
                    <a:cs typeface="Times New Roman" panose="02020603050405020304" pitchFamily="18" charset="0"/>
                  </a:rPr>
                  <a:t>Note: </a:t>
                </a:r>
                <a:r>
                  <a:rPr lang="en-US" dirty="0">
                    <a:latin typeface="Times New Roman" panose="02020603050405020304" pitchFamily="18" charset="0"/>
                    <a:cs typeface="Times New Roman" panose="02020603050405020304" pitchFamily="18" charset="0"/>
                  </a:rPr>
                  <a:t>Slack bus is also a  Generator Bus.</a:t>
                </a:r>
              </a:p>
              <a:p>
                <a:pPr marL="285750" indent="-285750" algn="just">
                  <a:buClr>
                    <a:srgbClr val="FF0000"/>
                  </a:buClr>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285750" indent="-285750" algn="just">
                  <a:buClr>
                    <a:srgbClr val="FF0000"/>
                  </a:buClr>
                  <a:buFont typeface="Arial" panose="020B0604020202020204" pitchFamily="34" charset="0"/>
                  <a:buChar char="•"/>
                </a:pPr>
                <a:r>
                  <a:rPr lang="en-US" sz="1800" b="0" i="0" u="none" strike="noStrike" baseline="0" dirty="0">
                    <a:solidFill>
                      <a:srgbClr val="000000"/>
                    </a:solidFill>
                    <a:latin typeface="Times New Roman" panose="02020603050405020304" pitchFamily="18" charset="0"/>
                  </a:rPr>
                  <a:t>An </a:t>
                </a:r>
                <a:r>
                  <a:rPr lang="en-US" sz="1800" b="0" i="1" u="none" strike="noStrike" baseline="0" dirty="0">
                    <a:solidFill>
                      <a:srgbClr val="000000"/>
                    </a:solidFill>
                    <a:latin typeface="Times New Roman" panose="02020603050405020304" pitchFamily="18" charset="0"/>
                  </a:rPr>
                  <a:t>injection </a:t>
                </a:r>
                <a:r>
                  <a:rPr lang="en-US" sz="1800" b="0" i="0" u="none" strike="noStrike" baseline="0" dirty="0">
                    <a:solidFill>
                      <a:srgbClr val="000000"/>
                    </a:solidFill>
                    <a:latin typeface="Times New Roman" panose="02020603050405020304" pitchFamily="18" charset="0"/>
                  </a:rPr>
                  <a:t>is the power, either real or reactive, that is being injected into or withdrawn from a bus by an element.</a:t>
                </a:r>
              </a:p>
              <a:p>
                <a:pPr marL="285750" indent="-285750" algn="just">
                  <a:buClr>
                    <a:srgbClr val="FF0000"/>
                  </a:buClr>
                  <a:buFont typeface="Arial" panose="020B0604020202020204" pitchFamily="34" charset="0"/>
                  <a:buChar char="•"/>
                </a:pPr>
                <a:endParaRPr lang="en-US" sz="1800" b="0" i="0" u="none" strike="noStrike" baseline="0" dirty="0">
                  <a:solidFill>
                    <a:srgbClr val="000000"/>
                  </a:solidFill>
                  <a:latin typeface="Times New Roman" panose="02020603050405020304" pitchFamily="18" charset="0"/>
                </a:endParaRPr>
              </a:p>
              <a:p>
                <a:pPr marL="285750" indent="-285750" algn="just">
                  <a:buClr>
                    <a:srgbClr val="FF0000"/>
                  </a:buClr>
                  <a:buFont typeface="Arial" panose="020B0604020202020204" pitchFamily="34" charset="0"/>
                  <a:buChar char="•"/>
                </a:pPr>
                <a:r>
                  <a:rPr lang="en-US" sz="1800" b="0" i="0" u="none" strike="noStrike" baseline="0" dirty="0">
                    <a:solidFill>
                      <a:srgbClr val="000000"/>
                    </a:solidFill>
                    <a:latin typeface="Times New Roman" panose="02020603050405020304" pitchFamily="18" charset="0"/>
                  </a:rPr>
                  <a:t>We define a </a:t>
                </a:r>
                <a:r>
                  <a:rPr lang="en-US" sz="1800" b="0" i="0" u="none" strike="noStrike" baseline="0" dirty="0">
                    <a:solidFill>
                      <a:srgbClr val="FF0000"/>
                    </a:solidFill>
                    <a:latin typeface="Times New Roman" panose="02020603050405020304" pitchFamily="18" charset="0"/>
                  </a:rPr>
                  <a:t>positive injection </a:t>
                </a:r>
                <a:r>
                  <a:rPr lang="en-US" sz="1800" b="0" i="0" u="none" strike="noStrike" baseline="0" dirty="0">
                    <a:solidFill>
                      <a:srgbClr val="000000"/>
                    </a:solidFill>
                    <a:latin typeface="Times New Roman" panose="02020603050405020304" pitchFamily="18" charset="0"/>
                  </a:rPr>
                  <a:t>as one where power is flowing from the element into the bus (i.e., into the network); a </a:t>
                </a:r>
                <a:r>
                  <a:rPr lang="en-US" sz="1800" b="0" i="0" u="none" strike="noStrike" baseline="0" dirty="0">
                    <a:solidFill>
                      <a:srgbClr val="FF0000"/>
                    </a:solidFill>
                    <a:latin typeface="Times New Roman" panose="02020603050405020304" pitchFamily="18" charset="0"/>
                  </a:rPr>
                  <a:t>negative injection </a:t>
                </a:r>
                <a:r>
                  <a:rPr lang="en-US" sz="1800" b="0" i="0" u="none" strike="noStrike" baseline="0" dirty="0">
                    <a:solidFill>
                      <a:srgbClr val="000000"/>
                    </a:solidFill>
                    <a:latin typeface="Times New Roman" panose="02020603050405020304" pitchFamily="18" charset="0"/>
                  </a:rPr>
                  <a:t>is then when power is flowing from the bus (i.e., from the network) into the element. </a:t>
                </a:r>
                <a:endParaRPr lang="en-US" dirty="0">
                  <a:latin typeface="Times New Roman" panose="02020603050405020304" pitchFamily="18" charset="0"/>
                  <a:cs typeface="Times New Roman" panose="02020603050405020304" pitchFamily="18" charset="0"/>
                </a:endParaRPr>
              </a:p>
            </p:txBody>
          </p:sp>
        </mc:Choice>
        <mc:Fallback xmlns="">
          <p:sp>
            <p:nvSpPr>
              <p:cNvPr id="8" name="TextBox 7">
                <a:extLst>
                  <a:ext uri="{FF2B5EF4-FFF2-40B4-BE49-F238E27FC236}">
                    <a16:creationId xmlns:a16="http://schemas.microsoft.com/office/drawing/2014/main" id="{4CCFC39E-2A8B-4632-B6FA-17D2613976F8}"/>
                  </a:ext>
                </a:extLst>
              </p:cNvPr>
              <p:cNvSpPr txBox="1">
                <a:spLocks noRot="1" noChangeAspect="1" noMove="1" noResize="1" noEditPoints="1" noAdjustHandles="1" noChangeArrowheads="1" noChangeShapeType="1" noTextEdit="1"/>
              </p:cNvSpPr>
              <p:nvPr/>
            </p:nvSpPr>
            <p:spPr>
              <a:xfrm>
                <a:off x="297044" y="913692"/>
                <a:ext cx="8243814" cy="4524315"/>
              </a:xfrm>
              <a:prstGeom prst="rect">
                <a:avLst/>
              </a:prstGeom>
              <a:blipFill>
                <a:blip r:embed="rId2"/>
                <a:stretch>
                  <a:fillRect l="-518" t="-809" r="-592" b="-1213"/>
                </a:stretch>
              </a:blipFill>
            </p:spPr>
            <p:txBody>
              <a:bodyPr/>
              <a:lstStyle/>
              <a:p>
                <a:r>
                  <a:rPr lang="en-US">
                    <a:noFill/>
                  </a:rPr>
                  <a:t> </a:t>
                </a:r>
              </a:p>
            </p:txBody>
          </p:sp>
        </mc:Fallback>
      </mc:AlternateContent>
    </p:spTree>
    <p:extLst>
      <p:ext uri="{BB962C8B-B14F-4D97-AF65-F5344CB8AC3E}">
        <p14:creationId xmlns:p14="http://schemas.microsoft.com/office/powerpoint/2010/main" val="3782810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191C-D501-4F81-8E4B-9D44B8EDC0C6}"/>
              </a:ext>
            </a:extLst>
          </p:cNvPr>
          <p:cNvSpPr>
            <a:spLocks noGrp="1"/>
          </p:cNvSpPr>
          <p:nvPr>
            <p:ph type="title"/>
          </p:nvPr>
        </p:nvSpPr>
        <p:spPr>
          <a:xfrm>
            <a:off x="457200" y="152400"/>
            <a:ext cx="8083658" cy="707756"/>
          </a:xfrm>
        </p:spPr>
        <p:txBody>
          <a:bodyPr/>
          <a:lstStyle/>
          <a:p>
            <a:r>
              <a:rPr lang="en-US" dirty="0"/>
              <a:t>Terminologies</a:t>
            </a:r>
          </a:p>
        </p:txBody>
      </p:sp>
      <p:sp>
        <p:nvSpPr>
          <p:cNvPr id="5" name="Slide Number Placeholder 4">
            <a:extLst>
              <a:ext uri="{FF2B5EF4-FFF2-40B4-BE49-F238E27FC236}">
                <a16:creationId xmlns:a16="http://schemas.microsoft.com/office/drawing/2014/main" id="{510A510D-11C3-4509-A972-43A23A8748CF}"/>
              </a:ext>
            </a:extLst>
          </p:cNvPr>
          <p:cNvSpPr>
            <a:spLocks noGrp="1"/>
          </p:cNvSpPr>
          <p:nvPr>
            <p:ph type="sldNum" sz="quarter" idx="4"/>
          </p:nvPr>
        </p:nvSpPr>
        <p:spPr/>
        <p:txBody>
          <a:bodyPr/>
          <a:lstStyle/>
          <a:p>
            <a:fld id="{7CECD839-9EAD-418B-9826-1243089AB703}" type="slidenum">
              <a:rPr lang="en-US" smtClean="0"/>
              <a:t>7</a:t>
            </a:fld>
            <a:endParaRPr lang="en-US"/>
          </a:p>
        </p:txBody>
      </p:sp>
      <p:sp>
        <p:nvSpPr>
          <p:cNvPr id="7" name="Footer Placeholder 5">
            <a:extLst>
              <a:ext uri="{FF2B5EF4-FFF2-40B4-BE49-F238E27FC236}">
                <a16:creationId xmlns:a16="http://schemas.microsoft.com/office/drawing/2014/main" id="{A14C8A68-AC23-4AC9-8A19-8108B2C013A0}"/>
              </a:ext>
            </a:extLst>
          </p:cNvPr>
          <p:cNvSpPr txBox="1">
            <a:spLocks/>
          </p:cNvSpPr>
          <p:nvPr/>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ECpE</a:t>
            </a:r>
            <a:r>
              <a:rPr lang="en-US" dirty="0"/>
              <a:t> Department</a:t>
            </a:r>
          </a:p>
        </p:txBody>
      </p:sp>
      <p:sp>
        <p:nvSpPr>
          <p:cNvPr id="8" name="TextBox 7">
            <a:extLst>
              <a:ext uri="{FF2B5EF4-FFF2-40B4-BE49-F238E27FC236}">
                <a16:creationId xmlns:a16="http://schemas.microsoft.com/office/drawing/2014/main" id="{4CCFC39E-2A8B-4632-B6FA-17D2613976F8}"/>
              </a:ext>
            </a:extLst>
          </p:cNvPr>
          <p:cNvSpPr txBox="1"/>
          <p:nvPr/>
        </p:nvSpPr>
        <p:spPr>
          <a:xfrm>
            <a:off x="297044" y="913692"/>
            <a:ext cx="8243814" cy="923330"/>
          </a:xfrm>
          <a:prstGeom prst="rect">
            <a:avLst/>
          </a:prstGeom>
          <a:noFill/>
        </p:spPr>
        <p:txBody>
          <a:bodyPr wrap="square" rtlCol="0">
            <a:spAutoFit/>
          </a:bodyPr>
          <a:lstStyle/>
          <a:p>
            <a:pPr marL="285750" indent="-285750" algn="just">
              <a:buClr>
                <a:srgbClr val="FF0000"/>
              </a:buClr>
              <a:buFont typeface="Arial" panose="020B0604020202020204" pitchFamily="34" charset="0"/>
              <a:buChar char="•"/>
            </a:pPr>
            <a:r>
              <a:rPr lang="en-US" sz="1800" b="0" i="0" u="none" strike="noStrike" baseline="0" dirty="0">
                <a:solidFill>
                  <a:srgbClr val="000000"/>
                </a:solidFill>
                <a:latin typeface="Times New Roman" panose="02020603050405020304" pitchFamily="18" charset="0"/>
              </a:rPr>
              <a:t>We define a </a:t>
            </a:r>
            <a:r>
              <a:rPr lang="en-US" sz="1800" b="0" i="0" u="none" strike="noStrike" baseline="0" dirty="0">
                <a:solidFill>
                  <a:srgbClr val="FF0000"/>
                </a:solidFill>
                <a:latin typeface="Times New Roman" panose="02020603050405020304" pitchFamily="18" charset="0"/>
              </a:rPr>
              <a:t>positive injection </a:t>
            </a:r>
            <a:r>
              <a:rPr lang="en-US" sz="1800" b="0" i="0" u="none" strike="noStrike" baseline="0" dirty="0">
                <a:solidFill>
                  <a:srgbClr val="000000"/>
                </a:solidFill>
                <a:latin typeface="Times New Roman" panose="02020603050405020304" pitchFamily="18" charset="0"/>
              </a:rPr>
              <a:t>as one where power is flowing from the element into the bus (i.e., into the network); a </a:t>
            </a:r>
            <a:r>
              <a:rPr lang="en-US" sz="1800" b="0" i="0" u="none" strike="noStrike" baseline="0" dirty="0">
                <a:solidFill>
                  <a:srgbClr val="FF0000"/>
                </a:solidFill>
                <a:latin typeface="Times New Roman" panose="02020603050405020304" pitchFamily="18" charset="0"/>
              </a:rPr>
              <a:t>negative injection </a:t>
            </a:r>
            <a:r>
              <a:rPr lang="en-US" sz="1800" b="0" i="0" u="none" strike="noStrike" baseline="0" dirty="0">
                <a:solidFill>
                  <a:srgbClr val="000000"/>
                </a:solidFill>
                <a:latin typeface="Times New Roman" panose="02020603050405020304" pitchFamily="18" charset="0"/>
              </a:rPr>
              <a:t>is then when power is flowing from the bus (i.e., from the network) into the element. </a:t>
            </a:r>
            <a:endParaRPr lang="en-US"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689E9097-4B68-43E2-B7EC-94AFB5BD86AB}"/>
              </a:ext>
            </a:extLst>
          </p:cNvPr>
          <p:cNvPicPr>
            <a:picLocks noChangeAspect="1"/>
          </p:cNvPicPr>
          <p:nvPr/>
        </p:nvPicPr>
        <p:blipFill>
          <a:blip r:embed="rId2"/>
          <a:stretch>
            <a:fillRect/>
          </a:stretch>
        </p:blipFill>
        <p:spPr>
          <a:xfrm>
            <a:off x="1981200" y="2039189"/>
            <a:ext cx="5572125" cy="4040942"/>
          </a:xfrm>
          <a:prstGeom prst="rect">
            <a:avLst/>
          </a:prstGeom>
        </p:spPr>
      </p:pic>
    </p:spTree>
    <p:extLst>
      <p:ext uri="{BB962C8B-B14F-4D97-AF65-F5344CB8AC3E}">
        <p14:creationId xmlns:p14="http://schemas.microsoft.com/office/powerpoint/2010/main" val="2368567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191C-D501-4F81-8E4B-9D44B8EDC0C6}"/>
              </a:ext>
            </a:extLst>
          </p:cNvPr>
          <p:cNvSpPr>
            <a:spLocks noGrp="1"/>
          </p:cNvSpPr>
          <p:nvPr>
            <p:ph type="title"/>
          </p:nvPr>
        </p:nvSpPr>
        <p:spPr>
          <a:xfrm>
            <a:off x="457200" y="152400"/>
            <a:ext cx="8083658" cy="707756"/>
          </a:xfrm>
        </p:spPr>
        <p:txBody>
          <a:bodyPr/>
          <a:lstStyle/>
          <a:p>
            <a:r>
              <a:rPr lang="en-US" dirty="0"/>
              <a:t>Terminologies</a:t>
            </a:r>
          </a:p>
        </p:txBody>
      </p:sp>
      <p:sp>
        <p:nvSpPr>
          <p:cNvPr id="5" name="Slide Number Placeholder 4">
            <a:extLst>
              <a:ext uri="{FF2B5EF4-FFF2-40B4-BE49-F238E27FC236}">
                <a16:creationId xmlns:a16="http://schemas.microsoft.com/office/drawing/2014/main" id="{510A510D-11C3-4509-A972-43A23A8748CF}"/>
              </a:ext>
            </a:extLst>
          </p:cNvPr>
          <p:cNvSpPr>
            <a:spLocks noGrp="1"/>
          </p:cNvSpPr>
          <p:nvPr>
            <p:ph type="sldNum" sz="quarter" idx="4"/>
          </p:nvPr>
        </p:nvSpPr>
        <p:spPr/>
        <p:txBody>
          <a:bodyPr/>
          <a:lstStyle/>
          <a:p>
            <a:fld id="{7CECD839-9EAD-418B-9826-1243089AB703}" type="slidenum">
              <a:rPr lang="en-US" smtClean="0"/>
              <a:t>8</a:t>
            </a:fld>
            <a:endParaRPr lang="en-US"/>
          </a:p>
        </p:txBody>
      </p:sp>
      <p:sp>
        <p:nvSpPr>
          <p:cNvPr id="7" name="Footer Placeholder 5">
            <a:extLst>
              <a:ext uri="{FF2B5EF4-FFF2-40B4-BE49-F238E27FC236}">
                <a16:creationId xmlns:a16="http://schemas.microsoft.com/office/drawing/2014/main" id="{A14C8A68-AC23-4AC9-8A19-8108B2C013A0}"/>
              </a:ext>
            </a:extLst>
          </p:cNvPr>
          <p:cNvSpPr txBox="1">
            <a:spLocks/>
          </p:cNvSpPr>
          <p:nvPr/>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ECpE</a:t>
            </a:r>
            <a:r>
              <a:rPr lang="en-US" dirty="0"/>
              <a:t> Department</a:t>
            </a:r>
          </a:p>
        </p:txBody>
      </p:sp>
      <mc:AlternateContent xmlns:mc="http://schemas.openxmlformats.org/markup-compatibility/2006" xmlns:a14="http://schemas.microsoft.com/office/drawing/2010/main">
        <mc:Choice Requires="a14">
          <p:graphicFrame>
            <p:nvGraphicFramePr>
              <p:cNvPr id="3" name="Table 5">
                <a:extLst>
                  <a:ext uri="{FF2B5EF4-FFF2-40B4-BE49-F238E27FC236}">
                    <a16:creationId xmlns:a16="http://schemas.microsoft.com/office/drawing/2014/main" id="{556A538B-58C5-406F-A1A3-016A5DFA7B3D}"/>
                  </a:ext>
                </a:extLst>
              </p:cNvPr>
              <p:cNvGraphicFramePr>
                <a:graphicFrameLocks noGrp="1"/>
              </p:cNvGraphicFramePr>
              <p:nvPr>
                <p:extLst>
                  <p:ext uri="{D42A27DB-BD31-4B8C-83A1-F6EECF244321}">
                    <p14:modId xmlns:p14="http://schemas.microsoft.com/office/powerpoint/2010/main" val="876503571"/>
                  </p:ext>
                </p:extLst>
              </p:nvPr>
            </p:nvGraphicFramePr>
            <p:xfrm>
              <a:off x="1257300" y="1095131"/>
              <a:ext cx="6096000" cy="148336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4059535234"/>
                        </a:ext>
                      </a:extLst>
                    </a:gridCol>
                    <a:gridCol w="2032000">
                      <a:extLst>
                        <a:ext uri="{9D8B030D-6E8A-4147-A177-3AD203B41FA5}">
                          <a16:colId xmlns:a16="http://schemas.microsoft.com/office/drawing/2014/main" val="1226876478"/>
                        </a:ext>
                      </a:extLst>
                    </a:gridCol>
                    <a:gridCol w="2032000">
                      <a:extLst>
                        <a:ext uri="{9D8B030D-6E8A-4147-A177-3AD203B41FA5}">
                          <a16:colId xmlns:a16="http://schemas.microsoft.com/office/drawing/2014/main" val="2514735509"/>
                        </a:ext>
                      </a:extLst>
                    </a:gridCol>
                  </a:tblGrid>
                  <a:tr h="370840">
                    <a:tc>
                      <a:txBody>
                        <a:bodyPr/>
                        <a:lstStyle/>
                        <a:p>
                          <a:pPr algn="ctr"/>
                          <a:endParaRPr lang="en-US">
                            <a:latin typeface="Times New Roman" panose="02020603050405020304" pitchFamily="18" charset="0"/>
                            <a:cs typeface="Times New Roman" panose="02020603050405020304" pitchFamily="18" charset="0"/>
                          </a:endParaRPr>
                        </a:p>
                      </a:txBody>
                      <a:tcPr/>
                    </a:tc>
                    <a:tc>
                      <a:txBody>
                        <a:bodyPr/>
                        <a:lstStyle/>
                        <a:p>
                          <a:pPr algn="ctr"/>
                          <a:r>
                            <a:rPr lang="en-US" dirty="0">
                              <a:latin typeface="Times New Roman" panose="02020603050405020304" pitchFamily="18" charset="0"/>
                              <a:cs typeface="Times New Roman" panose="02020603050405020304" pitchFamily="18" charset="0"/>
                            </a:rPr>
                            <a:t>Known Value</a:t>
                          </a:r>
                        </a:p>
                      </a:txBody>
                      <a:tcPr/>
                    </a:tc>
                    <a:tc>
                      <a:txBody>
                        <a:bodyPr/>
                        <a:lstStyle/>
                        <a:p>
                          <a:pPr algn="ctr"/>
                          <a:r>
                            <a:rPr lang="en-US" dirty="0">
                              <a:latin typeface="Times New Roman" panose="02020603050405020304" pitchFamily="18" charset="0"/>
                              <a:cs typeface="Times New Roman" panose="02020603050405020304" pitchFamily="18" charset="0"/>
                            </a:rPr>
                            <a:t>Unknown Value</a:t>
                          </a:r>
                        </a:p>
                      </a:txBody>
                      <a:tcPr/>
                    </a:tc>
                    <a:extLst>
                      <a:ext uri="{0D108BD9-81ED-4DB2-BD59-A6C34878D82A}">
                        <a16:rowId xmlns:a16="http://schemas.microsoft.com/office/drawing/2014/main" val="1617583501"/>
                      </a:ext>
                    </a:extLst>
                  </a:tr>
                  <a:tr h="370840">
                    <a:tc>
                      <a:txBody>
                        <a:bodyPr/>
                        <a:lstStyle/>
                        <a:p>
                          <a:pPr algn="ctr"/>
                          <a:r>
                            <a:rPr lang="en-US" dirty="0">
                              <a:latin typeface="Times New Roman" panose="02020603050405020304" pitchFamily="18" charset="0"/>
                              <a:cs typeface="Times New Roman" panose="02020603050405020304" pitchFamily="18" charset="0"/>
                            </a:rPr>
                            <a:t>PQ (Load Bus)</a:t>
                          </a:r>
                        </a:p>
                      </a:txBody>
                      <a:tcPr/>
                    </a:tc>
                    <a:tc>
                      <a:txBody>
                        <a:bodyPr/>
                        <a:lstStyle/>
                        <a:p>
                          <a:pPr algn="ct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𝑃</m:t>
                                </m:r>
                                <m:r>
                                  <a:rPr lang="en-US" i="1" dirty="0" smtClean="0">
                                    <a:latin typeface="Cambria Math" panose="02040503050406030204" pitchFamily="18" charset="0"/>
                                  </a:rPr>
                                  <m:t> , </m:t>
                                </m:r>
                                <m:r>
                                  <a:rPr lang="en-US" i="1" dirty="0" smtClean="0">
                                    <a:latin typeface="Cambria Math" panose="02040503050406030204" pitchFamily="18" charset="0"/>
                                  </a:rPr>
                                  <m:t>𝑄</m:t>
                                </m:r>
                              </m:oMath>
                            </m:oMathPara>
                          </a14:m>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a:latin typeface="Times New Roman" panose="02020603050405020304" pitchFamily="18" charset="0"/>
                              <a:cs typeface="Times New Roman" panose="02020603050405020304" pitchFamily="18" charset="0"/>
                            </a:rPr>
                            <a:t> </a:t>
                          </a:r>
                          <a14:m>
                            <m:oMath xmlns:m="http://schemas.openxmlformats.org/officeDocument/2006/math">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𝑉</m:t>
                                  </m:r>
                                </m:e>
                              </m:d>
                              <m:r>
                                <a:rPr lang="en-US" b="0" i="1" smtClean="0">
                                  <a:latin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𝜃</m:t>
                              </m:r>
                            </m:oMath>
                          </a14:m>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771622731"/>
                      </a:ext>
                    </a:extLst>
                  </a:tr>
                  <a:tr h="370840">
                    <a:tc>
                      <a:txBody>
                        <a:bodyPr/>
                        <a:lstStyle/>
                        <a:p>
                          <a:pPr algn="ctr"/>
                          <a:r>
                            <a:rPr lang="en-US" dirty="0">
                              <a:latin typeface="Times New Roman" panose="02020603050405020304" pitchFamily="18" charset="0"/>
                              <a:cs typeface="Times New Roman" panose="02020603050405020304" pitchFamily="18" charset="0"/>
                            </a:rPr>
                            <a:t>PV (Gen Bus)</a:t>
                          </a:r>
                        </a:p>
                      </a:txBody>
                      <a:tcPr/>
                    </a:tc>
                    <a:tc>
                      <a:txBody>
                        <a:bodyPr/>
                        <a:lstStyle/>
                        <a:p>
                          <a:pPr algn="ct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𝑃</m:t>
                                </m:r>
                                <m:r>
                                  <a:rPr lang="en-US" b="0" i="1" dirty="0" smtClean="0">
                                    <a:latin typeface="Cambria Math" panose="02040503050406030204" pitchFamily="18" charset="0"/>
                                  </a:rPr>
                                  <m:t>, </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𝑉</m:t>
                                    </m:r>
                                  </m:e>
                                </m:d>
                              </m:oMath>
                            </m:oMathPara>
                          </a14:m>
                          <a:endParaRPr lang="en-US" dirty="0">
                            <a:latin typeface="Times New Roman" panose="02020603050405020304" pitchFamily="18" charset="0"/>
                            <a:cs typeface="Times New Roman" panose="02020603050405020304" pitchFamily="18" charset="0"/>
                          </a:endParaRPr>
                        </a:p>
                      </a:txBody>
                      <a:tcPr/>
                    </a:tc>
                    <a:tc>
                      <a:txBody>
                        <a:bodyPr/>
                        <a:lstStyle/>
                        <a:p>
                          <a:pPr algn="ctr"/>
                          <a14:m>
                            <m:oMath xmlns:m="http://schemas.openxmlformats.org/officeDocument/2006/math">
                              <m:r>
                                <a:rPr lang="en-US" i="1" dirty="0" smtClean="0">
                                  <a:latin typeface="Cambria Math" panose="02040503050406030204" pitchFamily="18" charset="0"/>
                                </a:rPr>
                                <m:t>𝑄</m:t>
                              </m:r>
                            </m:oMath>
                          </a14:m>
                          <a:r>
                            <a:rPr lang="en-US" dirty="0">
                              <a:latin typeface="Times New Roman" panose="02020603050405020304" pitchFamily="18" charset="0"/>
                              <a:cs typeface="Times New Roman" panose="02020603050405020304" pitchFamily="18" charset="0"/>
                            </a:rPr>
                            <a:t>, </a:t>
                          </a:r>
                          <a14:m>
                            <m:oMath xmlns:m="http://schemas.openxmlformats.org/officeDocument/2006/math">
                              <m:r>
                                <a:rPr lang="en-US" b="0" i="1" smtClean="0">
                                  <a:latin typeface="Cambria Math" panose="02040503050406030204" pitchFamily="18" charset="0"/>
                                  <a:ea typeface="Cambria Math" panose="02040503050406030204" pitchFamily="18" charset="0"/>
                                </a:rPr>
                                <m:t>𝜃</m:t>
                              </m:r>
                            </m:oMath>
                          </a14:m>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21361073"/>
                      </a:ext>
                    </a:extLst>
                  </a:tr>
                  <a:tr h="370840">
                    <a:tc>
                      <a:txBody>
                        <a:bodyPr/>
                        <a:lstStyle/>
                        <a:p>
                          <a:pPr algn="ctr"/>
                          <a:r>
                            <a:rPr lang="en-US" dirty="0">
                              <a:latin typeface="Times New Roman" panose="02020603050405020304" pitchFamily="18" charset="0"/>
                              <a:cs typeface="Times New Roman" panose="02020603050405020304" pitchFamily="18" charset="0"/>
                            </a:rPr>
                            <a:t>Slack (Swing Bus)</a:t>
                          </a:r>
                        </a:p>
                      </a:txBody>
                      <a:tcPr/>
                    </a:tc>
                    <a:tc>
                      <a:txBody>
                        <a:bodyPr/>
                        <a:lstStyle/>
                        <a:p>
                          <a:pPr algn="ctr"/>
                          <a14:m>
                            <m:oMath xmlns:m="http://schemas.openxmlformats.org/officeDocument/2006/math">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𝑉</m:t>
                                  </m:r>
                                </m:e>
                              </m:d>
                            </m:oMath>
                          </a14:m>
                          <a:r>
                            <a:rPr lang="en-US" dirty="0">
                              <a:latin typeface="Times New Roman" panose="02020603050405020304" pitchFamily="18" charset="0"/>
                              <a:cs typeface="Times New Roman" panose="02020603050405020304" pitchFamily="18" charset="0"/>
                            </a:rPr>
                            <a:t>, </a:t>
                          </a:r>
                          <a14:m>
                            <m:oMath xmlns:m="http://schemas.openxmlformats.org/officeDocument/2006/math">
                              <m:r>
                                <a:rPr lang="en-US" b="0" i="1" smtClean="0">
                                  <a:latin typeface="Cambria Math" panose="02040503050406030204" pitchFamily="18" charset="0"/>
                                  <a:ea typeface="Cambria Math" panose="02040503050406030204" pitchFamily="18" charset="0"/>
                                </a:rPr>
                                <m:t>𝜃</m:t>
                              </m:r>
                            </m:oMath>
                          </a14:m>
                          <a:endParaRPr lang="en-US" dirty="0">
                            <a:latin typeface="Times New Roman" panose="02020603050405020304" pitchFamily="18" charset="0"/>
                            <a:cs typeface="Times New Roman" panose="02020603050405020304" pitchFamily="18" charset="0"/>
                          </a:endParaRPr>
                        </a:p>
                      </a:txBody>
                      <a:tcPr/>
                    </a:tc>
                    <a:tc>
                      <a:txBody>
                        <a:bodyPr/>
                        <a:lstStyle/>
                        <a:p>
                          <a:pPr algn="ctr"/>
                          <a14:m>
                            <m:oMath xmlns:m="http://schemas.openxmlformats.org/officeDocument/2006/math">
                              <m:r>
                                <a:rPr lang="en-US" i="1" dirty="0" smtClean="0">
                                  <a:latin typeface="Cambria Math" panose="02040503050406030204" pitchFamily="18" charset="0"/>
                                </a:rPr>
                                <m:t>𝑃</m:t>
                              </m:r>
                            </m:oMath>
                          </a14:m>
                          <a:r>
                            <a:rPr lang="en-US" dirty="0">
                              <a:latin typeface="Times New Roman" panose="02020603050405020304" pitchFamily="18" charset="0"/>
                              <a:cs typeface="Times New Roman" panose="02020603050405020304" pitchFamily="18" charset="0"/>
                            </a:rPr>
                            <a:t>, </a:t>
                          </a:r>
                          <a14:m>
                            <m:oMath xmlns:m="http://schemas.openxmlformats.org/officeDocument/2006/math">
                              <m:r>
                                <a:rPr lang="en-US" i="1" dirty="0" smtClean="0">
                                  <a:latin typeface="Cambria Math" panose="02040503050406030204" pitchFamily="18" charset="0"/>
                                </a:rPr>
                                <m:t>𝑄</m:t>
                              </m:r>
                            </m:oMath>
                          </a14:m>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47407081"/>
                      </a:ext>
                    </a:extLst>
                  </a:tr>
                </a:tbl>
              </a:graphicData>
            </a:graphic>
          </p:graphicFrame>
        </mc:Choice>
        <mc:Fallback xmlns="">
          <p:graphicFrame>
            <p:nvGraphicFramePr>
              <p:cNvPr id="3" name="Table 5">
                <a:extLst>
                  <a:ext uri="{FF2B5EF4-FFF2-40B4-BE49-F238E27FC236}">
                    <a16:creationId xmlns:a16="http://schemas.microsoft.com/office/drawing/2014/main" id="{556A538B-58C5-406F-A1A3-016A5DFA7B3D}"/>
                  </a:ext>
                </a:extLst>
              </p:cNvPr>
              <p:cNvGraphicFramePr>
                <a:graphicFrameLocks noGrp="1"/>
              </p:cNvGraphicFramePr>
              <p:nvPr>
                <p:extLst>
                  <p:ext uri="{D42A27DB-BD31-4B8C-83A1-F6EECF244321}">
                    <p14:modId xmlns:p14="http://schemas.microsoft.com/office/powerpoint/2010/main" val="876503571"/>
                  </p:ext>
                </p:extLst>
              </p:nvPr>
            </p:nvGraphicFramePr>
            <p:xfrm>
              <a:off x="1257300" y="1095131"/>
              <a:ext cx="6096000" cy="148336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4059535234"/>
                        </a:ext>
                      </a:extLst>
                    </a:gridCol>
                    <a:gridCol w="2032000">
                      <a:extLst>
                        <a:ext uri="{9D8B030D-6E8A-4147-A177-3AD203B41FA5}">
                          <a16:colId xmlns:a16="http://schemas.microsoft.com/office/drawing/2014/main" val="1226876478"/>
                        </a:ext>
                      </a:extLst>
                    </a:gridCol>
                    <a:gridCol w="2032000">
                      <a:extLst>
                        <a:ext uri="{9D8B030D-6E8A-4147-A177-3AD203B41FA5}">
                          <a16:colId xmlns:a16="http://schemas.microsoft.com/office/drawing/2014/main" val="2514735509"/>
                        </a:ext>
                      </a:extLst>
                    </a:gridCol>
                  </a:tblGrid>
                  <a:tr h="370840">
                    <a:tc>
                      <a:txBody>
                        <a:bodyPr/>
                        <a:lstStyle/>
                        <a:p>
                          <a:pPr algn="ctr"/>
                          <a:endParaRPr lang="en-US">
                            <a:latin typeface="Times New Roman" panose="02020603050405020304" pitchFamily="18" charset="0"/>
                            <a:cs typeface="Times New Roman" panose="02020603050405020304" pitchFamily="18" charset="0"/>
                          </a:endParaRPr>
                        </a:p>
                      </a:txBody>
                      <a:tcPr/>
                    </a:tc>
                    <a:tc>
                      <a:txBody>
                        <a:bodyPr/>
                        <a:lstStyle/>
                        <a:p>
                          <a:pPr algn="ctr"/>
                          <a:r>
                            <a:rPr lang="en-US" dirty="0">
                              <a:latin typeface="Times New Roman" panose="02020603050405020304" pitchFamily="18" charset="0"/>
                              <a:cs typeface="Times New Roman" panose="02020603050405020304" pitchFamily="18" charset="0"/>
                            </a:rPr>
                            <a:t>Known Value</a:t>
                          </a:r>
                        </a:p>
                      </a:txBody>
                      <a:tcPr/>
                    </a:tc>
                    <a:tc>
                      <a:txBody>
                        <a:bodyPr/>
                        <a:lstStyle/>
                        <a:p>
                          <a:pPr algn="ctr"/>
                          <a:r>
                            <a:rPr lang="en-US" dirty="0">
                              <a:latin typeface="Times New Roman" panose="02020603050405020304" pitchFamily="18" charset="0"/>
                              <a:cs typeface="Times New Roman" panose="02020603050405020304" pitchFamily="18" charset="0"/>
                            </a:rPr>
                            <a:t>Unknown Value</a:t>
                          </a:r>
                        </a:p>
                      </a:txBody>
                      <a:tcPr/>
                    </a:tc>
                    <a:extLst>
                      <a:ext uri="{0D108BD9-81ED-4DB2-BD59-A6C34878D82A}">
                        <a16:rowId xmlns:a16="http://schemas.microsoft.com/office/drawing/2014/main" val="1617583501"/>
                      </a:ext>
                    </a:extLst>
                  </a:tr>
                  <a:tr h="370840">
                    <a:tc>
                      <a:txBody>
                        <a:bodyPr/>
                        <a:lstStyle/>
                        <a:p>
                          <a:pPr algn="ctr"/>
                          <a:r>
                            <a:rPr lang="en-US" dirty="0">
                              <a:latin typeface="Times New Roman" panose="02020603050405020304" pitchFamily="18" charset="0"/>
                              <a:cs typeface="Times New Roman" panose="02020603050405020304" pitchFamily="18" charset="0"/>
                            </a:rPr>
                            <a:t>PQ (Load Bus)</a:t>
                          </a:r>
                        </a:p>
                      </a:txBody>
                      <a:tcPr/>
                    </a:tc>
                    <a:tc>
                      <a:txBody>
                        <a:bodyPr/>
                        <a:lstStyle/>
                        <a:p>
                          <a:endParaRPr lang="en-US"/>
                        </a:p>
                      </a:txBody>
                      <a:tcPr>
                        <a:blipFill>
                          <a:blip r:embed="rId2"/>
                          <a:stretch>
                            <a:fillRect l="-100601" t="-108197" r="-100901" b="-224590"/>
                          </a:stretch>
                        </a:blipFill>
                      </a:tcPr>
                    </a:tc>
                    <a:tc>
                      <a:txBody>
                        <a:bodyPr/>
                        <a:lstStyle/>
                        <a:p>
                          <a:endParaRPr lang="en-US"/>
                        </a:p>
                      </a:txBody>
                      <a:tcPr>
                        <a:blipFill>
                          <a:blip r:embed="rId2"/>
                          <a:stretch>
                            <a:fillRect l="-200000" t="-108197" r="-599" b="-224590"/>
                          </a:stretch>
                        </a:blipFill>
                      </a:tcPr>
                    </a:tc>
                    <a:extLst>
                      <a:ext uri="{0D108BD9-81ED-4DB2-BD59-A6C34878D82A}">
                        <a16:rowId xmlns:a16="http://schemas.microsoft.com/office/drawing/2014/main" val="3771622731"/>
                      </a:ext>
                    </a:extLst>
                  </a:tr>
                  <a:tr h="370840">
                    <a:tc>
                      <a:txBody>
                        <a:bodyPr/>
                        <a:lstStyle/>
                        <a:p>
                          <a:pPr algn="ctr"/>
                          <a:r>
                            <a:rPr lang="en-US" dirty="0">
                              <a:latin typeface="Times New Roman" panose="02020603050405020304" pitchFamily="18" charset="0"/>
                              <a:cs typeface="Times New Roman" panose="02020603050405020304" pitchFamily="18" charset="0"/>
                            </a:rPr>
                            <a:t>PV (Gen Bus)</a:t>
                          </a:r>
                        </a:p>
                      </a:txBody>
                      <a:tcPr/>
                    </a:tc>
                    <a:tc>
                      <a:txBody>
                        <a:bodyPr/>
                        <a:lstStyle/>
                        <a:p>
                          <a:endParaRPr lang="en-US"/>
                        </a:p>
                      </a:txBody>
                      <a:tcPr>
                        <a:blipFill>
                          <a:blip r:embed="rId2"/>
                          <a:stretch>
                            <a:fillRect l="-100601" t="-208197" r="-100901" b="-124590"/>
                          </a:stretch>
                        </a:blipFill>
                      </a:tcPr>
                    </a:tc>
                    <a:tc>
                      <a:txBody>
                        <a:bodyPr/>
                        <a:lstStyle/>
                        <a:p>
                          <a:endParaRPr lang="en-US"/>
                        </a:p>
                      </a:txBody>
                      <a:tcPr>
                        <a:blipFill>
                          <a:blip r:embed="rId2"/>
                          <a:stretch>
                            <a:fillRect l="-200000" t="-208197" r="-599" b="-124590"/>
                          </a:stretch>
                        </a:blipFill>
                      </a:tcPr>
                    </a:tc>
                    <a:extLst>
                      <a:ext uri="{0D108BD9-81ED-4DB2-BD59-A6C34878D82A}">
                        <a16:rowId xmlns:a16="http://schemas.microsoft.com/office/drawing/2014/main" val="1021361073"/>
                      </a:ext>
                    </a:extLst>
                  </a:tr>
                  <a:tr h="370840">
                    <a:tc>
                      <a:txBody>
                        <a:bodyPr/>
                        <a:lstStyle/>
                        <a:p>
                          <a:pPr algn="ctr"/>
                          <a:r>
                            <a:rPr lang="en-US" dirty="0">
                              <a:latin typeface="Times New Roman" panose="02020603050405020304" pitchFamily="18" charset="0"/>
                              <a:cs typeface="Times New Roman" panose="02020603050405020304" pitchFamily="18" charset="0"/>
                            </a:rPr>
                            <a:t>Slack (Swing Bus)</a:t>
                          </a:r>
                        </a:p>
                      </a:txBody>
                      <a:tcPr/>
                    </a:tc>
                    <a:tc>
                      <a:txBody>
                        <a:bodyPr/>
                        <a:lstStyle/>
                        <a:p>
                          <a:endParaRPr lang="en-US"/>
                        </a:p>
                      </a:txBody>
                      <a:tcPr>
                        <a:blipFill>
                          <a:blip r:embed="rId2"/>
                          <a:stretch>
                            <a:fillRect l="-100601" t="-308197" r="-100901" b="-24590"/>
                          </a:stretch>
                        </a:blipFill>
                      </a:tcPr>
                    </a:tc>
                    <a:tc>
                      <a:txBody>
                        <a:bodyPr/>
                        <a:lstStyle/>
                        <a:p>
                          <a:endParaRPr lang="en-US"/>
                        </a:p>
                      </a:txBody>
                      <a:tcPr>
                        <a:blipFill>
                          <a:blip r:embed="rId2"/>
                          <a:stretch>
                            <a:fillRect l="-200000" t="-308197" r="-599" b="-24590"/>
                          </a:stretch>
                        </a:blipFill>
                      </a:tcPr>
                    </a:tc>
                    <a:extLst>
                      <a:ext uri="{0D108BD9-81ED-4DB2-BD59-A6C34878D82A}">
                        <a16:rowId xmlns:a16="http://schemas.microsoft.com/office/drawing/2014/main" val="2647407081"/>
                      </a:ext>
                    </a:extLst>
                  </a:tr>
                </a:tbl>
              </a:graphicData>
            </a:graphic>
          </p:graphicFrame>
        </mc:Fallback>
      </mc:AlternateContent>
      <p:pic>
        <p:nvPicPr>
          <p:cNvPr id="9" name="Picture 8">
            <a:extLst>
              <a:ext uri="{FF2B5EF4-FFF2-40B4-BE49-F238E27FC236}">
                <a16:creationId xmlns:a16="http://schemas.microsoft.com/office/drawing/2014/main" id="{EA618AB1-6EBC-4067-AC45-45EF4DDE598A}"/>
              </a:ext>
            </a:extLst>
          </p:cNvPr>
          <p:cNvPicPr>
            <a:picLocks noChangeAspect="1"/>
          </p:cNvPicPr>
          <p:nvPr/>
        </p:nvPicPr>
        <p:blipFill>
          <a:blip r:embed="rId3"/>
          <a:stretch>
            <a:fillRect/>
          </a:stretch>
        </p:blipFill>
        <p:spPr>
          <a:xfrm>
            <a:off x="4717942" y="3192692"/>
            <a:ext cx="3968858" cy="2495189"/>
          </a:xfrm>
          <a:prstGeom prst="rect">
            <a:avLst/>
          </a:prstGeom>
        </p:spPr>
      </p:pic>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7B5C99D6-D75D-407D-9738-D0ED38874F7C}"/>
                  </a:ext>
                </a:extLst>
              </p:cNvPr>
              <p:cNvSpPr txBox="1"/>
              <p:nvPr/>
            </p:nvSpPr>
            <p:spPr>
              <a:xfrm>
                <a:off x="704850" y="3286125"/>
                <a:ext cx="3211135" cy="2308324"/>
              </a:xfrm>
              <a:prstGeom prst="rect">
                <a:avLst/>
              </a:prstGeom>
              <a:noFill/>
            </p:spPr>
            <p:txBody>
              <a:bodyPr wrap="none" rtlCol="0">
                <a:spAutoFit/>
              </a:bodyPr>
              <a:lstStyle/>
              <a:p>
                <a:r>
                  <a:rPr lang="en-US" b="1" u="sng" dirty="0">
                    <a:latin typeface="Times New Roman" panose="02020603050405020304" pitchFamily="18" charset="0"/>
                    <a:cs typeface="Times New Roman" panose="02020603050405020304" pitchFamily="18" charset="0"/>
                  </a:rPr>
                  <a:t>Note:</a:t>
                </a:r>
              </a:p>
              <a:p>
                <a:endParaRPr lang="en-US" dirty="0">
                  <a:latin typeface="Times New Roman" panose="02020603050405020304" pitchFamily="18" charset="0"/>
                  <a:cs typeface="Times New Roman" panose="02020603050405020304" pitchFamily="18" charset="0"/>
                </a:endParaRPr>
              </a:p>
              <a:p>
                <a:r>
                  <a:rPr lang="en-US" dirty="0">
                    <a:solidFill>
                      <a:srgbClr val="FF0000"/>
                    </a:solidFill>
                    <a:latin typeface="Times New Roman" panose="02020603050405020304" pitchFamily="18" charset="0"/>
                    <a:cs typeface="Times New Roman" panose="02020603050405020304" pitchFamily="18" charset="0"/>
                  </a:rPr>
                  <a:t>N: </a:t>
                </a:r>
                <a:r>
                  <a:rPr lang="en-US" dirty="0">
                    <a:latin typeface="Times New Roman" panose="02020603050405020304" pitchFamily="18" charset="0"/>
                    <a:cs typeface="Times New Roman" panose="02020603050405020304" pitchFamily="18" charset="0"/>
                  </a:rPr>
                  <a:t>number of buses in a network</a:t>
                </a:r>
                <a:endParaRPr lang="en-US" i="1"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lang="en-US" b="0" i="1" dirty="0" smtClean="0">
                            <a:solidFill>
                              <a:srgbClr val="FF0000"/>
                            </a:solidFill>
                            <a:latin typeface="Cambria Math" panose="02040503050406030204" pitchFamily="18" charset="0"/>
                          </a:rPr>
                        </m:ctrlPr>
                      </m:sSubPr>
                      <m:e>
                        <m:r>
                          <m:rPr>
                            <m:sty m:val="p"/>
                          </m:rPr>
                          <a:rPr lang="en-US" b="0" i="0" dirty="0" smtClean="0">
                            <a:solidFill>
                              <a:srgbClr val="FF0000"/>
                            </a:solidFill>
                            <a:latin typeface="Cambria Math" panose="02040503050406030204" pitchFamily="18" charset="0"/>
                          </a:rPr>
                          <m:t>N</m:t>
                        </m:r>
                      </m:e>
                      <m:sub>
                        <m:r>
                          <m:rPr>
                            <m:sty m:val="p"/>
                          </m:rPr>
                          <a:rPr lang="en-US" b="0" i="0" dirty="0" smtClean="0">
                            <a:solidFill>
                              <a:srgbClr val="FF0000"/>
                            </a:solidFill>
                            <a:latin typeface="Cambria Math" panose="02040503050406030204" pitchFamily="18" charset="0"/>
                          </a:rPr>
                          <m:t>G</m:t>
                        </m:r>
                      </m:sub>
                    </m:sSub>
                    <m:r>
                      <a:rPr lang="en-US" b="0" i="0" dirty="0" smtClean="0">
                        <a:solidFill>
                          <a:srgbClr val="FF0000"/>
                        </a:solidFill>
                        <a:latin typeface="Cambria Math" panose="02040503050406030204" pitchFamily="18" charset="0"/>
                      </a:rPr>
                      <m:t>:</m:t>
                    </m:r>
                  </m:oMath>
                </a14:m>
                <a:r>
                  <a:rPr lang="en-US" dirty="0">
                    <a:solidFill>
                      <a:srgbClr val="FF00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number of Generator Buses</a:t>
                </a:r>
              </a:p>
              <a:p>
                <a:endParaRPr lang="en-US" dirty="0">
                  <a:latin typeface="Times New Roman" panose="02020603050405020304" pitchFamily="18" charset="0"/>
                  <a:cs typeface="Times New Roman" panose="02020603050405020304" pitchFamily="18" charset="0"/>
                </a:endParaRPr>
              </a:p>
              <a:p>
                <a:r>
                  <a:rPr lang="en-US" dirty="0">
                    <a:solidFill>
                      <a:srgbClr val="FF0000"/>
                    </a:solidFill>
                    <a:latin typeface="Times New Roman" panose="02020603050405020304" pitchFamily="18" charset="0"/>
                    <a:cs typeface="Times New Roman" panose="02020603050405020304" pitchFamily="18" charset="0"/>
                  </a:rPr>
                  <a:t>Swing Bus: </a:t>
                </a:r>
                <a:r>
                  <a:rPr lang="en-US" dirty="0">
                    <a:latin typeface="Times New Roman" panose="02020603050405020304" pitchFamily="18" charset="0"/>
                    <a:cs typeface="Times New Roman" panose="02020603050405020304" pitchFamily="18" charset="0"/>
                  </a:rPr>
                  <a:t>1</a:t>
                </a:r>
              </a:p>
              <a:p>
                <a:r>
                  <a:rPr lang="en-US" dirty="0">
                    <a:solidFill>
                      <a:srgbClr val="FF0000"/>
                    </a:solidFill>
                    <a:latin typeface="Times New Roman" panose="02020603050405020304" pitchFamily="18" charset="0"/>
                    <a:cs typeface="Times New Roman" panose="02020603050405020304" pitchFamily="18" charset="0"/>
                  </a:rPr>
                  <a:t>PV Bus: </a:t>
                </a:r>
                <a14:m>
                  <m:oMath xmlns:m="http://schemas.openxmlformats.org/officeDocument/2006/math">
                    <m:sSub>
                      <m:sSubPr>
                        <m:ctrlPr>
                          <a:rPr lang="en-US" b="0" i="1" dirty="0" smtClean="0">
                            <a:latin typeface="Cambria Math" panose="02040503050406030204" pitchFamily="18" charset="0"/>
                          </a:rPr>
                        </m:ctrlPr>
                      </m:sSubPr>
                      <m:e>
                        <m:r>
                          <m:rPr>
                            <m:sty m:val="p"/>
                          </m:rPr>
                          <a:rPr lang="en-US" b="0" i="0" dirty="0" smtClean="0">
                            <a:latin typeface="Cambria Math" panose="02040503050406030204" pitchFamily="18" charset="0"/>
                          </a:rPr>
                          <m:t>N</m:t>
                        </m:r>
                      </m:e>
                      <m:sub>
                        <m:r>
                          <m:rPr>
                            <m:sty m:val="p"/>
                          </m:rPr>
                          <a:rPr lang="en-US" b="0" i="0" dirty="0" smtClean="0">
                            <a:latin typeface="Cambria Math" panose="02040503050406030204" pitchFamily="18" charset="0"/>
                          </a:rPr>
                          <m:t>G</m:t>
                        </m:r>
                      </m:sub>
                    </m:sSub>
                    <m:r>
                      <a:rPr lang="en-US" b="0" i="0" dirty="0" smtClean="0">
                        <a:latin typeface="Cambria Math" panose="02040503050406030204" pitchFamily="18" charset="0"/>
                      </a:rPr>
                      <m:t> −1</m:t>
                    </m:r>
                  </m:oMath>
                </a14:m>
                <a:endParaRPr lang="en-US" b="0" dirty="0">
                  <a:latin typeface="Times New Roman" panose="02020603050405020304" pitchFamily="18" charset="0"/>
                  <a:cs typeface="Times New Roman" panose="02020603050405020304" pitchFamily="18" charset="0"/>
                </a:endParaRPr>
              </a:p>
              <a:p>
                <a:r>
                  <a:rPr lang="en-US" dirty="0">
                    <a:solidFill>
                      <a:srgbClr val="FF0000"/>
                    </a:solidFill>
                    <a:latin typeface="Times New Roman" panose="02020603050405020304" pitchFamily="18" charset="0"/>
                    <a:cs typeface="Times New Roman" panose="02020603050405020304" pitchFamily="18" charset="0"/>
                  </a:rPr>
                  <a:t>PQ Bus: </a:t>
                </a:r>
                <a:r>
                  <a:rPr lang="en-US" dirty="0">
                    <a:latin typeface="Times New Roman" panose="02020603050405020304" pitchFamily="18" charset="0"/>
                    <a:cs typeface="Times New Roman" panose="02020603050405020304" pitchFamily="18" charset="0"/>
                  </a:rPr>
                  <a:t>N- </a:t>
                </a:r>
                <a14:m>
                  <m:oMath xmlns:m="http://schemas.openxmlformats.org/officeDocument/2006/math">
                    <m:sSub>
                      <m:sSubPr>
                        <m:ctrlPr>
                          <a:rPr lang="en-US" b="0" i="1" dirty="0" smtClean="0">
                            <a:latin typeface="Cambria Math" panose="02040503050406030204" pitchFamily="18" charset="0"/>
                          </a:rPr>
                        </m:ctrlPr>
                      </m:sSubPr>
                      <m:e>
                        <m:r>
                          <m:rPr>
                            <m:sty m:val="p"/>
                          </m:rPr>
                          <a:rPr lang="en-US" b="0" i="0" dirty="0" smtClean="0">
                            <a:latin typeface="Cambria Math" panose="02040503050406030204" pitchFamily="18" charset="0"/>
                          </a:rPr>
                          <m:t>N</m:t>
                        </m:r>
                      </m:e>
                      <m:sub>
                        <m:r>
                          <m:rPr>
                            <m:sty m:val="p"/>
                          </m:rPr>
                          <a:rPr lang="en-US" b="0" i="0" dirty="0" smtClean="0">
                            <a:latin typeface="Cambria Math" panose="02040503050406030204" pitchFamily="18" charset="0"/>
                          </a:rPr>
                          <m:t>G</m:t>
                        </m:r>
                      </m:sub>
                    </m:sSub>
                  </m:oMath>
                </a14:m>
                <a:endParaRPr lang="en-US" dirty="0">
                  <a:latin typeface="Times New Roman" panose="02020603050405020304" pitchFamily="18" charset="0"/>
                  <a:cs typeface="Times New Roman" panose="02020603050405020304" pitchFamily="18" charset="0"/>
                </a:endParaRPr>
              </a:p>
            </p:txBody>
          </p:sp>
        </mc:Choice>
        <mc:Fallback xmlns="">
          <p:sp>
            <p:nvSpPr>
              <p:cNvPr id="10" name="TextBox 9">
                <a:extLst>
                  <a:ext uri="{FF2B5EF4-FFF2-40B4-BE49-F238E27FC236}">
                    <a16:creationId xmlns:a16="http://schemas.microsoft.com/office/drawing/2014/main" id="{7B5C99D6-D75D-407D-9738-D0ED38874F7C}"/>
                  </a:ext>
                </a:extLst>
              </p:cNvPr>
              <p:cNvSpPr txBox="1">
                <a:spLocks noRot="1" noChangeAspect="1" noMove="1" noResize="1" noEditPoints="1" noAdjustHandles="1" noChangeArrowheads="1" noChangeShapeType="1" noTextEdit="1"/>
              </p:cNvSpPr>
              <p:nvPr/>
            </p:nvSpPr>
            <p:spPr>
              <a:xfrm>
                <a:off x="704850" y="3286125"/>
                <a:ext cx="3211135" cy="2308324"/>
              </a:xfrm>
              <a:prstGeom prst="rect">
                <a:avLst/>
              </a:prstGeom>
              <a:blipFill>
                <a:blip r:embed="rId4"/>
                <a:stretch>
                  <a:fillRect l="-1711" t="-1319" r="-951" b="-3166"/>
                </a:stretch>
              </a:blipFill>
            </p:spPr>
            <p:txBody>
              <a:bodyPr/>
              <a:lstStyle/>
              <a:p>
                <a:r>
                  <a:rPr lang="en-US">
                    <a:noFill/>
                  </a:rPr>
                  <a:t> </a:t>
                </a:r>
              </a:p>
            </p:txBody>
          </p:sp>
        </mc:Fallback>
      </mc:AlternateContent>
    </p:spTree>
    <p:extLst>
      <p:ext uri="{BB962C8B-B14F-4D97-AF65-F5344CB8AC3E}">
        <p14:creationId xmlns:p14="http://schemas.microsoft.com/office/powerpoint/2010/main" val="1571131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191C-D501-4F81-8E4B-9D44B8EDC0C6}"/>
              </a:ext>
            </a:extLst>
          </p:cNvPr>
          <p:cNvSpPr>
            <a:spLocks noGrp="1"/>
          </p:cNvSpPr>
          <p:nvPr>
            <p:ph type="title"/>
          </p:nvPr>
        </p:nvSpPr>
        <p:spPr>
          <a:xfrm>
            <a:off x="457200" y="152400"/>
            <a:ext cx="8083658" cy="707756"/>
          </a:xfrm>
        </p:spPr>
        <p:txBody>
          <a:bodyPr/>
          <a:lstStyle/>
          <a:p>
            <a:r>
              <a:rPr lang="en-US" dirty="0"/>
              <a:t>Network Matrix – Admittance Matrix</a:t>
            </a:r>
          </a:p>
        </p:txBody>
      </p:sp>
      <p:sp>
        <p:nvSpPr>
          <p:cNvPr id="5" name="Slide Number Placeholder 4">
            <a:extLst>
              <a:ext uri="{FF2B5EF4-FFF2-40B4-BE49-F238E27FC236}">
                <a16:creationId xmlns:a16="http://schemas.microsoft.com/office/drawing/2014/main" id="{510A510D-11C3-4509-A972-43A23A8748CF}"/>
              </a:ext>
            </a:extLst>
          </p:cNvPr>
          <p:cNvSpPr>
            <a:spLocks noGrp="1"/>
          </p:cNvSpPr>
          <p:nvPr>
            <p:ph type="sldNum" sz="quarter" idx="4"/>
          </p:nvPr>
        </p:nvSpPr>
        <p:spPr/>
        <p:txBody>
          <a:bodyPr/>
          <a:lstStyle/>
          <a:p>
            <a:fld id="{7CECD839-9EAD-418B-9826-1243089AB703}" type="slidenum">
              <a:rPr lang="en-US" smtClean="0"/>
              <a:t>9</a:t>
            </a:fld>
            <a:endParaRPr lang="en-US"/>
          </a:p>
        </p:txBody>
      </p:sp>
      <p:sp>
        <p:nvSpPr>
          <p:cNvPr id="7" name="Footer Placeholder 5">
            <a:extLst>
              <a:ext uri="{FF2B5EF4-FFF2-40B4-BE49-F238E27FC236}">
                <a16:creationId xmlns:a16="http://schemas.microsoft.com/office/drawing/2014/main" id="{A14C8A68-AC23-4AC9-8A19-8108B2C013A0}"/>
              </a:ext>
            </a:extLst>
          </p:cNvPr>
          <p:cNvSpPr txBox="1">
            <a:spLocks/>
          </p:cNvSpPr>
          <p:nvPr/>
        </p:nvSpPr>
        <p:spPr>
          <a:xfrm>
            <a:off x="6965769" y="6315106"/>
            <a:ext cx="1721031"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i="0" kern="1200">
                <a:solidFill>
                  <a:schemeClr val="bg1"/>
                </a:solidFill>
                <a:latin typeface="Univers 65" charset="0"/>
                <a:ea typeface="Univers 65" charset="0"/>
                <a:cs typeface="Univers 65"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ECpE</a:t>
            </a:r>
            <a:r>
              <a:rPr lang="en-US" dirty="0"/>
              <a:t> Department</a:t>
            </a:r>
          </a:p>
        </p:txBody>
      </p:sp>
      <p:pic>
        <p:nvPicPr>
          <p:cNvPr id="4" name="Picture 3">
            <a:extLst>
              <a:ext uri="{FF2B5EF4-FFF2-40B4-BE49-F238E27FC236}">
                <a16:creationId xmlns:a16="http://schemas.microsoft.com/office/drawing/2014/main" id="{CC59D944-9762-435B-A8DC-6ED57272084E}"/>
              </a:ext>
            </a:extLst>
          </p:cNvPr>
          <p:cNvPicPr>
            <a:picLocks noChangeAspect="1"/>
          </p:cNvPicPr>
          <p:nvPr/>
        </p:nvPicPr>
        <p:blipFill>
          <a:blip r:embed="rId2"/>
          <a:stretch>
            <a:fillRect/>
          </a:stretch>
        </p:blipFill>
        <p:spPr>
          <a:xfrm>
            <a:off x="1667416" y="3429000"/>
            <a:ext cx="5514975" cy="2171700"/>
          </a:xfrm>
          <a:prstGeom prst="rect">
            <a:avLst/>
          </a:prstGeom>
        </p:spPr>
      </p:pic>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7A9EAE76-A16E-44C4-B35B-83315A441C9A}"/>
                  </a:ext>
                </a:extLst>
              </p:cNvPr>
              <p:cNvSpPr txBox="1"/>
              <p:nvPr/>
            </p:nvSpPr>
            <p:spPr>
              <a:xfrm>
                <a:off x="1023525" y="2918249"/>
                <a:ext cx="442723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𝐼</m:t>
                      </m:r>
                      <m:r>
                        <a:rPr lang="en-US" b="0" i="1" smtClean="0">
                          <a:latin typeface="Cambria Math" panose="02040503050406030204" pitchFamily="18" charset="0"/>
                        </a:rPr>
                        <m:t>=</m:t>
                      </m:r>
                      <m:r>
                        <a:rPr lang="en-US" b="0" i="1" smtClean="0">
                          <a:latin typeface="Cambria Math" panose="02040503050406030204" pitchFamily="18" charset="0"/>
                        </a:rPr>
                        <m:t>𝑌</m:t>
                      </m:r>
                      <m:r>
                        <a:rPr lang="en-US" b="0" i="1" smtClean="0">
                          <a:latin typeface="Cambria Math" panose="02040503050406030204" pitchFamily="18" charset="0"/>
                        </a:rPr>
                        <m:t>.</m:t>
                      </m:r>
                      <m:r>
                        <a:rPr lang="en-US" b="0" i="1" smtClean="0">
                          <a:latin typeface="Cambria Math" panose="02040503050406030204" pitchFamily="18" charset="0"/>
                        </a:rPr>
                        <m:t>𝑉</m:t>
                      </m:r>
                      <m:r>
                        <a:rPr lang="en-US" b="0" i="1" smtClean="0">
                          <a:latin typeface="Cambria Math" panose="02040503050406030204" pitchFamily="18" charset="0"/>
                        </a:rPr>
                        <m:t>;</m:t>
                      </m:r>
                      <m:r>
                        <a:rPr lang="en-US" b="0" i="0" smtClean="0">
                          <a:latin typeface="Cambria Math" panose="02040503050406030204" pitchFamily="18" charset="0"/>
                        </a:rPr>
                        <m:t> </m:t>
                      </m:r>
                      <m:r>
                        <m:rPr>
                          <m:sty m:val="p"/>
                        </m:rPr>
                        <a:rPr lang="en-US" b="0" i="0" smtClean="0">
                          <a:latin typeface="Cambria Math" panose="02040503050406030204" pitchFamily="18" charset="0"/>
                        </a:rPr>
                        <m:t>where</m:t>
                      </m:r>
                      <m:r>
                        <a:rPr lang="en-US" b="0" i="0" smtClean="0">
                          <a:latin typeface="Cambria Math" panose="02040503050406030204" pitchFamily="18" charset="0"/>
                        </a:rPr>
                        <m:t> </m:t>
                      </m:r>
                      <m:r>
                        <a:rPr lang="en-US" b="0" i="1" smtClean="0">
                          <a:latin typeface="Cambria Math" panose="02040503050406030204" pitchFamily="18" charset="0"/>
                        </a:rPr>
                        <m:t>𝐼</m:t>
                      </m:r>
                      <m:r>
                        <a:rPr lang="en-US" b="0" i="0" smtClean="0">
                          <a:latin typeface="Cambria Math" panose="02040503050406030204" pitchFamily="18" charset="0"/>
                        </a:rPr>
                        <m:t> </m:t>
                      </m:r>
                      <m:r>
                        <m:rPr>
                          <m:sty m:val="p"/>
                        </m:rPr>
                        <a:rPr lang="en-US" b="0" i="0" smtClean="0">
                          <a:latin typeface="Cambria Math" panose="02040503050406030204" pitchFamily="18" charset="0"/>
                        </a:rPr>
                        <m:t>is</m:t>
                      </m:r>
                      <m:r>
                        <a:rPr lang="en-US" b="0" i="0" smtClean="0">
                          <a:latin typeface="Cambria Math" panose="02040503050406030204" pitchFamily="18" charset="0"/>
                        </a:rPr>
                        <m:t> ′</m:t>
                      </m:r>
                      <m:r>
                        <m:rPr>
                          <m:sty m:val="p"/>
                        </m:rPr>
                        <a:rPr lang="en-US" b="0" i="0" smtClean="0">
                          <a:solidFill>
                            <a:srgbClr val="FF0000"/>
                          </a:solidFill>
                          <a:latin typeface="Cambria Math" panose="02040503050406030204" pitchFamily="18" charset="0"/>
                        </a:rPr>
                        <m:t>net</m:t>
                      </m:r>
                      <m:r>
                        <a:rPr lang="en-US" b="0" i="0" smtClean="0">
                          <a:solidFill>
                            <a:srgbClr val="FF0000"/>
                          </a:solidFill>
                          <a:latin typeface="Cambria Math" panose="02040503050406030204" pitchFamily="18" charset="0"/>
                        </a:rPr>
                        <m:t> </m:t>
                      </m:r>
                      <m:r>
                        <m:rPr>
                          <m:sty m:val="p"/>
                        </m:rPr>
                        <a:rPr lang="en-US" b="0" i="0" smtClean="0">
                          <a:solidFill>
                            <a:srgbClr val="FF0000"/>
                          </a:solidFill>
                          <a:latin typeface="Cambria Math" panose="02040503050406030204" pitchFamily="18" charset="0"/>
                        </a:rPr>
                        <m:t>current</m:t>
                      </m:r>
                      <m:r>
                        <a:rPr lang="en-US" b="0" i="0" smtClean="0">
                          <a:solidFill>
                            <a:srgbClr val="FF0000"/>
                          </a:solidFill>
                          <a:latin typeface="Cambria Math" panose="02040503050406030204" pitchFamily="18" charset="0"/>
                        </a:rPr>
                        <m:t> </m:t>
                      </m:r>
                      <m:r>
                        <m:rPr>
                          <m:sty m:val="p"/>
                        </m:rPr>
                        <a:rPr lang="en-US" b="0" i="0" smtClean="0">
                          <a:solidFill>
                            <a:srgbClr val="FF0000"/>
                          </a:solidFill>
                          <a:latin typeface="Cambria Math" panose="02040503050406030204" pitchFamily="18" charset="0"/>
                        </a:rPr>
                        <m:t>injection</m:t>
                      </m:r>
                      <m:r>
                        <a:rPr lang="en-US" b="0" i="0" smtClean="0">
                          <a:latin typeface="Cambria Math" panose="02040503050406030204" pitchFamily="18" charset="0"/>
                        </a:rPr>
                        <m:t>′</m:t>
                      </m:r>
                      <m:r>
                        <a:rPr lang="en-US" b="0" i="1" smtClean="0">
                          <a:latin typeface="Cambria Math" panose="02040503050406030204" pitchFamily="18" charset="0"/>
                        </a:rPr>
                        <m:t>.</m:t>
                      </m:r>
                    </m:oMath>
                  </m:oMathPara>
                </a14:m>
                <a:endParaRPr lang="en-US" dirty="0"/>
              </a:p>
            </p:txBody>
          </p:sp>
        </mc:Choice>
        <mc:Fallback xmlns="">
          <p:sp>
            <p:nvSpPr>
              <p:cNvPr id="6" name="TextBox 5">
                <a:extLst>
                  <a:ext uri="{FF2B5EF4-FFF2-40B4-BE49-F238E27FC236}">
                    <a16:creationId xmlns:a16="http://schemas.microsoft.com/office/drawing/2014/main" id="{7A9EAE76-A16E-44C4-B35B-83315A441C9A}"/>
                  </a:ext>
                </a:extLst>
              </p:cNvPr>
              <p:cNvSpPr txBox="1">
                <a:spLocks noRot="1" noChangeAspect="1" noMove="1" noResize="1" noEditPoints="1" noAdjustHandles="1" noChangeArrowheads="1" noChangeShapeType="1" noTextEdit="1"/>
              </p:cNvSpPr>
              <p:nvPr/>
            </p:nvSpPr>
            <p:spPr>
              <a:xfrm>
                <a:off x="1023525" y="2918249"/>
                <a:ext cx="4427238" cy="369332"/>
              </a:xfrm>
              <a:prstGeom prst="rect">
                <a:avLst/>
              </a:prstGeom>
              <a:blipFill>
                <a:blip r:embed="rId3"/>
                <a:stretch>
                  <a:fillRect b="-1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347DEE5D-4AC7-40A2-A237-231FBEE35FF3}"/>
                  </a:ext>
                </a:extLst>
              </p:cNvPr>
              <p:cNvSpPr txBox="1"/>
              <p:nvPr/>
            </p:nvSpPr>
            <p:spPr>
              <a:xfrm>
                <a:off x="1023525" y="1062254"/>
                <a:ext cx="6802759" cy="159146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solidFill>
                            <a:schemeClr val="tx1"/>
                          </a:solidFill>
                          <a:latin typeface="Cambria Math" panose="02040503050406030204" pitchFamily="18" charset="0"/>
                        </a:rPr>
                        <m:t>𝑍</m:t>
                      </m:r>
                      <m:r>
                        <a:rPr lang="en-US" b="0" i="1" smtClean="0">
                          <a:solidFill>
                            <a:schemeClr val="tx1"/>
                          </a:solidFill>
                          <a:latin typeface="Cambria Math" panose="02040503050406030204" pitchFamily="18" charset="0"/>
                        </a:rPr>
                        <m:t>=</m:t>
                      </m:r>
                      <m:r>
                        <a:rPr lang="en-US" b="0" i="1" smtClean="0">
                          <a:solidFill>
                            <a:schemeClr val="tx1"/>
                          </a:solidFill>
                          <a:latin typeface="Cambria Math" panose="02040503050406030204" pitchFamily="18" charset="0"/>
                        </a:rPr>
                        <m:t>𝑟</m:t>
                      </m:r>
                      <m:r>
                        <a:rPr lang="en-US" b="0" i="1" smtClean="0">
                          <a:solidFill>
                            <a:schemeClr val="tx1"/>
                          </a:solidFill>
                          <a:latin typeface="Cambria Math" panose="02040503050406030204" pitchFamily="18" charset="0"/>
                        </a:rPr>
                        <m:t>+</m:t>
                      </m:r>
                      <m:r>
                        <a:rPr lang="en-US" b="0" i="1" smtClean="0">
                          <a:solidFill>
                            <a:schemeClr val="tx1"/>
                          </a:solidFill>
                          <a:latin typeface="Cambria Math" panose="02040503050406030204" pitchFamily="18" charset="0"/>
                        </a:rPr>
                        <m:t>𝑗𝑋</m:t>
                      </m:r>
                      <m:r>
                        <a:rPr lang="en-US" b="0" i="1" smtClean="0">
                          <a:solidFill>
                            <a:schemeClr val="tx1"/>
                          </a:solidFill>
                          <a:latin typeface="Cambria Math" panose="02040503050406030204" pitchFamily="18" charset="0"/>
                        </a:rPr>
                        <m:t>;</m:t>
                      </m:r>
                    </m:oMath>
                  </m:oMathPara>
                </a14:m>
                <a:endParaRPr lang="en-US" b="0" i="1" dirty="0">
                  <a:solidFill>
                    <a:schemeClr val="tx1"/>
                  </a:solidFill>
                  <a:latin typeface="Cambria Math" panose="02040503050406030204" pitchFamily="18" charset="0"/>
                </a:endParaRPr>
              </a:p>
              <a:p>
                <a:endParaRPr lang="en-US" b="0" i="1" dirty="0">
                  <a:solidFill>
                    <a:schemeClr val="tx1"/>
                  </a:solidFill>
                  <a:latin typeface="Cambria Math" panose="02040503050406030204" pitchFamily="18" charset="0"/>
                </a:endParaRPr>
              </a:p>
              <a:p>
                <a:r>
                  <a:rPr lang="en-US" b="0" dirty="0">
                    <a:solidFill>
                      <a:schemeClr val="tx1"/>
                    </a:solidFill>
                  </a:rPr>
                  <a:t>Where, </a:t>
                </a:r>
                <a14:m>
                  <m:oMath xmlns:m="http://schemas.openxmlformats.org/officeDocument/2006/math">
                    <m:r>
                      <a:rPr lang="en-US" b="0" i="1" smtClean="0">
                        <a:solidFill>
                          <a:schemeClr val="tx1"/>
                        </a:solidFill>
                        <a:latin typeface="Cambria Math" panose="02040503050406030204" pitchFamily="18" charset="0"/>
                      </a:rPr>
                      <m:t>𝑦</m:t>
                    </m:r>
                    <m:r>
                      <a:rPr lang="en-US" b="0" i="1" smtClean="0">
                        <a:solidFill>
                          <a:schemeClr val="tx1"/>
                        </a:solidFill>
                        <a:latin typeface="Cambria Math" panose="02040503050406030204" pitchFamily="18" charset="0"/>
                      </a:rPr>
                      <m:t>=</m:t>
                    </m:r>
                    <m:f>
                      <m:fPr>
                        <m:ctrlPr>
                          <a:rPr lang="en-US" b="0" i="1" smtClean="0">
                            <a:solidFill>
                              <a:schemeClr val="tx1"/>
                            </a:solidFill>
                            <a:latin typeface="Cambria Math" panose="02040503050406030204" pitchFamily="18" charset="0"/>
                          </a:rPr>
                        </m:ctrlPr>
                      </m:fPr>
                      <m:num>
                        <m:r>
                          <a:rPr lang="en-US" b="0" i="1" smtClean="0">
                            <a:solidFill>
                              <a:schemeClr val="tx1"/>
                            </a:solidFill>
                            <a:latin typeface="Cambria Math" panose="02040503050406030204" pitchFamily="18" charset="0"/>
                          </a:rPr>
                          <m:t>1</m:t>
                        </m:r>
                      </m:num>
                      <m:den>
                        <m:r>
                          <a:rPr lang="en-US" b="0" i="1" smtClean="0">
                            <a:solidFill>
                              <a:schemeClr val="tx1"/>
                            </a:solidFill>
                            <a:latin typeface="Cambria Math" panose="02040503050406030204" pitchFamily="18" charset="0"/>
                          </a:rPr>
                          <m:t>𝑧</m:t>
                        </m:r>
                      </m:den>
                    </m:f>
                    <m:r>
                      <a:rPr lang="en-US" b="0" i="1" smtClean="0">
                        <a:solidFill>
                          <a:schemeClr val="tx1"/>
                        </a:solidFill>
                        <a:latin typeface="Cambria Math" panose="02040503050406030204" pitchFamily="18" charset="0"/>
                      </a:rPr>
                      <m:t>;</m:t>
                    </m:r>
                    <m:r>
                      <m:rPr>
                        <m:sty m:val="p"/>
                      </m:rPr>
                      <a:rPr lang="en-US" b="0" i="0" smtClean="0">
                        <a:solidFill>
                          <a:schemeClr val="tx1"/>
                        </a:solidFill>
                        <a:latin typeface="Cambria Math" panose="02040503050406030204" pitchFamily="18" charset="0"/>
                      </a:rPr>
                      <m:t>is</m:t>
                    </m:r>
                    <m:r>
                      <a:rPr lang="en-US" b="0" i="0" smtClean="0">
                        <a:solidFill>
                          <a:schemeClr val="tx1"/>
                        </a:solidFill>
                        <a:latin typeface="Cambria Math" panose="02040503050406030204" pitchFamily="18" charset="0"/>
                      </a:rPr>
                      <m:t> </m:t>
                    </m:r>
                    <m:r>
                      <m:rPr>
                        <m:sty m:val="p"/>
                      </m:rPr>
                      <a:rPr lang="en-US" b="0" i="0" smtClean="0">
                        <a:solidFill>
                          <a:schemeClr val="tx1"/>
                        </a:solidFill>
                        <a:latin typeface="Cambria Math" panose="02040503050406030204" pitchFamily="18" charset="0"/>
                      </a:rPr>
                      <m:t>called</m:t>
                    </m:r>
                    <m:r>
                      <a:rPr lang="en-US" b="0" i="0" smtClean="0">
                        <a:solidFill>
                          <a:schemeClr val="tx1"/>
                        </a:solidFill>
                        <a:latin typeface="Cambria Math" panose="02040503050406030204" pitchFamily="18" charset="0"/>
                      </a:rPr>
                      <m:t> </m:t>
                    </m:r>
                    <m:r>
                      <m:rPr>
                        <m:sty m:val="p"/>
                      </m:rPr>
                      <a:rPr lang="en-US" b="0" i="0" smtClean="0">
                        <a:solidFill>
                          <a:srgbClr val="FF0000"/>
                        </a:solidFill>
                        <a:latin typeface="Cambria Math" panose="02040503050406030204" pitchFamily="18" charset="0"/>
                      </a:rPr>
                      <m:t>admittance</m:t>
                    </m:r>
                    <m:r>
                      <a:rPr lang="en-US" b="0" i="1" smtClean="0">
                        <a:solidFill>
                          <a:srgbClr val="FF0000"/>
                        </a:solidFill>
                        <a:latin typeface="Cambria Math" panose="02040503050406030204" pitchFamily="18" charset="0"/>
                      </a:rPr>
                      <m:t>.</m:t>
                    </m:r>
                  </m:oMath>
                </a14:m>
                <a:endParaRPr lang="en-US" b="0" i="1" dirty="0">
                  <a:solidFill>
                    <a:schemeClr val="tx1"/>
                  </a:solidFill>
                  <a:latin typeface="Cambria Math" panose="02040503050406030204" pitchFamily="18" charset="0"/>
                </a:endParaRPr>
              </a:p>
              <a:p>
                <a:endParaRPr lang="en-US" b="0" i="1" dirty="0">
                  <a:solidFill>
                    <a:schemeClr val="tx1"/>
                  </a:solidFill>
                  <a:latin typeface="Cambria Math" panose="02040503050406030204" pitchFamily="18" charset="0"/>
                </a:endParaRPr>
              </a:p>
              <a:p>
                <a:pPr/>
                <a14:m>
                  <m:oMathPara xmlns:m="http://schemas.openxmlformats.org/officeDocument/2006/math">
                    <m:oMathParaPr>
                      <m:jc m:val="left"/>
                    </m:oMathParaPr>
                    <m:oMath xmlns:m="http://schemas.openxmlformats.org/officeDocument/2006/math">
                      <m:r>
                        <a:rPr lang="en-US" b="0" i="1" smtClean="0">
                          <a:solidFill>
                            <a:schemeClr val="tx1"/>
                          </a:solidFill>
                          <a:latin typeface="Cambria Math" panose="02040503050406030204" pitchFamily="18" charset="0"/>
                        </a:rPr>
                        <m:t>𝑦</m:t>
                      </m:r>
                      <m:r>
                        <a:rPr lang="en-US" b="0" i="1" smtClean="0">
                          <a:solidFill>
                            <a:schemeClr val="tx1"/>
                          </a:solidFill>
                          <a:latin typeface="Cambria Math" panose="02040503050406030204" pitchFamily="18" charset="0"/>
                        </a:rPr>
                        <m:t>=</m:t>
                      </m:r>
                      <m:r>
                        <a:rPr lang="en-US" b="0" i="1" smtClean="0">
                          <a:solidFill>
                            <a:schemeClr val="tx1"/>
                          </a:solidFill>
                          <a:latin typeface="Cambria Math" panose="02040503050406030204" pitchFamily="18" charset="0"/>
                        </a:rPr>
                        <m:t>𝑔</m:t>
                      </m:r>
                      <m:r>
                        <a:rPr lang="en-US" b="0" i="1" smtClean="0">
                          <a:solidFill>
                            <a:schemeClr val="tx1"/>
                          </a:solidFill>
                          <a:latin typeface="Cambria Math" panose="02040503050406030204" pitchFamily="18" charset="0"/>
                        </a:rPr>
                        <m:t>+</m:t>
                      </m:r>
                      <m:r>
                        <a:rPr lang="en-US" b="0" i="1" smtClean="0">
                          <a:solidFill>
                            <a:schemeClr val="tx1"/>
                          </a:solidFill>
                          <a:latin typeface="Cambria Math" panose="02040503050406030204" pitchFamily="18" charset="0"/>
                        </a:rPr>
                        <m:t>𝑗𝑏</m:t>
                      </m:r>
                      <m:r>
                        <a:rPr lang="en-US" b="0" i="1" smtClean="0">
                          <a:solidFill>
                            <a:schemeClr val="tx1"/>
                          </a:solidFill>
                          <a:latin typeface="Cambria Math" panose="02040503050406030204" pitchFamily="18" charset="0"/>
                        </a:rPr>
                        <m:t>;′</m:t>
                      </m:r>
                      <m:r>
                        <a:rPr lang="en-US" b="0" i="1" smtClean="0">
                          <a:solidFill>
                            <a:schemeClr val="tx1"/>
                          </a:solidFill>
                          <a:latin typeface="Cambria Math" panose="02040503050406030204" pitchFamily="18" charset="0"/>
                        </a:rPr>
                        <m:t>𝑔</m:t>
                      </m:r>
                      <m:r>
                        <a:rPr lang="en-US" b="0" i="1" smtClean="0">
                          <a:solidFill>
                            <a:schemeClr val="tx1"/>
                          </a:solidFill>
                          <a:latin typeface="Cambria Math" panose="02040503050406030204" pitchFamily="18" charset="0"/>
                        </a:rPr>
                        <m:t>′</m:t>
                      </m:r>
                      <m:r>
                        <a:rPr lang="en-US" b="0" i="0" smtClean="0">
                          <a:solidFill>
                            <a:schemeClr val="tx1"/>
                          </a:solidFill>
                          <a:latin typeface="Cambria Math" panose="02040503050406030204" pitchFamily="18" charset="0"/>
                        </a:rPr>
                        <m:t> </m:t>
                      </m:r>
                      <m:r>
                        <m:rPr>
                          <m:sty m:val="p"/>
                        </m:rPr>
                        <a:rPr lang="en-US" b="0" i="0" smtClean="0">
                          <a:solidFill>
                            <a:schemeClr val="tx1"/>
                          </a:solidFill>
                          <a:latin typeface="Cambria Math" panose="02040503050406030204" pitchFamily="18" charset="0"/>
                        </a:rPr>
                        <m:t>is</m:t>
                      </m:r>
                      <m:r>
                        <a:rPr lang="en-US" b="0" i="0" smtClean="0">
                          <a:solidFill>
                            <a:schemeClr val="tx1"/>
                          </a:solidFill>
                          <a:latin typeface="Cambria Math" panose="02040503050406030204" pitchFamily="18" charset="0"/>
                        </a:rPr>
                        <m:t> </m:t>
                      </m:r>
                      <m:r>
                        <m:rPr>
                          <m:sty m:val="p"/>
                        </m:rPr>
                        <a:rPr lang="en-US" b="0" i="0" smtClean="0">
                          <a:solidFill>
                            <a:schemeClr val="tx1"/>
                          </a:solidFill>
                          <a:latin typeface="Cambria Math" panose="02040503050406030204" pitchFamily="18" charset="0"/>
                        </a:rPr>
                        <m:t>called</m:t>
                      </m:r>
                      <m:r>
                        <a:rPr lang="en-US" b="0" i="0" smtClean="0">
                          <a:solidFill>
                            <a:schemeClr val="tx1"/>
                          </a:solidFill>
                          <a:latin typeface="Cambria Math" panose="02040503050406030204" pitchFamily="18" charset="0"/>
                        </a:rPr>
                        <m:t> </m:t>
                      </m:r>
                      <m:r>
                        <m:rPr>
                          <m:sty m:val="p"/>
                        </m:rPr>
                        <a:rPr lang="en-US" b="0" i="0" smtClean="0">
                          <a:solidFill>
                            <a:srgbClr val="FF0000"/>
                          </a:solidFill>
                          <a:latin typeface="Cambria Math" panose="02040503050406030204" pitchFamily="18" charset="0"/>
                        </a:rPr>
                        <m:t>conductance</m:t>
                      </m:r>
                      <m:r>
                        <a:rPr lang="en-US" b="0" i="0" smtClean="0">
                          <a:solidFill>
                            <a:schemeClr val="tx1"/>
                          </a:solidFill>
                          <a:latin typeface="Cambria Math" panose="02040503050406030204" pitchFamily="18" charset="0"/>
                        </a:rPr>
                        <m:t> </m:t>
                      </m:r>
                      <m:r>
                        <m:rPr>
                          <m:sty m:val="p"/>
                        </m:rPr>
                        <a:rPr lang="en-US" b="0" i="0" smtClean="0">
                          <a:solidFill>
                            <a:schemeClr val="tx1"/>
                          </a:solidFill>
                          <a:latin typeface="Cambria Math" panose="02040503050406030204" pitchFamily="18" charset="0"/>
                        </a:rPr>
                        <m:t>and</m:t>
                      </m:r>
                      <m:r>
                        <a:rPr lang="en-US" b="0" i="0" smtClean="0">
                          <a:solidFill>
                            <a:schemeClr val="tx1"/>
                          </a:solidFill>
                          <a:latin typeface="Cambria Math" panose="02040503050406030204" pitchFamily="18" charset="0"/>
                        </a:rPr>
                        <m:t> </m:t>
                      </m:r>
                      <m:r>
                        <a:rPr lang="en-US" b="0" i="1" smtClean="0">
                          <a:solidFill>
                            <a:schemeClr val="tx1"/>
                          </a:solidFill>
                          <a:latin typeface="Cambria Math" panose="02040503050406030204" pitchFamily="18" charset="0"/>
                        </a:rPr>
                        <m:t>′</m:t>
                      </m:r>
                      <m:r>
                        <a:rPr lang="en-US" b="0" i="1" smtClean="0">
                          <a:solidFill>
                            <a:schemeClr val="tx1"/>
                          </a:solidFill>
                          <a:latin typeface="Cambria Math" panose="02040503050406030204" pitchFamily="18" charset="0"/>
                        </a:rPr>
                        <m:t>𝑏</m:t>
                      </m:r>
                      <m:r>
                        <a:rPr lang="en-US" b="0" i="1" smtClean="0">
                          <a:solidFill>
                            <a:schemeClr val="tx1"/>
                          </a:solidFill>
                          <a:latin typeface="Cambria Math" panose="02040503050406030204" pitchFamily="18" charset="0"/>
                        </a:rPr>
                        <m:t>′</m:t>
                      </m:r>
                      <m:r>
                        <a:rPr lang="en-US" b="0" i="0" smtClean="0">
                          <a:solidFill>
                            <a:schemeClr val="tx1"/>
                          </a:solidFill>
                          <a:latin typeface="Cambria Math" panose="02040503050406030204" pitchFamily="18" charset="0"/>
                        </a:rPr>
                        <m:t> </m:t>
                      </m:r>
                      <m:r>
                        <m:rPr>
                          <m:sty m:val="p"/>
                        </m:rPr>
                        <a:rPr lang="en-US" b="0" i="0" smtClean="0">
                          <a:solidFill>
                            <a:schemeClr val="tx1"/>
                          </a:solidFill>
                          <a:latin typeface="Cambria Math" panose="02040503050406030204" pitchFamily="18" charset="0"/>
                        </a:rPr>
                        <m:t>is</m:t>
                      </m:r>
                      <m:r>
                        <a:rPr lang="en-US" b="0" i="0" smtClean="0">
                          <a:solidFill>
                            <a:schemeClr val="tx1"/>
                          </a:solidFill>
                          <a:latin typeface="Cambria Math" panose="02040503050406030204" pitchFamily="18" charset="0"/>
                        </a:rPr>
                        <m:t> </m:t>
                      </m:r>
                      <m:r>
                        <m:rPr>
                          <m:sty m:val="p"/>
                        </m:rPr>
                        <a:rPr lang="en-US" b="0" i="0" smtClean="0">
                          <a:solidFill>
                            <a:schemeClr val="tx1"/>
                          </a:solidFill>
                          <a:latin typeface="Cambria Math" panose="02040503050406030204" pitchFamily="18" charset="0"/>
                        </a:rPr>
                        <m:t>called</m:t>
                      </m:r>
                      <m:r>
                        <a:rPr lang="en-US" b="0" i="0" smtClean="0">
                          <a:solidFill>
                            <a:schemeClr val="tx1"/>
                          </a:solidFill>
                          <a:latin typeface="Cambria Math" panose="02040503050406030204" pitchFamily="18" charset="0"/>
                        </a:rPr>
                        <m:t> </m:t>
                      </m:r>
                      <m:r>
                        <m:rPr>
                          <m:sty m:val="p"/>
                        </m:rPr>
                        <a:rPr lang="en-US" b="0" i="0" smtClean="0">
                          <a:solidFill>
                            <a:srgbClr val="FF0000"/>
                          </a:solidFill>
                          <a:latin typeface="Cambria Math" panose="02040503050406030204" pitchFamily="18" charset="0"/>
                        </a:rPr>
                        <m:t>susceptance</m:t>
                      </m:r>
                      <m:r>
                        <a:rPr lang="en-US" b="0" i="0" smtClean="0">
                          <a:solidFill>
                            <a:schemeClr val="tx1"/>
                          </a:solidFill>
                          <a:latin typeface="Cambria Math" panose="02040503050406030204" pitchFamily="18" charset="0"/>
                        </a:rPr>
                        <m:t>.</m:t>
                      </m:r>
                    </m:oMath>
                  </m:oMathPara>
                </a14:m>
                <a:endParaRPr lang="en-US" b="0" dirty="0">
                  <a:solidFill>
                    <a:schemeClr val="tx1"/>
                  </a:solidFill>
                  <a:latin typeface="Cambria Math" panose="02040503050406030204" pitchFamily="18" charset="0"/>
                </a:endParaRPr>
              </a:p>
            </p:txBody>
          </p:sp>
        </mc:Choice>
        <mc:Fallback xmlns="">
          <p:sp>
            <p:nvSpPr>
              <p:cNvPr id="16" name="TextBox 15">
                <a:extLst>
                  <a:ext uri="{FF2B5EF4-FFF2-40B4-BE49-F238E27FC236}">
                    <a16:creationId xmlns:a16="http://schemas.microsoft.com/office/drawing/2014/main" id="{347DEE5D-4AC7-40A2-A237-231FBEE35FF3}"/>
                  </a:ext>
                </a:extLst>
              </p:cNvPr>
              <p:cNvSpPr txBox="1">
                <a:spLocks noRot="1" noChangeAspect="1" noMove="1" noResize="1" noEditPoints="1" noAdjustHandles="1" noChangeArrowheads="1" noChangeShapeType="1" noTextEdit="1"/>
              </p:cNvSpPr>
              <p:nvPr/>
            </p:nvSpPr>
            <p:spPr>
              <a:xfrm>
                <a:off x="1023525" y="1062254"/>
                <a:ext cx="6802759" cy="1591461"/>
              </a:xfrm>
              <a:prstGeom prst="rect">
                <a:avLst/>
              </a:prstGeom>
              <a:blipFill>
                <a:blip r:embed="rId4"/>
                <a:stretch>
                  <a:fillRect l="-806" b="-3448"/>
                </a:stretch>
              </a:blipFill>
            </p:spPr>
            <p:txBody>
              <a:bodyPr/>
              <a:lstStyle/>
              <a:p>
                <a:r>
                  <a:rPr lang="en-US">
                    <a:noFill/>
                  </a:rPr>
                  <a:t> </a:t>
                </a:r>
              </a:p>
            </p:txBody>
          </p:sp>
        </mc:Fallback>
      </mc:AlternateContent>
      <p:sp>
        <p:nvSpPr>
          <p:cNvPr id="10" name="Oval 9">
            <a:extLst>
              <a:ext uri="{FF2B5EF4-FFF2-40B4-BE49-F238E27FC236}">
                <a16:creationId xmlns:a16="http://schemas.microsoft.com/office/drawing/2014/main" id="{53340BA0-2FF1-4052-958D-E4DDC8714B89}"/>
              </a:ext>
            </a:extLst>
          </p:cNvPr>
          <p:cNvSpPr/>
          <p:nvPr/>
        </p:nvSpPr>
        <p:spPr bwMode="auto">
          <a:xfrm>
            <a:off x="1903956" y="3745282"/>
            <a:ext cx="400833" cy="613776"/>
          </a:xfrm>
          <a:prstGeom prst="ellipse">
            <a:avLst/>
          </a:prstGeom>
          <a:solidFill>
            <a:schemeClr val="lt1">
              <a:alpha val="0"/>
            </a:schemeClr>
          </a:solidFill>
          <a:ln>
            <a:solidFill>
              <a:srgbClr val="FF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cxnSp>
        <p:nvCxnSpPr>
          <p:cNvPr id="14" name="Connector: Curved 13">
            <a:extLst>
              <a:ext uri="{FF2B5EF4-FFF2-40B4-BE49-F238E27FC236}">
                <a16:creationId xmlns:a16="http://schemas.microsoft.com/office/drawing/2014/main" id="{4E0F2922-1377-4DAE-844A-4AD08F3744A2}"/>
              </a:ext>
            </a:extLst>
          </p:cNvPr>
          <p:cNvCxnSpPr>
            <a:stCxn id="10" idx="2"/>
          </p:cNvCxnSpPr>
          <p:nvPr/>
        </p:nvCxnSpPr>
        <p:spPr bwMode="auto">
          <a:xfrm rot="10800000">
            <a:off x="1261872" y="3287582"/>
            <a:ext cx="642084" cy="764589"/>
          </a:xfrm>
          <a:prstGeom prst="curvedConnector2">
            <a:avLst/>
          </a:prstGeom>
          <a:solidFill>
            <a:schemeClr val="accent1"/>
          </a:solidFill>
          <a:ln w="9525"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1828348434"/>
      </p:ext>
    </p:extLst>
  </p:cSld>
  <p:clrMapOvr>
    <a:masterClrMapping/>
  </p:clrMapOvr>
</p:sld>
</file>

<file path=ppt/theme/theme1.xml><?xml version="1.0" encoding="utf-8"?>
<a:theme xmlns:a="http://schemas.openxmlformats.org/drawingml/2006/main" name="1_PowerPoint">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Univers 67 CondensedBold"/>
        <a:ea typeface=""/>
        <a:cs typeface=""/>
      </a:majorFont>
      <a:minorFont>
        <a:latin typeface="Univers 67 Condensed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PowerPoint">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Univers 67 CondensedBold"/>
        <a:ea typeface=""/>
        <a:cs typeface=""/>
      </a:majorFont>
      <a:minorFont>
        <a:latin typeface="Univers 67 Condensed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PowerPoint">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Univers 67 CondensedBold"/>
        <a:ea typeface=""/>
        <a:cs typeface=""/>
      </a:majorFont>
      <a:minorFont>
        <a:latin typeface="Univers 67 Condensed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8.EE653 Modeling Transformers</Template>
  <TotalTime>12361</TotalTime>
  <Words>2395</Words>
  <Application>Microsoft Macintosh PowerPoint</Application>
  <PresentationFormat>On-screen Show (4:3)</PresentationFormat>
  <Paragraphs>413</Paragraphs>
  <Slides>44</Slides>
  <Notes>0</Notes>
  <HiddenSlides>0</HiddenSlides>
  <MMClips>0</MMClips>
  <ScaleCrop>false</ScaleCrop>
  <HeadingPairs>
    <vt:vector size="6" baseType="variant">
      <vt:variant>
        <vt:lpstr>Fonts Used</vt:lpstr>
      </vt:variant>
      <vt:variant>
        <vt:i4>10</vt:i4>
      </vt:variant>
      <vt:variant>
        <vt:lpstr>Theme</vt:lpstr>
      </vt:variant>
      <vt:variant>
        <vt:i4>5</vt:i4>
      </vt:variant>
      <vt:variant>
        <vt:lpstr>Slide Titles</vt:lpstr>
      </vt:variant>
      <vt:variant>
        <vt:i4>44</vt:i4>
      </vt:variant>
    </vt:vector>
  </HeadingPairs>
  <TitlesOfParts>
    <vt:vector size="59" baseType="lpstr">
      <vt:lpstr>Univers 65</vt:lpstr>
      <vt:lpstr>Univers 67 CondensedBold</vt:lpstr>
      <vt:lpstr>Arial</vt:lpstr>
      <vt:lpstr>Calibri</vt:lpstr>
      <vt:lpstr>Cambria Math</vt:lpstr>
      <vt:lpstr>Courier New</vt:lpstr>
      <vt:lpstr>Georgia</vt:lpstr>
      <vt:lpstr>Symbol</vt:lpstr>
      <vt:lpstr>Times</vt:lpstr>
      <vt:lpstr>Times New Roman</vt:lpstr>
      <vt:lpstr>1_PowerPoint</vt:lpstr>
      <vt:lpstr>Office Theme</vt:lpstr>
      <vt:lpstr>PowerPoint</vt:lpstr>
      <vt:lpstr>2_PowerPoint</vt:lpstr>
      <vt:lpstr>1_Office Theme</vt:lpstr>
      <vt:lpstr>EE 303 Energy Systems and Power Electronics  Power Flow</vt:lpstr>
      <vt:lpstr>Power Flow Analysis</vt:lpstr>
      <vt:lpstr>Terminologies</vt:lpstr>
      <vt:lpstr>Terminologies</vt:lpstr>
      <vt:lpstr>Terminologies</vt:lpstr>
      <vt:lpstr>Terminologies</vt:lpstr>
      <vt:lpstr>Terminologies</vt:lpstr>
      <vt:lpstr>Terminologies</vt:lpstr>
      <vt:lpstr>Network Matrix – Admittance Matrix</vt:lpstr>
      <vt:lpstr>Contd…</vt:lpstr>
      <vt:lpstr>Contd…</vt:lpstr>
      <vt:lpstr>Contd…</vt:lpstr>
      <vt:lpstr>Contd…</vt:lpstr>
      <vt:lpstr>Example: Find Admittance Matrix.</vt:lpstr>
      <vt:lpstr>Power Flow Equations</vt:lpstr>
      <vt:lpstr>Power Flow Equations</vt:lpstr>
      <vt:lpstr>Power Flow Equations</vt:lpstr>
      <vt:lpstr>Power Flow Equations</vt:lpstr>
      <vt:lpstr>Power Flow Equations</vt:lpstr>
      <vt:lpstr>Power Flow Equations</vt:lpstr>
      <vt:lpstr>Power Flow Equations</vt:lpstr>
      <vt:lpstr>Gauss Iteration</vt:lpstr>
      <vt:lpstr>Example</vt:lpstr>
      <vt:lpstr>Power Flow : Gauss Iteration Method</vt:lpstr>
      <vt:lpstr>Example</vt:lpstr>
      <vt:lpstr>Contd…</vt:lpstr>
      <vt:lpstr>Contd…</vt:lpstr>
      <vt:lpstr>Contd…</vt:lpstr>
      <vt:lpstr>Gauss Method with Multiple Bus</vt:lpstr>
      <vt:lpstr>Contd…</vt:lpstr>
      <vt:lpstr>Advantages/ Disadvantages of Gauss Method</vt:lpstr>
      <vt:lpstr>Newton – Raphson Method</vt:lpstr>
      <vt:lpstr>Example</vt:lpstr>
      <vt:lpstr>Contd…</vt:lpstr>
      <vt:lpstr>Multi – Variable N-R method</vt:lpstr>
      <vt:lpstr>Contd…</vt:lpstr>
      <vt:lpstr>Contd…</vt:lpstr>
      <vt:lpstr>Example:</vt:lpstr>
      <vt:lpstr>Contd…</vt:lpstr>
      <vt:lpstr>Load Flow Analysis: N-R Method</vt:lpstr>
      <vt:lpstr>Contd…</vt:lpstr>
      <vt:lpstr>Contd…</vt:lpstr>
      <vt:lpstr>Contd…</vt:lpstr>
      <vt:lpstr>Thank You!</vt:lpstr>
    </vt:vector>
  </TitlesOfParts>
  <Company>Iowa State University of Science and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EE303</dc:title>
  <dc:creator>Tiwari, Prashant [E CPE]</dc:creator>
  <cp:lastModifiedBy>Wang, Zhaoyu [E CPE]</cp:lastModifiedBy>
  <cp:revision>47</cp:revision>
  <dcterms:created xsi:type="dcterms:W3CDTF">2022-08-31T19:25:32Z</dcterms:created>
  <dcterms:modified xsi:type="dcterms:W3CDTF">2022-12-28T01:39:30Z</dcterms:modified>
</cp:coreProperties>
</file>