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73" r:id="rId2"/>
    <p:sldMasterId id="2147483701" r:id="rId3"/>
    <p:sldMasterId id="2147483715" r:id="rId4"/>
    <p:sldMasterId id="2147483728" r:id="rId5"/>
  </p:sldMasterIdLst>
  <p:notesMasterIdLst>
    <p:notesMasterId r:id="rId25"/>
  </p:notesMasterIdLst>
  <p:sldIdLst>
    <p:sldId id="689" r:id="rId6"/>
    <p:sldId id="712" r:id="rId7"/>
    <p:sldId id="790" r:id="rId8"/>
    <p:sldId id="803" r:id="rId9"/>
    <p:sldId id="796" r:id="rId10"/>
    <p:sldId id="804" r:id="rId11"/>
    <p:sldId id="805" r:id="rId12"/>
    <p:sldId id="806" r:id="rId13"/>
    <p:sldId id="807" r:id="rId14"/>
    <p:sldId id="808" r:id="rId15"/>
    <p:sldId id="809" r:id="rId16"/>
    <p:sldId id="810" r:id="rId17"/>
    <p:sldId id="811" r:id="rId18"/>
    <p:sldId id="812" r:id="rId19"/>
    <p:sldId id="813" r:id="rId20"/>
    <p:sldId id="814" r:id="rId21"/>
    <p:sldId id="815" r:id="rId22"/>
    <p:sldId id="816" r:id="rId23"/>
    <p:sldId id="420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14" autoAdjust="0"/>
    <p:restoredTop sz="94615" autoAdjust="0"/>
  </p:normalViewPr>
  <p:slideViewPr>
    <p:cSldViewPr snapToGrid="0">
      <p:cViewPr varScale="1">
        <p:scale>
          <a:sx n="106" d="100"/>
          <a:sy n="106" d="100"/>
        </p:scale>
        <p:origin x="1664" y="1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F23C6A-2A86-4FCE-A8E1-1B5793059322}" type="datetimeFigureOut">
              <a:rPr lang="en-US" smtClean="0"/>
              <a:t>12/27/22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1ACB29-CE5D-4FF7-B93A-FCCBB7976A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8141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0"/>
            <a:ext cx="9144000" cy="1828800"/>
          </a:xfrm>
          <a:prstGeom prst="rect">
            <a:avLst/>
          </a:prstGeom>
          <a:solidFill>
            <a:srgbClr val="C8102E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533400" y="2514600"/>
            <a:ext cx="6629400" cy="1066800"/>
          </a:xfrm>
        </p:spPr>
        <p:txBody>
          <a:bodyPr anchor="b"/>
          <a:lstStyle>
            <a:lvl1pPr>
              <a:defRPr>
                <a:solidFill>
                  <a:srgbClr val="F1BE48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533400" y="3581400"/>
            <a:ext cx="6248400" cy="1752600"/>
          </a:xfrm>
        </p:spPr>
        <p:txBody>
          <a:bodyPr/>
          <a:lstStyle>
            <a:lvl1pPr marL="0" indent="0">
              <a:buFont typeface="Times" charset="0"/>
              <a:buNone/>
              <a:defRPr sz="24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212728" y="3489325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 sz="180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71500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ACA39A"/>
                </a:solidFill>
              </a:defRPr>
            </a:lvl1pPr>
          </a:lstStyle>
          <a:p>
            <a:fld id="{7CECD839-9EAD-418B-9826-1243089AB703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11" descr="ISU LEFT white.eps"/>
          <p:cNvPicPr>
            <a:picLocks noChangeAspect="1"/>
          </p:cNvPicPr>
          <p:nvPr/>
        </p:nvPicPr>
        <p:blipFill>
          <a:blip r:embed="rId2"/>
          <a:srcRect b="38235"/>
          <a:stretch>
            <a:fillRect/>
          </a:stretch>
        </p:blipFill>
        <p:spPr bwMode="auto">
          <a:xfrm>
            <a:off x="533400" y="830266"/>
            <a:ext cx="4724400" cy="38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68313" y="1295400"/>
            <a:ext cx="3657600" cy="457200"/>
          </a:xfrm>
        </p:spPr>
        <p:txBody>
          <a:bodyPr/>
          <a:lstStyle>
            <a:lvl1pPr marL="0" indent="0">
              <a:buNone/>
              <a:defRPr sz="1600" b="1" i="0" baseline="0">
                <a:solidFill>
                  <a:schemeClr val="bg1"/>
                </a:solidFill>
                <a:latin typeface="Univers 65" charset="0"/>
                <a:ea typeface="Univers 65" charset="0"/>
                <a:cs typeface="Univers 65" charset="0"/>
              </a:defRPr>
            </a:lvl1pPr>
          </a:lstStyle>
          <a:p>
            <a:pPr lvl="0"/>
            <a:r>
              <a:rPr lang="en-US" dirty="0"/>
              <a:t>Unit Name Goes Here</a:t>
            </a:r>
          </a:p>
        </p:txBody>
      </p:sp>
      <p:sp>
        <p:nvSpPr>
          <p:cNvPr id="11" name="Footer Placeholder 5">
            <a:extLst>
              <a:ext uri="{FF2B5EF4-FFF2-40B4-BE49-F238E27FC236}">
                <a16:creationId xmlns:a16="http://schemas.microsoft.com/office/drawing/2014/main" id="{57A101D3-5B5B-404C-86B5-A9ECFA3F90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965769" y="6315106"/>
            <a:ext cx="17210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1" i="0">
                <a:solidFill>
                  <a:schemeClr val="bg1"/>
                </a:solidFill>
                <a:latin typeface="Univers 65" charset="0"/>
                <a:ea typeface="Univers 65" charset="0"/>
                <a:cs typeface="Univers 65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65453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71500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ACA39A"/>
                </a:solidFill>
              </a:defRPr>
            </a:lvl1pPr>
          </a:lstStyle>
          <a:p>
            <a:fld id="{7CECD839-9EAD-418B-9826-1243089AB703}" type="slidenum">
              <a:rPr lang="en-US" smtClean="0"/>
              <a:t>‹#›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C5C05BE-91EC-424B-BDDF-A5BBF43236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965769" y="6315106"/>
            <a:ext cx="17210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1" i="0">
                <a:solidFill>
                  <a:schemeClr val="bg1"/>
                </a:solidFill>
                <a:latin typeface="Univers 65" charset="0"/>
                <a:ea typeface="Univers 65" charset="0"/>
                <a:cs typeface="Univers 65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49572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57950" y="152400"/>
            <a:ext cx="2000250" cy="5029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2400"/>
            <a:ext cx="5848350" cy="5029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71500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ACA39A"/>
                </a:solidFill>
              </a:defRPr>
            </a:lvl1pPr>
          </a:lstStyle>
          <a:p>
            <a:fld id="{7CECD839-9EAD-418B-9826-1243089AB703}" type="slidenum">
              <a:rPr lang="en-US" smtClean="0"/>
              <a:t>‹#›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44171A-D710-419F-A38C-658EB98E45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965769" y="6315106"/>
            <a:ext cx="17210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1" i="0">
                <a:solidFill>
                  <a:schemeClr val="bg1"/>
                </a:solidFill>
                <a:latin typeface="Univers 65" charset="0"/>
                <a:ea typeface="Univers 65" charset="0"/>
                <a:cs typeface="Univers 65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73042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>
            <a:extLst>
              <a:ext uri="{FF2B5EF4-FFF2-40B4-BE49-F238E27FC236}">
                <a16:creationId xmlns:a16="http://schemas.microsoft.com/office/drawing/2014/main" id="{D595D2CA-BDBE-484B-9033-8BE5619AFB0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-12112"/>
            <a:ext cx="9144000" cy="1828800"/>
          </a:xfrm>
          <a:prstGeom prst="rect">
            <a:avLst/>
          </a:prstGeom>
          <a:solidFill>
            <a:srgbClr val="C8102E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800" dirty="0">
              <a:latin typeface="Times New Roman" panose="02020603050405020304" pitchFamily="18" charset="0"/>
            </a:endParaRPr>
          </a:p>
        </p:txBody>
      </p:sp>
      <p:pic>
        <p:nvPicPr>
          <p:cNvPr id="8" name="Picture 11" descr="ISU LEFT white.eps">
            <a:extLst>
              <a:ext uri="{FF2B5EF4-FFF2-40B4-BE49-F238E27FC236}">
                <a16:creationId xmlns:a16="http://schemas.microsoft.com/office/drawing/2014/main" id="{4B532BEB-41EF-4EB8-8693-7A8BC0B33E7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b="38235"/>
          <a:stretch>
            <a:fillRect/>
          </a:stretch>
        </p:blipFill>
        <p:spPr bwMode="auto">
          <a:xfrm>
            <a:off x="533400" y="830266"/>
            <a:ext cx="4724400" cy="38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4F3CDCF0-EFBF-4E24-8FB2-1CB8CF7556D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8313" y="1295400"/>
            <a:ext cx="3657600" cy="457200"/>
          </a:xfrm>
        </p:spPr>
        <p:txBody>
          <a:bodyPr/>
          <a:lstStyle>
            <a:lvl1pPr marL="0" indent="0">
              <a:buNone/>
              <a:defRPr sz="1600" b="1" i="0" baseline="0">
                <a:solidFill>
                  <a:schemeClr val="bg1"/>
                </a:solidFill>
                <a:latin typeface="Univers 65" charset="0"/>
                <a:ea typeface="Univers 65" charset="0"/>
                <a:cs typeface="Univers 65" charset="0"/>
              </a:defRPr>
            </a:lvl1pPr>
          </a:lstStyle>
          <a:p>
            <a:pPr lvl="0"/>
            <a:r>
              <a:rPr lang="en-US" dirty="0" err="1"/>
              <a:t>ECpE</a:t>
            </a:r>
            <a:r>
              <a:rPr lang="en-US" dirty="0"/>
              <a:t> Department</a:t>
            </a:r>
          </a:p>
        </p:txBody>
      </p:sp>
      <p:sp>
        <p:nvSpPr>
          <p:cNvPr id="11" name="Rectangle 4">
            <a:extLst>
              <a:ext uri="{FF2B5EF4-FFF2-40B4-BE49-F238E27FC236}">
                <a16:creationId xmlns:a16="http://schemas.microsoft.com/office/drawing/2014/main" id="{05BB11F5-896B-48C5-AED9-F716B9D6C82C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533400" y="2514600"/>
            <a:ext cx="8077200" cy="1066800"/>
          </a:xfrm>
        </p:spPr>
        <p:txBody>
          <a:bodyPr anchor="b">
            <a:norm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lang="en-US" sz="3500" dirty="0">
                <a:solidFill>
                  <a:srgbClr val="F1BE48"/>
                </a:solidFill>
                <a:latin typeface="Times New Roman" panose="02020603050405020304" pitchFamily="18" charset="0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Rectangle 5">
            <a:extLst>
              <a:ext uri="{FF2B5EF4-FFF2-40B4-BE49-F238E27FC236}">
                <a16:creationId xmlns:a16="http://schemas.microsoft.com/office/drawing/2014/main" id="{2E06F9C3-FF8D-42E5-977C-6E4EF89A6537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533400" y="3581400"/>
            <a:ext cx="8077200" cy="1752600"/>
          </a:xfrm>
        </p:spPr>
        <p:txBody>
          <a:bodyPr>
            <a:normAutofit/>
          </a:bodyPr>
          <a:lstStyle>
            <a:lvl1pPr marL="0" indent="0" algn="ctr" rtl="0"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CE1126"/>
              </a:buClr>
              <a:buSzPct val="80000"/>
              <a:buFont typeface="Times" charset="0"/>
              <a:buNone/>
              <a:defRPr lang="en-US" sz="2000" dirty="0">
                <a:solidFill>
                  <a:srgbClr val="6E6259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2545218-86AE-4761-8131-9700EDBBF77E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A67C86C-06CD-4381-A67C-9CA8585CB0C8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19545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932490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677196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282524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19742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86129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66428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71414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C8102E"/>
              </a:buClr>
              <a:defRPr/>
            </a:lvl1pPr>
            <a:lvl2pPr>
              <a:buClr>
                <a:srgbClr val="C8102E"/>
              </a:buClr>
              <a:defRPr/>
            </a:lvl2pPr>
            <a:lvl3pPr>
              <a:buClr>
                <a:srgbClr val="C8102E"/>
              </a:buClr>
              <a:defRPr/>
            </a:lvl3pPr>
            <a:lvl4pPr>
              <a:buClr>
                <a:srgbClr val="C8102E"/>
              </a:buClr>
              <a:defRPr/>
            </a:lvl4pPr>
            <a:lvl5pPr>
              <a:buClr>
                <a:srgbClr val="C8102E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71500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ACA39A"/>
                </a:solidFill>
              </a:defRPr>
            </a:lvl1pPr>
          </a:lstStyle>
          <a:p>
            <a:fld id="{7CECD839-9EAD-418B-9826-1243089AB70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207A367F-5FFC-40A7-85E6-95349361110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965769" y="6315106"/>
            <a:ext cx="17210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1" i="0">
                <a:solidFill>
                  <a:schemeClr val="bg1"/>
                </a:solidFill>
                <a:latin typeface="Univers 65" charset="0"/>
                <a:ea typeface="Univers 65" charset="0"/>
                <a:cs typeface="Univers 65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164004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914038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597874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4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4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6241978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28F37D-2747-4A8F-80E3-A9CA17188B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2238678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6CCA8D-380E-43C6-A0FC-1A7D4F8624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7751968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0"/>
            <a:ext cx="9144000" cy="1828800"/>
          </a:xfrm>
          <a:prstGeom prst="rect">
            <a:avLst/>
          </a:prstGeom>
          <a:solidFill>
            <a:srgbClr val="C8102E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533400" y="2514600"/>
            <a:ext cx="6629400" cy="1066800"/>
          </a:xfrm>
        </p:spPr>
        <p:txBody>
          <a:bodyPr anchor="b"/>
          <a:lstStyle>
            <a:lvl1pPr>
              <a:defRPr>
                <a:solidFill>
                  <a:srgbClr val="F1BE48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533400" y="3581400"/>
            <a:ext cx="6248400" cy="1752600"/>
          </a:xfrm>
        </p:spPr>
        <p:txBody>
          <a:bodyPr/>
          <a:lstStyle>
            <a:lvl1pPr marL="0" indent="0">
              <a:buFont typeface="Times" charset="0"/>
              <a:buNone/>
              <a:defRPr sz="24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212729" y="3489325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 sz="180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7150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ACA39A"/>
                </a:solidFill>
              </a:defRPr>
            </a:lvl1pPr>
          </a:lstStyle>
          <a:p>
            <a:fld id="{7CECD839-9EAD-418B-9826-1243089AB703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11" descr="ISU LEFT white.eps"/>
          <p:cNvPicPr>
            <a:picLocks noChangeAspect="1"/>
          </p:cNvPicPr>
          <p:nvPr/>
        </p:nvPicPr>
        <p:blipFill>
          <a:blip r:embed="rId2"/>
          <a:srcRect b="38235"/>
          <a:stretch>
            <a:fillRect/>
          </a:stretch>
        </p:blipFill>
        <p:spPr bwMode="auto">
          <a:xfrm>
            <a:off x="533400" y="830266"/>
            <a:ext cx="4724400" cy="38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68313" y="1295400"/>
            <a:ext cx="3657600" cy="457200"/>
          </a:xfrm>
        </p:spPr>
        <p:txBody>
          <a:bodyPr/>
          <a:lstStyle>
            <a:lvl1pPr marL="0" indent="0">
              <a:buNone/>
              <a:defRPr sz="1600" b="1" i="0" baseline="0">
                <a:solidFill>
                  <a:schemeClr val="bg1"/>
                </a:solidFill>
                <a:latin typeface="Univers 65" charset="0"/>
                <a:ea typeface="Univers 65" charset="0"/>
                <a:cs typeface="Univers 65" charset="0"/>
              </a:defRPr>
            </a:lvl1pPr>
          </a:lstStyle>
          <a:p>
            <a:pPr lvl="0"/>
            <a:r>
              <a:rPr lang="en-US" dirty="0"/>
              <a:t>Unit Name Goes Here</a:t>
            </a:r>
          </a:p>
        </p:txBody>
      </p:sp>
    </p:spTree>
    <p:extLst>
      <p:ext uri="{BB962C8B-B14F-4D97-AF65-F5344CB8AC3E}">
        <p14:creationId xmlns:p14="http://schemas.microsoft.com/office/powerpoint/2010/main" val="166044627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C8102E"/>
              </a:buClr>
              <a:defRPr/>
            </a:lvl1pPr>
            <a:lvl2pPr>
              <a:buClr>
                <a:srgbClr val="C8102E"/>
              </a:buClr>
              <a:defRPr/>
            </a:lvl2pPr>
            <a:lvl3pPr>
              <a:buClr>
                <a:srgbClr val="C8102E"/>
              </a:buClr>
              <a:defRPr/>
            </a:lvl3pPr>
            <a:lvl4pPr>
              <a:buClr>
                <a:srgbClr val="C8102E"/>
              </a:buClr>
              <a:defRPr/>
            </a:lvl4pPr>
            <a:lvl5pPr>
              <a:buClr>
                <a:srgbClr val="C8102E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7150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ACA39A"/>
                </a:solidFill>
              </a:defRPr>
            </a:lvl1pPr>
          </a:lstStyle>
          <a:p>
            <a:fld id="{7CECD839-9EAD-418B-9826-1243089AB70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6324600" y="6324600"/>
            <a:ext cx="2438400" cy="381000"/>
          </a:xfrm>
        </p:spPr>
        <p:txBody>
          <a:bodyPr/>
          <a:lstStyle>
            <a:lvl1pPr marL="0" indent="0" algn="r">
              <a:buNone/>
              <a:defRPr sz="1600" b="1" i="0" baseline="0">
                <a:solidFill>
                  <a:schemeClr val="bg1"/>
                </a:solidFill>
                <a:latin typeface="Univers 65" charset="0"/>
                <a:ea typeface="Univers 65" charset="0"/>
                <a:cs typeface="Univers 65" charset="0"/>
              </a:defRPr>
            </a:lvl1pPr>
          </a:lstStyle>
          <a:p>
            <a:pPr lvl="0"/>
            <a:r>
              <a:rPr lang="en-US"/>
              <a:t>Unit Name Goes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806704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8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89" indent="0">
              <a:buNone/>
              <a:defRPr sz="1800"/>
            </a:lvl2pPr>
            <a:lvl3pPr marL="914377" indent="0">
              <a:buNone/>
              <a:defRPr sz="1600"/>
            </a:lvl3pPr>
            <a:lvl4pPr marL="1371566" indent="0">
              <a:buNone/>
              <a:defRPr sz="1400"/>
            </a:lvl4pPr>
            <a:lvl5pPr marL="1828754" indent="0">
              <a:buNone/>
              <a:defRPr sz="1400"/>
            </a:lvl5pPr>
            <a:lvl6pPr marL="2285943" indent="0">
              <a:buNone/>
              <a:defRPr sz="1400"/>
            </a:lvl6pPr>
            <a:lvl7pPr marL="2743131" indent="0">
              <a:buNone/>
              <a:defRPr sz="1400"/>
            </a:lvl7pPr>
            <a:lvl8pPr marL="3200320" indent="0">
              <a:buNone/>
              <a:defRPr sz="1400"/>
            </a:lvl8pPr>
            <a:lvl9pPr marL="3657509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7150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ACA39A"/>
                </a:solidFill>
              </a:defRPr>
            </a:lvl1pPr>
          </a:lstStyle>
          <a:p>
            <a:fld id="{7CECD839-9EAD-418B-9826-1243089AB703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6324600" y="6324600"/>
            <a:ext cx="2438400" cy="381000"/>
          </a:xfrm>
        </p:spPr>
        <p:txBody>
          <a:bodyPr/>
          <a:lstStyle>
            <a:lvl1pPr marL="0" indent="0" algn="r">
              <a:buNone/>
              <a:defRPr sz="1600" b="1" i="0" baseline="0">
                <a:solidFill>
                  <a:schemeClr val="bg1"/>
                </a:solidFill>
                <a:latin typeface="Univers 65" charset="0"/>
                <a:ea typeface="Univers 65" charset="0"/>
                <a:cs typeface="Univers 65" charset="0"/>
              </a:defRPr>
            </a:lvl1pPr>
          </a:lstStyle>
          <a:p>
            <a:pPr lvl="0"/>
            <a:r>
              <a:rPr lang="en-US"/>
              <a:t>Unit Name Goes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411875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066800"/>
            <a:ext cx="3733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066800"/>
            <a:ext cx="3733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7150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ACA39A"/>
                </a:solidFill>
              </a:defRPr>
            </a:lvl1pPr>
          </a:lstStyle>
          <a:p>
            <a:fld id="{7CECD839-9EAD-418B-9826-1243089AB70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6324600" y="6324600"/>
            <a:ext cx="2438400" cy="381000"/>
          </a:xfrm>
        </p:spPr>
        <p:txBody>
          <a:bodyPr/>
          <a:lstStyle>
            <a:lvl1pPr marL="0" indent="0" algn="r">
              <a:buNone/>
              <a:defRPr sz="1600" b="1" i="0" baseline="0">
                <a:solidFill>
                  <a:schemeClr val="bg1"/>
                </a:solidFill>
                <a:latin typeface="Univers 65" charset="0"/>
                <a:ea typeface="Univers 65" charset="0"/>
                <a:cs typeface="Univers 65" charset="0"/>
              </a:defRPr>
            </a:lvl1pPr>
          </a:lstStyle>
          <a:p>
            <a:pPr lvl="0"/>
            <a:r>
              <a:rPr lang="en-US" dirty="0" err="1"/>
              <a:t>ECpE</a:t>
            </a:r>
            <a:r>
              <a:rPr lang="en-US" dirty="0"/>
              <a:t> Department</a:t>
            </a:r>
          </a:p>
        </p:txBody>
      </p:sp>
    </p:spTree>
    <p:extLst>
      <p:ext uri="{BB962C8B-B14F-4D97-AF65-F5344CB8AC3E}">
        <p14:creationId xmlns:p14="http://schemas.microsoft.com/office/powerpoint/2010/main" val="189769567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553200" y="57150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ACA39A"/>
                </a:solidFill>
              </a:defRPr>
            </a:lvl1pPr>
          </a:lstStyle>
          <a:p>
            <a:fld id="{7CECD839-9EAD-418B-9826-1243089AB70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6324600" y="6324600"/>
            <a:ext cx="2438400" cy="381000"/>
          </a:xfrm>
        </p:spPr>
        <p:txBody>
          <a:bodyPr/>
          <a:lstStyle>
            <a:lvl1pPr marL="0" indent="0" algn="r">
              <a:buNone/>
              <a:defRPr sz="1600" b="1" i="0" baseline="0">
                <a:solidFill>
                  <a:schemeClr val="bg1"/>
                </a:solidFill>
                <a:latin typeface="Univers 65" charset="0"/>
                <a:ea typeface="Univers 65" charset="0"/>
                <a:cs typeface="Univers 65" charset="0"/>
              </a:defRPr>
            </a:lvl1pPr>
          </a:lstStyle>
          <a:p>
            <a:pPr lvl="0"/>
            <a:r>
              <a:rPr lang="en-US"/>
              <a:t>Unit Name Goes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6576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89" indent="0">
              <a:buNone/>
              <a:defRPr sz="1800"/>
            </a:lvl2pPr>
            <a:lvl3pPr marL="914377" indent="0">
              <a:buNone/>
              <a:defRPr sz="1600"/>
            </a:lvl3pPr>
            <a:lvl4pPr marL="1371566" indent="0">
              <a:buNone/>
              <a:defRPr sz="1400"/>
            </a:lvl4pPr>
            <a:lvl5pPr marL="1828754" indent="0">
              <a:buNone/>
              <a:defRPr sz="1400"/>
            </a:lvl5pPr>
            <a:lvl6pPr marL="2285943" indent="0">
              <a:buNone/>
              <a:defRPr sz="1400"/>
            </a:lvl6pPr>
            <a:lvl7pPr marL="2743131" indent="0">
              <a:buNone/>
              <a:defRPr sz="1400"/>
            </a:lvl7pPr>
            <a:lvl8pPr marL="3200320" indent="0">
              <a:buNone/>
              <a:defRPr sz="1400"/>
            </a:lvl8pPr>
            <a:lvl9pPr marL="3657509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71500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ACA39A"/>
                </a:solidFill>
              </a:defRPr>
            </a:lvl1pPr>
          </a:lstStyle>
          <a:p>
            <a:fld id="{7CECD839-9EAD-418B-9826-1243089AB70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F4CED1CD-8D01-4D64-B11E-59191BBD4B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965769" y="6315106"/>
            <a:ext cx="17210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1" i="0">
                <a:solidFill>
                  <a:schemeClr val="bg1"/>
                </a:solidFill>
                <a:latin typeface="Univers 65" charset="0"/>
                <a:ea typeface="Univers 65" charset="0"/>
                <a:cs typeface="Univers 65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819223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7150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ACA39A"/>
                </a:solidFill>
              </a:defRPr>
            </a:lvl1pPr>
          </a:lstStyle>
          <a:p>
            <a:fld id="{7CECD839-9EAD-418B-9826-1243089AB703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6324600" y="6324600"/>
            <a:ext cx="2438400" cy="381000"/>
          </a:xfrm>
        </p:spPr>
        <p:txBody>
          <a:bodyPr/>
          <a:lstStyle>
            <a:lvl1pPr marL="0" indent="0" algn="r">
              <a:buNone/>
              <a:defRPr sz="1600" b="1" i="0" baseline="0">
                <a:solidFill>
                  <a:schemeClr val="bg1"/>
                </a:solidFill>
                <a:latin typeface="Univers 65" charset="0"/>
                <a:ea typeface="Univers 65" charset="0"/>
                <a:cs typeface="Univers 65" charset="0"/>
              </a:defRPr>
            </a:lvl1pPr>
          </a:lstStyle>
          <a:p>
            <a:pPr lvl="0"/>
            <a:r>
              <a:rPr lang="en-US"/>
              <a:t>Unit Name Goes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788463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7150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ACA39A"/>
                </a:solidFill>
              </a:defRPr>
            </a:lvl1pPr>
          </a:lstStyle>
          <a:p>
            <a:fld id="{7CECD839-9EAD-418B-9826-1243089AB703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6324600" y="6324600"/>
            <a:ext cx="2438400" cy="381000"/>
          </a:xfrm>
        </p:spPr>
        <p:txBody>
          <a:bodyPr/>
          <a:lstStyle>
            <a:lvl1pPr marL="0" indent="0" algn="r">
              <a:buNone/>
              <a:defRPr sz="1600" b="1" i="0" baseline="0">
                <a:solidFill>
                  <a:schemeClr val="bg1"/>
                </a:solidFill>
                <a:latin typeface="Univers 65" charset="0"/>
                <a:ea typeface="Univers 65" charset="0"/>
                <a:cs typeface="Univers 65" charset="0"/>
              </a:defRPr>
            </a:lvl1pPr>
          </a:lstStyle>
          <a:p>
            <a:pPr lvl="0"/>
            <a:r>
              <a:rPr lang="en-US"/>
              <a:t>Unit Name Goes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839252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8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7150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ACA39A"/>
                </a:solidFill>
              </a:defRPr>
            </a:lvl1pPr>
          </a:lstStyle>
          <a:p>
            <a:fld id="{7CECD839-9EAD-418B-9826-1243089AB703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6324600" y="6324600"/>
            <a:ext cx="2438400" cy="381000"/>
          </a:xfrm>
        </p:spPr>
        <p:txBody>
          <a:bodyPr/>
          <a:lstStyle>
            <a:lvl1pPr marL="0" indent="0" algn="r">
              <a:buNone/>
              <a:defRPr sz="1600" b="1" i="0" baseline="0">
                <a:solidFill>
                  <a:schemeClr val="bg1"/>
                </a:solidFill>
                <a:latin typeface="Univers 65" charset="0"/>
                <a:ea typeface="Univers 65" charset="0"/>
                <a:cs typeface="Univers 65" charset="0"/>
              </a:defRPr>
            </a:lvl1pPr>
          </a:lstStyle>
          <a:p>
            <a:pPr lvl="0"/>
            <a:r>
              <a:rPr lang="en-US"/>
              <a:t>Unit Name Goes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188298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7150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ACA39A"/>
                </a:solidFill>
              </a:defRPr>
            </a:lvl1pPr>
          </a:lstStyle>
          <a:p>
            <a:fld id="{7CECD839-9EAD-418B-9826-1243089AB703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6324600" y="6324600"/>
            <a:ext cx="2438400" cy="381000"/>
          </a:xfrm>
        </p:spPr>
        <p:txBody>
          <a:bodyPr/>
          <a:lstStyle>
            <a:lvl1pPr marL="0" indent="0" algn="r">
              <a:buNone/>
              <a:defRPr sz="1600" b="1" i="0" baseline="0">
                <a:solidFill>
                  <a:schemeClr val="bg1"/>
                </a:solidFill>
                <a:latin typeface="Univers 65" charset="0"/>
                <a:ea typeface="Univers 65" charset="0"/>
                <a:cs typeface="Univers 65" charset="0"/>
              </a:defRPr>
            </a:lvl1pPr>
          </a:lstStyle>
          <a:p>
            <a:pPr lvl="0"/>
            <a:r>
              <a:rPr lang="en-US"/>
              <a:t>Unit Name Goes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187132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7150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ACA39A"/>
                </a:solidFill>
              </a:defRPr>
            </a:lvl1pPr>
          </a:lstStyle>
          <a:p>
            <a:fld id="{7CECD839-9EAD-418B-9826-1243089AB703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6324600" y="6324600"/>
            <a:ext cx="2438400" cy="381000"/>
          </a:xfrm>
        </p:spPr>
        <p:txBody>
          <a:bodyPr/>
          <a:lstStyle>
            <a:lvl1pPr marL="0" indent="0" algn="r">
              <a:buNone/>
              <a:defRPr sz="1600" b="1" i="0" baseline="0">
                <a:solidFill>
                  <a:schemeClr val="bg1"/>
                </a:solidFill>
                <a:latin typeface="Univers 65" charset="0"/>
                <a:ea typeface="Univers 65" charset="0"/>
                <a:cs typeface="Univers 65" charset="0"/>
              </a:defRPr>
            </a:lvl1pPr>
          </a:lstStyle>
          <a:p>
            <a:pPr lvl="0"/>
            <a:r>
              <a:rPr lang="en-US"/>
              <a:t>Unit Name Goes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834636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57950" y="152400"/>
            <a:ext cx="2000250" cy="5029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2400"/>
            <a:ext cx="5848350" cy="5029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7150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ACA39A"/>
                </a:solidFill>
              </a:defRPr>
            </a:lvl1pPr>
          </a:lstStyle>
          <a:p>
            <a:fld id="{7CECD839-9EAD-418B-9826-1243089AB703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6324600" y="6324600"/>
            <a:ext cx="2438400" cy="381000"/>
          </a:xfrm>
        </p:spPr>
        <p:txBody>
          <a:bodyPr/>
          <a:lstStyle>
            <a:lvl1pPr marL="0" indent="0" algn="r">
              <a:buNone/>
              <a:defRPr sz="1600" b="1" i="0" baseline="0">
                <a:solidFill>
                  <a:schemeClr val="bg1"/>
                </a:solidFill>
                <a:latin typeface="Univers 65" charset="0"/>
                <a:ea typeface="Univers 65" charset="0"/>
                <a:cs typeface="Univers 65" charset="0"/>
              </a:defRPr>
            </a:lvl1pPr>
          </a:lstStyle>
          <a:p>
            <a:pPr lvl="0"/>
            <a:r>
              <a:rPr lang="en-US"/>
              <a:t>Unit Name Goes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450217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2498BFE-4855-4F69-A446-AFF3AA1742F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39000" y="6270658"/>
            <a:ext cx="16764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A06FE7A-4C52-40E1-AB24-7B2926C0D9D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781800" y="5730883"/>
            <a:ext cx="2133600" cy="365125"/>
          </a:xfrm>
        </p:spPr>
        <p:txBody>
          <a:bodyPr/>
          <a:lstStyle/>
          <a:p>
            <a:fld id="{7CECD839-9EAD-418B-9826-1243089AB703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77FB3AB6-2969-4346-A362-D9A733B1EA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804417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0"/>
            <a:ext cx="9144000" cy="1828800"/>
          </a:xfrm>
          <a:prstGeom prst="rect">
            <a:avLst/>
          </a:prstGeom>
          <a:solidFill>
            <a:srgbClr val="C8102E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533400" y="2514600"/>
            <a:ext cx="6629400" cy="1066800"/>
          </a:xfrm>
        </p:spPr>
        <p:txBody>
          <a:bodyPr anchor="b"/>
          <a:lstStyle>
            <a:lvl1pPr>
              <a:defRPr>
                <a:solidFill>
                  <a:srgbClr val="F1BE48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533400" y="3581400"/>
            <a:ext cx="6248400" cy="1752600"/>
          </a:xfrm>
        </p:spPr>
        <p:txBody>
          <a:bodyPr/>
          <a:lstStyle>
            <a:lvl1pPr marL="0" indent="0">
              <a:buFont typeface="Times" charset="0"/>
              <a:buNone/>
              <a:defRPr sz="24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212732" y="3489325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 sz="180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71501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ACA39A"/>
                </a:solidFill>
              </a:defRPr>
            </a:lvl1pPr>
          </a:lstStyle>
          <a:p>
            <a:fld id="{7CECD839-9EAD-418B-9826-1243089AB703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11" descr="ISU LEFT white.eps"/>
          <p:cNvPicPr>
            <a:picLocks noChangeAspect="1"/>
          </p:cNvPicPr>
          <p:nvPr/>
        </p:nvPicPr>
        <p:blipFill>
          <a:blip r:embed="rId2"/>
          <a:srcRect b="38235"/>
          <a:stretch>
            <a:fillRect/>
          </a:stretch>
        </p:blipFill>
        <p:spPr bwMode="auto">
          <a:xfrm>
            <a:off x="533400" y="830266"/>
            <a:ext cx="4724400" cy="38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68313" y="1295400"/>
            <a:ext cx="3657600" cy="457200"/>
          </a:xfrm>
        </p:spPr>
        <p:txBody>
          <a:bodyPr/>
          <a:lstStyle>
            <a:lvl1pPr marL="0" indent="0">
              <a:buNone/>
              <a:defRPr sz="1600" b="1" i="0" baseline="0">
                <a:solidFill>
                  <a:schemeClr val="bg1"/>
                </a:solidFill>
                <a:latin typeface="Univers 65" charset="0"/>
                <a:ea typeface="Univers 65" charset="0"/>
                <a:cs typeface="Univers 65" charset="0"/>
              </a:defRPr>
            </a:lvl1pPr>
          </a:lstStyle>
          <a:p>
            <a:pPr lvl="0"/>
            <a:r>
              <a:rPr lang="en-US" dirty="0"/>
              <a:t>Unit Name Goes Here</a:t>
            </a:r>
          </a:p>
        </p:txBody>
      </p:sp>
    </p:spTree>
    <p:extLst>
      <p:ext uri="{BB962C8B-B14F-4D97-AF65-F5344CB8AC3E}">
        <p14:creationId xmlns:p14="http://schemas.microsoft.com/office/powerpoint/2010/main" val="130238325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C8102E"/>
              </a:buClr>
              <a:defRPr/>
            </a:lvl1pPr>
            <a:lvl2pPr>
              <a:buClr>
                <a:srgbClr val="C8102E"/>
              </a:buClr>
              <a:defRPr/>
            </a:lvl2pPr>
            <a:lvl3pPr>
              <a:buClr>
                <a:srgbClr val="C8102E"/>
              </a:buClr>
              <a:defRPr/>
            </a:lvl3pPr>
            <a:lvl4pPr>
              <a:buClr>
                <a:srgbClr val="C8102E"/>
              </a:buClr>
              <a:defRPr/>
            </a:lvl4pPr>
            <a:lvl5pPr>
              <a:buClr>
                <a:srgbClr val="C8102E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71501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ACA39A"/>
                </a:solidFill>
              </a:defRPr>
            </a:lvl1pPr>
          </a:lstStyle>
          <a:p>
            <a:fld id="{7CECD839-9EAD-418B-9826-1243089AB70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6324600" y="6324600"/>
            <a:ext cx="2438400" cy="381000"/>
          </a:xfrm>
        </p:spPr>
        <p:txBody>
          <a:bodyPr/>
          <a:lstStyle>
            <a:lvl1pPr marL="0" indent="0" algn="r">
              <a:buNone/>
              <a:defRPr sz="1600" b="1" i="0" baseline="0">
                <a:solidFill>
                  <a:schemeClr val="bg1"/>
                </a:solidFill>
                <a:latin typeface="Univers 65" charset="0"/>
                <a:ea typeface="Univers 65" charset="0"/>
                <a:cs typeface="Univers 65" charset="0"/>
              </a:defRPr>
            </a:lvl1pPr>
          </a:lstStyle>
          <a:p>
            <a:pPr lvl="0"/>
            <a:r>
              <a:rPr lang="en-US"/>
              <a:t>Unit Name Goes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877339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1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78" indent="0">
              <a:buNone/>
              <a:defRPr sz="1800"/>
            </a:lvl2pPr>
            <a:lvl3pPr marL="914354" indent="0">
              <a:buNone/>
              <a:defRPr sz="1600"/>
            </a:lvl3pPr>
            <a:lvl4pPr marL="1371532" indent="0">
              <a:buNone/>
              <a:defRPr sz="1400"/>
            </a:lvl4pPr>
            <a:lvl5pPr marL="1828709" indent="0">
              <a:buNone/>
              <a:defRPr sz="1400"/>
            </a:lvl5pPr>
            <a:lvl6pPr marL="2285886" indent="0">
              <a:buNone/>
              <a:defRPr sz="1400"/>
            </a:lvl6pPr>
            <a:lvl7pPr marL="2743062" indent="0">
              <a:buNone/>
              <a:defRPr sz="1400"/>
            </a:lvl7pPr>
            <a:lvl8pPr marL="3200240" indent="0">
              <a:buNone/>
              <a:defRPr sz="1400"/>
            </a:lvl8pPr>
            <a:lvl9pPr marL="365741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71501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ACA39A"/>
                </a:solidFill>
              </a:defRPr>
            </a:lvl1pPr>
          </a:lstStyle>
          <a:p>
            <a:fld id="{7CECD839-9EAD-418B-9826-1243089AB703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6324600" y="6324600"/>
            <a:ext cx="2438400" cy="381000"/>
          </a:xfrm>
        </p:spPr>
        <p:txBody>
          <a:bodyPr/>
          <a:lstStyle>
            <a:lvl1pPr marL="0" indent="0" algn="r">
              <a:buNone/>
              <a:defRPr sz="1600" b="1" i="0" baseline="0">
                <a:solidFill>
                  <a:schemeClr val="bg1"/>
                </a:solidFill>
                <a:latin typeface="Univers 65" charset="0"/>
                <a:ea typeface="Univers 65" charset="0"/>
                <a:cs typeface="Univers 65" charset="0"/>
              </a:defRPr>
            </a:lvl1pPr>
          </a:lstStyle>
          <a:p>
            <a:pPr lvl="0"/>
            <a:r>
              <a:rPr lang="en-US"/>
              <a:t>Unit Name Goes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22021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066800"/>
            <a:ext cx="3733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066800"/>
            <a:ext cx="3733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71500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ACA39A"/>
                </a:solidFill>
              </a:defRPr>
            </a:lvl1pPr>
          </a:lstStyle>
          <a:p>
            <a:fld id="{7CECD839-9EAD-418B-9826-1243089AB70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5">
            <a:extLst>
              <a:ext uri="{FF2B5EF4-FFF2-40B4-BE49-F238E27FC236}">
                <a16:creationId xmlns:a16="http://schemas.microsoft.com/office/drawing/2014/main" id="{C86AF06F-4C34-475D-B977-DD9D31BB78A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965769" y="6315106"/>
            <a:ext cx="17210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1" i="0">
                <a:solidFill>
                  <a:schemeClr val="bg1"/>
                </a:solidFill>
                <a:latin typeface="Univers 65" charset="0"/>
                <a:ea typeface="Univers 65" charset="0"/>
                <a:cs typeface="Univers 65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20803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066800"/>
            <a:ext cx="3733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066800"/>
            <a:ext cx="3733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71501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ACA39A"/>
                </a:solidFill>
              </a:defRPr>
            </a:lvl1pPr>
          </a:lstStyle>
          <a:p>
            <a:fld id="{7CECD839-9EAD-418B-9826-1243089AB70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6324600" y="6324600"/>
            <a:ext cx="2438400" cy="381000"/>
          </a:xfrm>
        </p:spPr>
        <p:txBody>
          <a:bodyPr/>
          <a:lstStyle>
            <a:lvl1pPr marL="0" indent="0" algn="r">
              <a:buNone/>
              <a:defRPr sz="1600" b="1" i="0" baseline="0">
                <a:solidFill>
                  <a:schemeClr val="bg1"/>
                </a:solidFill>
                <a:latin typeface="Univers 65" charset="0"/>
                <a:ea typeface="Univers 65" charset="0"/>
                <a:cs typeface="Univers 65" charset="0"/>
              </a:defRPr>
            </a:lvl1pPr>
          </a:lstStyle>
          <a:p>
            <a:pPr lvl="0"/>
            <a:r>
              <a:rPr lang="en-US"/>
              <a:t>Unit Name Goes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244064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2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2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553200" y="571501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ACA39A"/>
                </a:solidFill>
              </a:defRPr>
            </a:lvl1pPr>
          </a:lstStyle>
          <a:p>
            <a:fld id="{7CECD839-9EAD-418B-9826-1243089AB70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6324600" y="6324600"/>
            <a:ext cx="2438400" cy="381000"/>
          </a:xfrm>
        </p:spPr>
        <p:txBody>
          <a:bodyPr/>
          <a:lstStyle>
            <a:lvl1pPr marL="0" indent="0" algn="r">
              <a:buNone/>
              <a:defRPr sz="1600" b="1" i="0" baseline="0">
                <a:solidFill>
                  <a:schemeClr val="bg1"/>
                </a:solidFill>
                <a:latin typeface="Univers 65" charset="0"/>
                <a:ea typeface="Univers 65" charset="0"/>
                <a:cs typeface="Univers 65" charset="0"/>
              </a:defRPr>
            </a:lvl1pPr>
          </a:lstStyle>
          <a:p>
            <a:pPr lvl="0"/>
            <a:r>
              <a:rPr lang="en-US"/>
              <a:t>Unit Name Goes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910502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71501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ACA39A"/>
                </a:solidFill>
              </a:defRPr>
            </a:lvl1pPr>
          </a:lstStyle>
          <a:p>
            <a:fld id="{7CECD839-9EAD-418B-9826-1243089AB703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6324600" y="6324600"/>
            <a:ext cx="2438400" cy="381000"/>
          </a:xfrm>
        </p:spPr>
        <p:txBody>
          <a:bodyPr/>
          <a:lstStyle>
            <a:lvl1pPr marL="0" indent="0" algn="r">
              <a:buNone/>
              <a:defRPr sz="1600" b="1" i="0" baseline="0">
                <a:solidFill>
                  <a:schemeClr val="bg1"/>
                </a:solidFill>
                <a:latin typeface="Univers 65" charset="0"/>
                <a:ea typeface="Univers 65" charset="0"/>
                <a:cs typeface="Univers 65" charset="0"/>
              </a:defRPr>
            </a:lvl1pPr>
          </a:lstStyle>
          <a:p>
            <a:pPr lvl="0"/>
            <a:r>
              <a:rPr lang="en-US"/>
              <a:t>Unit Name Goes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092090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71501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ACA39A"/>
                </a:solidFill>
              </a:defRPr>
            </a:lvl1pPr>
          </a:lstStyle>
          <a:p>
            <a:fld id="{7CECD839-9EAD-418B-9826-1243089AB703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6324600" y="6324600"/>
            <a:ext cx="2438400" cy="381000"/>
          </a:xfrm>
        </p:spPr>
        <p:txBody>
          <a:bodyPr/>
          <a:lstStyle>
            <a:lvl1pPr marL="0" indent="0" algn="r">
              <a:buNone/>
              <a:defRPr sz="1600" b="1" i="0" baseline="0">
                <a:solidFill>
                  <a:schemeClr val="bg1"/>
                </a:solidFill>
                <a:latin typeface="Univers 65" charset="0"/>
                <a:ea typeface="Univers 65" charset="0"/>
                <a:cs typeface="Univers 65" charset="0"/>
              </a:defRPr>
            </a:lvl1pPr>
          </a:lstStyle>
          <a:p>
            <a:pPr lvl="0"/>
            <a:r>
              <a:rPr lang="en-US"/>
              <a:t>Unit Name Goes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817821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6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78" indent="0">
              <a:buNone/>
              <a:defRPr sz="1200"/>
            </a:lvl2pPr>
            <a:lvl3pPr marL="914354" indent="0">
              <a:buNone/>
              <a:defRPr sz="10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2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71501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ACA39A"/>
                </a:solidFill>
              </a:defRPr>
            </a:lvl1pPr>
          </a:lstStyle>
          <a:p>
            <a:fld id="{7CECD839-9EAD-418B-9826-1243089AB703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6324600" y="6324600"/>
            <a:ext cx="2438400" cy="381000"/>
          </a:xfrm>
        </p:spPr>
        <p:txBody>
          <a:bodyPr/>
          <a:lstStyle>
            <a:lvl1pPr marL="0" indent="0" algn="r">
              <a:buNone/>
              <a:defRPr sz="1600" b="1" i="0" baseline="0">
                <a:solidFill>
                  <a:schemeClr val="bg1"/>
                </a:solidFill>
                <a:latin typeface="Univers 65" charset="0"/>
                <a:ea typeface="Univers 65" charset="0"/>
                <a:cs typeface="Univers 65" charset="0"/>
              </a:defRPr>
            </a:lvl1pPr>
          </a:lstStyle>
          <a:p>
            <a:pPr lvl="0"/>
            <a:r>
              <a:rPr lang="en-US"/>
              <a:t>Unit Name Goes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008823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78" indent="0">
              <a:buNone/>
              <a:defRPr sz="2800"/>
            </a:lvl2pPr>
            <a:lvl3pPr marL="914354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2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78" indent="0">
              <a:buNone/>
              <a:defRPr sz="1200"/>
            </a:lvl2pPr>
            <a:lvl3pPr marL="914354" indent="0">
              <a:buNone/>
              <a:defRPr sz="10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2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71501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ACA39A"/>
                </a:solidFill>
              </a:defRPr>
            </a:lvl1pPr>
          </a:lstStyle>
          <a:p>
            <a:fld id="{7CECD839-9EAD-418B-9826-1243089AB703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6324600" y="6324600"/>
            <a:ext cx="2438400" cy="381000"/>
          </a:xfrm>
        </p:spPr>
        <p:txBody>
          <a:bodyPr/>
          <a:lstStyle>
            <a:lvl1pPr marL="0" indent="0" algn="r">
              <a:buNone/>
              <a:defRPr sz="1600" b="1" i="0" baseline="0">
                <a:solidFill>
                  <a:schemeClr val="bg1"/>
                </a:solidFill>
                <a:latin typeface="Univers 65" charset="0"/>
                <a:ea typeface="Univers 65" charset="0"/>
                <a:cs typeface="Univers 65" charset="0"/>
              </a:defRPr>
            </a:lvl1pPr>
          </a:lstStyle>
          <a:p>
            <a:pPr lvl="0"/>
            <a:r>
              <a:rPr lang="en-US"/>
              <a:t>Unit Name Goes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007819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71501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ACA39A"/>
                </a:solidFill>
              </a:defRPr>
            </a:lvl1pPr>
          </a:lstStyle>
          <a:p>
            <a:fld id="{7CECD839-9EAD-418B-9826-1243089AB703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6324600" y="6324600"/>
            <a:ext cx="2438400" cy="381000"/>
          </a:xfrm>
        </p:spPr>
        <p:txBody>
          <a:bodyPr/>
          <a:lstStyle>
            <a:lvl1pPr marL="0" indent="0" algn="r">
              <a:buNone/>
              <a:defRPr sz="1600" b="1" i="0" baseline="0">
                <a:solidFill>
                  <a:schemeClr val="bg1"/>
                </a:solidFill>
                <a:latin typeface="Univers 65" charset="0"/>
                <a:ea typeface="Univers 65" charset="0"/>
                <a:cs typeface="Univers 65" charset="0"/>
              </a:defRPr>
            </a:lvl1pPr>
          </a:lstStyle>
          <a:p>
            <a:pPr lvl="0"/>
            <a:r>
              <a:rPr lang="en-US"/>
              <a:t>Unit Name Goes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167526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57950" y="152400"/>
            <a:ext cx="2000250" cy="5029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2400"/>
            <a:ext cx="5848350" cy="5029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71501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ACA39A"/>
                </a:solidFill>
              </a:defRPr>
            </a:lvl1pPr>
          </a:lstStyle>
          <a:p>
            <a:fld id="{7CECD839-9EAD-418B-9826-1243089AB703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6324600" y="6324600"/>
            <a:ext cx="2438400" cy="381000"/>
          </a:xfrm>
        </p:spPr>
        <p:txBody>
          <a:bodyPr/>
          <a:lstStyle>
            <a:lvl1pPr marL="0" indent="0" algn="r">
              <a:buNone/>
              <a:defRPr sz="1600" b="1" i="0" baseline="0">
                <a:solidFill>
                  <a:schemeClr val="bg1"/>
                </a:solidFill>
                <a:latin typeface="Univers 65" charset="0"/>
                <a:ea typeface="Univers 65" charset="0"/>
                <a:cs typeface="Univers 65" charset="0"/>
              </a:defRPr>
            </a:lvl1pPr>
          </a:lstStyle>
          <a:p>
            <a:pPr lvl="0"/>
            <a:r>
              <a:rPr lang="en-US"/>
              <a:t>Unit Name Goes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068794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2498BFE-4855-4F69-A446-AFF3AA1742F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A06FE7A-4C52-40E1-AB24-7B2926C0D9D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ECD839-9EAD-418B-9826-1243089AB703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77FB3AB6-2969-4346-A362-D9A733B1EA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2044809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>
            <a:extLst>
              <a:ext uri="{FF2B5EF4-FFF2-40B4-BE49-F238E27FC236}">
                <a16:creationId xmlns:a16="http://schemas.microsoft.com/office/drawing/2014/main" id="{D595D2CA-BDBE-484B-9033-8BE5619AFB0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-12112"/>
            <a:ext cx="9144000" cy="1828800"/>
          </a:xfrm>
          <a:prstGeom prst="rect">
            <a:avLst/>
          </a:prstGeom>
          <a:solidFill>
            <a:srgbClr val="C8102E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800" dirty="0">
              <a:latin typeface="Times New Roman" panose="02020603050405020304" pitchFamily="18" charset="0"/>
            </a:endParaRPr>
          </a:p>
        </p:txBody>
      </p:sp>
      <p:pic>
        <p:nvPicPr>
          <p:cNvPr id="8" name="Picture 11" descr="ISU LEFT white.eps">
            <a:extLst>
              <a:ext uri="{FF2B5EF4-FFF2-40B4-BE49-F238E27FC236}">
                <a16:creationId xmlns:a16="http://schemas.microsoft.com/office/drawing/2014/main" id="{4B532BEB-41EF-4EB8-8693-7A8BC0B33E7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b="38235"/>
          <a:stretch>
            <a:fillRect/>
          </a:stretch>
        </p:blipFill>
        <p:spPr bwMode="auto">
          <a:xfrm>
            <a:off x="533400" y="830266"/>
            <a:ext cx="4724400" cy="38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4F3CDCF0-EFBF-4E24-8FB2-1CB8CF7556D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8313" y="1295400"/>
            <a:ext cx="3657600" cy="457200"/>
          </a:xfrm>
        </p:spPr>
        <p:txBody>
          <a:bodyPr/>
          <a:lstStyle>
            <a:lvl1pPr marL="0" indent="0">
              <a:buNone/>
              <a:defRPr sz="1600" b="1" i="0" baseline="0">
                <a:solidFill>
                  <a:schemeClr val="bg1"/>
                </a:solidFill>
                <a:latin typeface="Univers 65" charset="0"/>
                <a:ea typeface="Univers 65" charset="0"/>
                <a:cs typeface="Univers 65" charset="0"/>
              </a:defRPr>
            </a:lvl1pPr>
          </a:lstStyle>
          <a:p>
            <a:pPr lvl="0"/>
            <a:r>
              <a:rPr lang="en-US" dirty="0" err="1"/>
              <a:t>ECpE</a:t>
            </a:r>
            <a:r>
              <a:rPr lang="en-US" dirty="0"/>
              <a:t> Department</a:t>
            </a:r>
          </a:p>
        </p:txBody>
      </p:sp>
      <p:sp>
        <p:nvSpPr>
          <p:cNvPr id="11" name="Rectangle 4">
            <a:extLst>
              <a:ext uri="{FF2B5EF4-FFF2-40B4-BE49-F238E27FC236}">
                <a16:creationId xmlns:a16="http://schemas.microsoft.com/office/drawing/2014/main" id="{05BB11F5-896B-48C5-AED9-F716B9D6C82C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533400" y="2514600"/>
            <a:ext cx="8077200" cy="1066800"/>
          </a:xfrm>
        </p:spPr>
        <p:txBody>
          <a:bodyPr anchor="b">
            <a:norm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lang="en-US" sz="3500" dirty="0">
                <a:solidFill>
                  <a:srgbClr val="F1BE48"/>
                </a:solidFill>
                <a:latin typeface="Times New Roman" panose="02020603050405020304" pitchFamily="18" charset="0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Rectangle 5">
            <a:extLst>
              <a:ext uri="{FF2B5EF4-FFF2-40B4-BE49-F238E27FC236}">
                <a16:creationId xmlns:a16="http://schemas.microsoft.com/office/drawing/2014/main" id="{2E06F9C3-FF8D-42E5-977C-6E4EF89A6537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533400" y="3581400"/>
            <a:ext cx="8077200" cy="1752600"/>
          </a:xfrm>
        </p:spPr>
        <p:txBody>
          <a:bodyPr>
            <a:normAutofit/>
          </a:bodyPr>
          <a:lstStyle>
            <a:lvl1pPr marL="0" indent="0" algn="ctr" rtl="0"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CE1126"/>
              </a:buClr>
              <a:buSzPct val="80000"/>
              <a:buFont typeface="Times" charset="0"/>
              <a:buNone/>
              <a:defRPr lang="en-US" sz="2000" dirty="0">
                <a:solidFill>
                  <a:srgbClr val="6E6259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2545218-86AE-4761-8131-9700EDBBF77E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A67C86C-06CD-4381-A67C-9CA8585CB0C8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1DA9A3-348C-4877-96CB-DF5CB5EB1E6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5B7A2384-8C5D-49F6-8259-B9A64ECD48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88674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553200" y="571500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ACA39A"/>
                </a:solidFill>
              </a:defRPr>
            </a:lvl1pPr>
          </a:lstStyle>
          <a:p>
            <a:fld id="{7CECD839-9EAD-418B-9826-1243089AB703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5">
            <a:extLst>
              <a:ext uri="{FF2B5EF4-FFF2-40B4-BE49-F238E27FC236}">
                <a16:creationId xmlns:a16="http://schemas.microsoft.com/office/drawing/2014/main" id="{6B3B233D-9F78-482E-BBE8-8749A51531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965769" y="6315106"/>
            <a:ext cx="17210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1" i="0">
                <a:solidFill>
                  <a:schemeClr val="bg1"/>
                </a:solidFill>
                <a:latin typeface="Univers 65" charset="0"/>
                <a:ea typeface="Univers 65" charset="0"/>
                <a:cs typeface="Univers 65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324877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8770756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1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7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6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7300499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7142372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2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2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327210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077451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708709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6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78" indent="0">
              <a:buNone/>
              <a:defRPr sz="1200"/>
            </a:lvl2pPr>
            <a:lvl3pPr marL="914354" indent="0">
              <a:buNone/>
              <a:defRPr sz="10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2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30162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78" indent="0">
              <a:buNone/>
              <a:defRPr sz="2800"/>
            </a:lvl2pPr>
            <a:lvl3pPr marL="914354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2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78" indent="0">
              <a:buNone/>
              <a:defRPr sz="1200"/>
            </a:lvl2pPr>
            <a:lvl3pPr marL="914354" indent="0">
              <a:buNone/>
              <a:defRPr sz="10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2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019235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A2384-8C5D-49F6-8259-B9A64ECD485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642947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52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52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A2384-8C5D-49F6-8259-B9A64ECD485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25530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71500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ACA39A"/>
                </a:solidFill>
              </a:defRPr>
            </a:lvl1pPr>
          </a:lstStyle>
          <a:p>
            <a:fld id="{7CECD839-9EAD-418B-9826-1243089AB703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5">
            <a:extLst>
              <a:ext uri="{FF2B5EF4-FFF2-40B4-BE49-F238E27FC236}">
                <a16:creationId xmlns:a16="http://schemas.microsoft.com/office/drawing/2014/main" id="{AAD6C0C3-4332-4DDE-B5E3-C032167C47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965769" y="6315106"/>
            <a:ext cx="17210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1" i="0">
                <a:solidFill>
                  <a:schemeClr val="bg1"/>
                </a:solidFill>
                <a:latin typeface="Univers 65" charset="0"/>
                <a:ea typeface="Univers 65" charset="0"/>
                <a:cs typeface="Univers 65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381078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28F37D-2747-4A8F-80E3-A9CA17188B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85F0F8-316E-4812-960B-DC541F9A27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B86812F-05BA-4576-BE8F-45E4EBFB0C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BCEB855-9BB9-47E9-B163-875B69A146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A2384-8C5D-49F6-8259-B9A64ECD48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045726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6CCA8D-380E-43C6-A0FC-1A7D4F8624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163D31C-36C1-45E5-94F6-62F75B9376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A570DA5-6840-4A23-B068-10AEDA2F5F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E10C918-D125-4B89-A9BF-4EF7591C14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A2384-8C5D-49F6-8259-B9A64ECD48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05849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71500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ACA39A"/>
                </a:solidFill>
              </a:defRPr>
            </a:lvl1pPr>
          </a:lstStyle>
          <a:p>
            <a:fld id="{7CECD839-9EAD-418B-9826-1243089AB703}" type="slidenum">
              <a:rPr lang="en-US" smtClean="0"/>
              <a:t>‹#›</a:t>
            </a:fld>
            <a:endParaRPr lang="en-US"/>
          </a:p>
        </p:txBody>
      </p:sp>
      <p:sp>
        <p:nvSpPr>
          <p:cNvPr id="4" name="Footer Placeholder 5">
            <a:extLst>
              <a:ext uri="{FF2B5EF4-FFF2-40B4-BE49-F238E27FC236}">
                <a16:creationId xmlns:a16="http://schemas.microsoft.com/office/drawing/2014/main" id="{28227C8D-E78D-4060-994B-163F10BA25E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965769" y="6315106"/>
            <a:ext cx="17210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1" i="0">
                <a:solidFill>
                  <a:schemeClr val="bg1"/>
                </a:solidFill>
                <a:latin typeface="Univers 65" charset="0"/>
                <a:ea typeface="Univers 65" charset="0"/>
                <a:cs typeface="Univers 65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39180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71500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ACA39A"/>
                </a:solidFill>
              </a:defRPr>
            </a:lvl1pPr>
          </a:lstStyle>
          <a:p>
            <a:fld id="{7CECD839-9EAD-418B-9826-1243089AB703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6324600" y="6324600"/>
            <a:ext cx="2438400" cy="381000"/>
          </a:xfrm>
        </p:spPr>
        <p:txBody>
          <a:bodyPr/>
          <a:lstStyle>
            <a:lvl1pPr marL="0" indent="0" algn="r">
              <a:buNone/>
              <a:defRPr sz="1600" b="1" i="0" baseline="0">
                <a:solidFill>
                  <a:schemeClr val="bg1"/>
                </a:solidFill>
                <a:latin typeface="Univers 65" charset="0"/>
                <a:ea typeface="Univers 65" charset="0"/>
                <a:cs typeface="Univers 65" charset="0"/>
              </a:defRPr>
            </a:lvl1pPr>
          </a:lstStyle>
          <a:p>
            <a:pPr lvl="0"/>
            <a:r>
              <a:rPr lang="en-US"/>
              <a:t>Unit Name Goes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31486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71500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ACA39A"/>
                </a:solidFill>
              </a:defRPr>
            </a:lvl1pPr>
          </a:lstStyle>
          <a:p>
            <a:fld id="{7CECD839-9EAD-418B-9826-1243089AB70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A79183B6-188D-4063-97F0-A41039E0D7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965769" y="6315106"/>
            <a:ext cx="17210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1" i="0">
                <a:solidFill>
                  <a:schemeClr val="bg1"/>
                </a:solidFill>
                <a:latin typeface="Univers 65" charset="0"/>
                <a:ea typeface="Univers 65" charset="0"/>
                <a:cs typeface="Univers 65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87165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image" Target="../media/image1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slideLayout" Target="../slideLayouts/slideLayout61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theme" Target="../theme/theme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6096000"/>
            <a:ext cx="9144000" cy="762000"/>
          </a:xfrm>
          <a:prstGeom prst="rect">
            <a:avLst/>
          </a:prstGeom>
          <a:solidFill>
            <a:srgbClr val="C8102E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800" dirty="0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524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066800"/>
            <a:ext cx="7620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5" name="Text Box 11"/>
          <p:cNvSpPr txBox="1">
            <a:spLocks noChangeArrowheads="1"/>
          </p:cNvSpPr>
          <p:nvPr/>
        </p:nvSpPr>
        <p:spPr bwMode="auto">
          <a:xfrm>
            <a:off x="212728" y="3489325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 sz="180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71500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ACA39A"/>
                </a:solidFill>
              </a:defRPr>
            </a:lvl1pPr>
          </a:lstStyle>
          <a:p>
            <a:fld id="{7CECD839-9EAD-418B-9826-1243089AB703}" type="slidenum">
              <a:rPr lang="en-US" smtClean="0"/>
              <a:t>‹#›</a:t>
            </a:fld>
            <a:endParaRPr lang="en-US"/>
          </a:p>
        </p:txBody>
      </p:sp>
      <p:pic>
        <p:nvPicPr>
          <p:cNvPr id="12" name="Picture 11" descr="ISU LEFT white.eps"/>
          <p:cNvPicPr>
            <a:picLocks noChangeAspect="1"/>
          </p:cNvPicPr>
          <p:nvPr/>
        </p:nvPicPr>
        <p:blipFill>
          <a:blip r:embed="rId13"/>
          <a:srcRect b="38235"/>
          <a:stretch>
            <a:fillRect/>
          </a:stretch>
        </p:blipFill>
        <p:spPr bwMode="auto">
          <a:xfrm>
            <a:off x="533400" y="6365933"/>
            <a:ext cx="3200400" cy="2634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6965769" y="6315106"/>
            <a:ext cx="17210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1" i="0">
                <a:solidFill>
                  <a:schemeClr val="bg1"/>
                </a:solidFill>
                <a:latin typeface="Univers 65" charset="0"/>
                <a:ea typeface="Univers 65" charset="0"/>
                <a:cs typeface="Univers 65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9549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500">
          <a:solidFill>
            <a:srgbClr val="C8102E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5pPr>
      <a:lvl6pPr marL="457189" algn="l" rtl="0" eaLnBrk="1" fontAlgn="base" hangingPunct="1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6pPr>
      <a:lvl7pPr marL="914377" algn="l" rtl="0" eaLnBrk="1" fontAlgn="base" hangingPunct="1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7pPr>
      <a:lvl8pPr marL="1371566" algn="l" rtl="0" eaLnBrk="1" fontAlgn="base" hangingPunct="1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8pPr>
      <a:lvl9pPr marL="1828754" algn="l" rtl="0" eaLnBrk="1" fontAlgn="base" hangingPunct="1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9pPr>
    </p:titleStyle>
    <p:bodyStyle>
      <a:lvl1pPr marL="342891" indent="-342891" algn="l" rtl="0" eaLnBrk="1" fontAlgn="base" hangingPunct="1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charset="0"/>
        <a:buChar char="•"/>
        <a:defRPr sz="2600">
          <a:solidFill>
            <a:srgbClr val="6E6259"/>
          </a:solidFill>
          <a:latin typeface="+mn-lt"/>
          <a:ea typeface="+mn-ea"/>
          <a:cs typeface="+mn-cs"/>
        </a:defRPr>
      </a:lvl1pPr>
      <a:lvl2pPr marL="742932" indent="-285744" algn="l" rtl="0" eaLnBrk="1" fontAlgn="base" hangingPunct="1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charset="0"/>
        <a:buChar char="•"/>
        <a:defRPr sz="2600">
          <a:solidFill>
            <a:srgbClr val="6E6259"/>
          </a:solidFill>
          <a:latin typeface="+mn-lt"/>
          <a:ea typeface="Geneva" charset="-128"/>
        </a:defRPr>
      </a:lvl2pPr>
      <a:lvl3pPr marL="1142971" indent="-228594" algn="l" rtl="0" eaLnBrk="1" fontAlgn="base" hangingPunct="1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charset="0"/>
        <a:buChar char="•"/>
        <a:defRPr sz="2600">
          <a:solidFill>
            <a:srgbClr val="6E6259"/>
          </a:solidFill>
          <a:latin typeface="+mn-lt"/>
          <a:ea typeface="Geneva" charset="-128"/>
        </a:defRPr>
      </a:lvl3pPr>
      <a:lvl4pPr marL="1600160" indent="-228594" algn="l" rtl="0" eaLnBrk="1" fontAlgn="base" hangingPunct="1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charset="0"/>
        <a:buChar char="•"/>
        <a:defRPr sz="2600">
          <a:solidFill>
            <a:srgbClr val="6E6259"/>
          </a:solidFill>
          <a:latin typeface="+mn-lt"/>
          <a:ea typeface="Geneva" charset="-128"/>
        </a:defRPr>
      </a:lvl4pPr>
      <a:lvl5pPr marL="2057349" indent="-228594" algn="l" rtl="0" eaLnBrk="1" fontAlgn="base" hangingPunct="1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charset="0"/>
        <a:buChar char="•"/>
        <a:defRPr sz="2600">
          <a:solidFill>
            <a:srgbClr val="6E6259"/>
          </a:solidFill>
          <a:latin typeface="+mn-lt"/>
          <a:ea typeface="Geneva" charset="-128"/>
        </a:defRPr>
      </a:lvl5pPr>
      <a:lvl6pPr marL="2514537" indent="-228594" algn="l" rtl="0" eaLnBrk="1" fontAlgn="base" hangingPunct="1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charset="0"/>
        <a:buChar char="•"/>
        <a:defRPr sz="2600">
          <a:solidFill>
            <a:srgbClr val="7A6E67"/>
          </a:solidFill>
          <a:latin typeface="+mn-lt"/>
          <a:ea typeface="Geneva" charset="-128"/>
        </a:defRPr>
      </a:lvl6pPr>
      <a:lvl7pPr marL="2971726" indent="-228594" algn="l" rtl="0" eaLnBrk="1" fontAlgn="base" hangingPunct="1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charset="0"/>
        <a:buChar char="•"/>
        <a:defRPr sz="2600">
          <a:solidFill>
            <a:srgbClr val="7A6E67"/>
          </a:solidFill>
          <a:latin typeface="+mn-lt"/>
          <a:ea typeface="Geneva" charset="-128"/>
        </a:defRPr>
      </a:lvl7pPr>
      <a:lvl8pPr marL="3428914" indent="-228594" algn="l" rtl="0" eaLnBrk="1" fontAlgn="base" hangingPunct="1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charset="0"/>
        <a:buChar char="•"/>
        <a:defRPr sz="2600">
          <a:solidFill>
            <a:srgbClr val="7A6E67"/>
          </a:solidFill>
          <a:latin typeface="+mn-lt"/>
          <a:ea typeface="Geneva" charset="-128"/>
        </a:defRPr>
      </a:lvl8pPr>
      <a:lvl9pPr marL="3886103" indent="-228594" algn="l" rtl="0" eaLnBrk="1" fontAlgn="base" hangingPunct="1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charset="0"/>
        <a:buChar char="•"/>
        <a:defRPr sz="2600">
          <a:solidFill>
            <a:srgbClr val="7A6E67"/>
          </a:solidFill>
          <a:latin typeface="+mn-lt"/>
          <a:ea typeface="Geneva" charset="-128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</a:defRPr>
            </a:lvl1pPr>
          </a:lstStyle>
          <a:p>
            <a:fld id="{5B7A2384-8C5D-49F6-8259-B9A64ECD485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18347D26-84EB-44A8-A0B1-CC6FA52204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108111"/>
            <a:ext cx="9144000" cy="762000"/>
          </a:xfrm>
          <a:prstGeom prst="rect">
            <a:avLst/>
          </a:prstGeom>
          <a:solidFill>
            <a:srgbClr val="C8102E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800" dirty="0">
              <a:latin typeface="Times New Roman" panose="02020603050405020304" pitchFamily="18" charset="0"/>
            </a:endParaRPr>
          </a:p>
        </p:txBody>
      </p:sp>
      <p:pic>
        <p:nvPicPr>
          <p:cNvPr id="8" name="Picture 11" descr="ISU LEFT white.eps">
            <a:extLst>
              <a:ext uri="{FF2B5EF4-FFF2-40B4-BE49-F238E27FC236}">
                <a16:creationId xmlns:a16="http://schemas.microsoft.com/office/drawing/2014/main" id="{57549203-F115-40D4-B90D-A3B75684E522}"/>
              </a:ext>
            </a:extLst>
          </p:cNvPr>
          <p:cNvPicPr>
            <a:picLocks noChangeAspect="1"/>
          </p:cNvPicPr>
          <p:nvPr/>
        </p:nvPicPr>
        <p:blipFill>
          <a:blip r:embed="rId15"/>
          <a:srcRect b="38235"/>
          <a:stretch>
            <a:fillRect/>
          </a:stretch>
        </p:blipFill>
        <p:spPr bwMode="auto">
          <a:xfrm>
            <a:off x="533400" y="6359877"/>
            <a:ext cx="3200400" cy="2634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Slide Number Placeholder 3"/>
          <p:cNvSpPr txBox="1">
            <a:spLocks/>
          </p:cNvSpPr>
          <p:nvPr/>
        </p:nvSpPr>
        <p:spPr>
          <a:xfrm>
            <a:off x="6580682" y="5899846"/>
            <a:ext cx="2133600" cy="2889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79A9A4E-4C82-4D44-9372-C31BB3818094}" type="slidenum">
              <a:rPr lang="en-US" sz="120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algn="r"/>
              <a:t>‹#›</a:t>
            </a:fld>
            <a:endParaRPr lang="en-US" sz="1800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Footer Placeholder 5">
            <a:extLst>
              <a:ext uri="{FF2B5EF4-FFF2-40B4-BE49-F238E27FC236}">
                <a16:creationId xmlns:a16="http://schemas.microsoft.com/office/drawing/2014/main" id="{F4F22F74-DC61-463D-81E3-435942D44689}"/>
              </a:ext>
            </a:extLst>
          </p:cNvPr>
          <p:cNvSpPr txBox="1">
            <a:spLocks/>
          </p:cNvSpPr>
          <p:nvPr userDrawn="1"/>
        </p:nvSpPr>
        <p:spPr>
          <a:xfrm>
            <a:off x="6965769" y="6315106"/>
            <a:ext cx="17210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600" b="1" i="0" kern="1200">
                <a:solidFill>
                  <a:schemeClr val="bg1"/>
                </a:solidFill>
                <a:latin typeface="Univers 65" charset="0"/>
                <a:ea typeface="Univers 65" charset="0"/>
                <a:cs typeface="Univers 65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ECpE Department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30499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6" r:id="rId12"/>
    <p:sldLayoutId id="2147483687" r:id="rId13"/>
  </p:sldLayoutIdLst>
  <p:hf hdr="0" ftr="0" dt="0"/>
  <p:txStyles>
    <p:titleStyle>
      <a:lvl1pPr algn="ctr" defTabSz="914377" rtl="0" eaLnBrk="1" latinLnBrk="0" hangingPunct="1">
        <a:spcBef>
          <a:spcPct val="0"/>
        </a:spcBef>
        <a:buNone/>
        <a:defRPr lang="en-US" sz="3500" kern="1200" dirty="0">
          <a:solidFill>
            <a:srgbClr val="C8102E"/>
          </a:solidFill>
          <a:latin typeface="Times New Roman" panose="02020603050405020304" pitchFamily="18" charset="0"/>
          <a:ea typeface="+mj-ea"/>
          <a:cs typeface="+mj-cs"/>
        </a:defRPr>
      </a:lvl1pPr>
    </p:titleStyle>
    <p:bodyStyle>
      <a:lvl1pPr marL="342891" indent="-342891" algn="l" defTabSz="914377" rtl="0" eaLnBrk="1" fontAlgn="base" latinLnBrk="0" hangingPunct="1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charset="0"/>
        <a:buChar char="•"/>
        <a:defRPr lang="en-US" sz="2600" kern="1200" dirty="0">
          <a:solidFill>
            <a:srgbClr val="6E6259"/>
          </a:solidFill>
          <a:latin typeface="Times New Roman" panose="02020603050405020304" pitchFamily="18" charset="0"/>
          <a:ea typeface="+mn-ea"/>
          <a:cs typeface="+mn-cs"/>
        </a:defRPr>
      </a:lvl1pPr>
      <a:lvl2pPr marL="742932" indent="-285744" algn="l" defTabSz="914377" rtl="0" eaLnBrk="1" fontAlgn="base" latinLnBrk="0" hangingPunct="1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charset="0"/>
        <a:buChar char="•"/>
        <a:defRPr lang="en-US" sz="2600" kern="1200" dirty="0">
          <a:solidFill>
            <a:srgbClr val="6E6259"/>
          </a:solidFill>
          <a:latin typeface="Times New Roman" panose="02020603050405020304" pitchFamily="18" charset="0"/>
          <a:ea typeface="+mn-ea"/>
          <a:cs typeface="+mn-cs"/>
        </a:defRPr>
      </a:lvl2pPr>
      <a:lvl3pPr marL="1142971" indent="-228594" algn="l" defTabSz="914377" rtl="0" eaLnBrk="1" fontAlgn="base" latinLnBrk="0" hangingPunct="1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charset="0"/>
        <a:buChar char="•"/>
        <a:defRPr lang="en-US" sz="2600" kern="1200" dirty="0">
          <a:solidFill>
            <a:srgbClr val="6E6259"/>
          </a:solidFill>
          <a:latin typeface="Times New Roman" panose="02020603050405020304" pitchFamily="18" charset="0"/>
          <a:ea typeface="+mn-ea"/>
          <a:cs typeface="+mn-cs"/>
        </a:defRPr>
      </a:lvl3pPr>
      <a:lvl4pPr marL="1600160" indent="-228594" algn="l" defTabSz="914377" rtl="0" eaLnBrk="1" fontAlgn="base" latinLnBrk="0" hangingPunct="1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charset="0"/>
        <a:buChar char="•"/>
        <a:defRPr lang="en-US" sz="2600" kern="1200" dirty="0">
          <a:solidFill>
            <a:srgbClr val="6E6259"/>
          </a:solidFill>
          <a:latin typeface="Times New Roman" panose="02020603050405020304" pitchFamily="18" charset="0"/>
          <a:ea typeface="+mn-ea"/>
          <a:cs typeface="+mn-cs"/>
        </a:defRPr>
      </a:lvl4pPr>
      <a:lvl5pPr marL="2057349" indent="-228594" algn="l" defTabSz="914377" rtl="0" eaLnBrk="1" fontAlgn="base" latinLnBrk="0" hangingPunct="1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charset="0"/>
        <a:buChar char="•"/>
        <a:defRPr lang="en-US" sz="2600" kern="1200" dirty="0">
          <a:solidFill>
            <a:srgbClr val="6E6259"/>
          </a:solidFill>
          <a:latin typeface="Times New Roman" panose="02020603050405020304" pitchFamily="18" charset="0"/>
          <a:ea typeface="+mn-ea"/>
          <a:cs typeface="+mn-cs"/>
        </a:defRPr>
      </a:lvl5pPr>
      <a:lvl6pPr marL="2514537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6096000"/>
            <a:ext cx="9144000" cy="762000"/>
          </a:xfrm>
          <a:prstGeom prst="rect">
            <a:avLst/>
          </a:prstGeom>
          <a:solidFill>
            <a:srgbClr val="C8102E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524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066800"/>
            <a:ext cx="7620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35" name="Text Box 11"/>
          <p:cNvSpPr txBox="1">
            <a:spLocks noChangeArrowheads="1"/>
          </p:cNvSpPr>
          <p:nvPr/>
        </p:nvSpPr>
        <p:spPr bwMode="auto">
          <a:xfrm>
            <a:off x="212729" y="3489325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 sz="180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7150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ACA39A"/>
                </a:solidFill>
              </a:defRPr>
            </a:lvl1pPr>
          </a:lstStyle>
          <a:p>
            <a:fld id="{7CECD839-9EAD-418B-9826-1243089AB703}" type="slidenum">
              <a:rPr lang="en-US" smtClean="0"/>
              <a:t>‹#›</a:t>
            </a:fld>
            <a:endParaRPr lang="en-US"/>
          </a:p>
        </p:txBody>
      </p:sp>
      <p:pic>
        <p:nvPicPr>
          <p:cNvPr id="12" name="Picture 11" descr="ISU LEFT white.eps"/>
          <p:cNvPicPr>
            <a:picLocks noChangeAspect="1"/>
          </p:cNvPicPr>
          <p:nvPr/>
        </p:nvPicPr>
        <p:blipFill>
          <a:blip r:embed="rId14"/>
          <a:srcRect b="38235"/>
          <a:stretch>
            <a:fillRect/>
          </a:stretch>
        </p:blipFill>
        <p:spPr bwMode="auto">
          <a:xfrm>
            <a:off x="533400" y="6365935"/>
            <a:ext cx="3200400" cy="2634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Footer Placeholder 5">
            <a:extLst>
              <a:ext uri="{FF2B5EF4-FFF2-40B4-BE49-F238E27FC236}">
                <a16:creationId xmlns:a16="http://schemas.microsoft.com/office/drawing/2014/main" id="{F1ECC371-4845-4E90-A587-71C15542E7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965769" y="6315106"/>
            <a:ext cx="17210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1" i="0">
                <a:solidFill>
                  <a:schemeClr val="bg1"/>
                </a:solidFill>
                <a:latin typeface="Univers 65" charset="0"/>
                <a:ea typeface="Univers 65" charset="0"/>
                <a:cs typeface="Univers 65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9010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500">
          <a:solidFill>
            <a:srgbClr val="C8102E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5pPr>
      <a:lvl6pPr marL="457189" algn="l" rtl="0" eaLnBrk="1" fontAlgn="base" hangingPunct="1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6pPr>
      <a:lvl7pPr marL="914377" algn="l" rtl="0" eaLnBrk="1" fontAlgn="base" hangingPunct="1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7pPr>
      <a:lvl8pPr marL="1371566" algn="l" rtl="0" eaLnBrk="1" fontAlgn="base" hangingPunct="1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8pPr>
      <a:lvl9pPr marL="1828754" algn="l" rtl="0" eaLnBrk="1" fontAlgn="base" hangingPunct="1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9pPr>
    </p:titleStyle>
    <p:bodyStyle>
      <a:lvl1pPr marL="342891" indent="-342891" algn="l" rtl="0" eaLnBrk="1" fontAlgn="base" hangingPunct="1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charset="0"/>
        <a:buChar char="•"/>
        <a:defRPr sz="2600">
          <a:solidFill>
            <a:srgbClr val="6E6259"/>
          </a:solidFill>
          <a:latin typeface="+mn-lt"/>
          <a:ea typeface="+mn-ea"/>
          <a:cs typeface="+mn-cs"/>
        </a:defRPr>
      </a:lvl1pPr>
      <a:lvl2pPr marL="742932" indent="-285744" algn="l" rtl="0" eaLnBrk="1" fontAlgn="base" hangingPunct="1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charset="0"/>
        <a:buChar char="•"/>
        <a:defRPr sz="2600">
          <a:solidFill>
            <a:srgbClr val="6E6259"/>
          </a:solidFill>
          <a:latin typeface="+mn-lt"/>
          <a:ea typeface="Geneva" charset="-128"/>
        </a:defRPr>
      </a:lvl2pPr>
      <a:lvl3pPr marL="1142971" indent="-228594" algn="l" rtl="0" eaLnBrk="1" fontAlgn="base" hangingPunct="1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charset="0"/>
        <a:buChar char="•"/>
        <a:defRPr sz="2600">
          <a:solidFill>
            <a:srgbClr val="6E6259"/>
          </a:solidFill>
          <a:latin typeface="+mn-lt"/>
          <a:ea typeface="Geneva" charset="-128"/>
        </a:defRPr>
      </a:lvl3pPr>
      <a:lvl4pPr marL="1600160" indent="-228594" algn="l" rtl="0" eaLnBrk="1" fontAlgn="base" hangingPunct="1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charset="0"/>
        <a:buChar char="•"/>
        <a:defRPr sz="2600">
          <a:solidFill>
            <a:srgbClr val="6E6259"/>
          </a:solidFill>
          <a:latin typeface="+mn-lt"/>
          <a:ea typeface="Geneva" charset="-128"/>
        </a:defRPr>
      </a:lvl4pPr>
      <a:lvl5pPr marL="2057349" indent="-228594" algn="l" rtl="0" eaLnBrk="1" fontAlgn="base" hangingPunct="1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charset="0"/>
        <a:buChar char="•"/>
        <a:defRPr sz="2600">
          <a:solidFill>
            <a:srgbClr val="6E6259"/>
          </a:solidFill>
          <a:latin typeface="+mn-lt"/>
          <a:ea typeface="Geneva" charset="-128"/>
        </a:defRPr>
      </a:lvl5pPr>
      <a:lvl6pPr marL="2514537" indent="-228594" algn="l" rtl="0" eaLnBrk="1" fontAlgn="base" hangingPunct="1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charset="0"/>
        <a:buChar char="•"/>
        <a:defRPr sz="2600">
          <a:solidFill>
            <a:srgbClr val="7A6E67"/>
          </a:solidFill>
          <a:latin typeface="+mn-lt"/>
          <a:ea typeface="Geneva" charset="-128"/>
        </a:defRPr>
      </a:lvl6pPr>
      <a:lvl7pPr marL="2971726" indent="-228594" algn="l" rtl="0" eaLnBrk="1" fontAlgn="base" hangingPunct="1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charset="0"/>
        <a:buChar char="•"/>
        <a:defRPr sz="2600">
          <a:solidFill>
            <a:srgbClr val="7A6E67"/>
          </a:solidFill>
          <a:latin typeface="+mn-lt"/>
          <a:ea typeface="Geneva" charset="-128"/>
        </a:defRPr>
      </a:lvl7pPr>
      <a:lvl8pPr marL="3428914" indent="-228594" algn="l" rtl="0" eaLnBrk="1" fontAlgn="base" hangingPunct="1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charset="0"/>
        <a:buChar char="•"/>
        <a:defRPr sz="2600">
          <a:solidFill>
            <a:srgbClr val="7A6E67"/>
          </a:solidFill>
          <a:latin typeface="+mn-lt"/>
          <a:ea typeface="Geneva" charset="-128"/>
        </a:defRPr>
      </a:lvl8pPr>
      <a:lvl9pPr marL="3886103" indent="-228594" algn="l" rtl="0" eaLnBrk="1" fontAlgn="base" hangingPunct="1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charset="0"/>
        <a:buChar char="•"/>
        <a:defRPr sz="2600">
          <a:solidFill>
            <a:srgbClr val="7A6E67"/>
          </a:solidFill>
          <a:latin typeface="+mn-lt"/>
          <a:ea typeface="Geneva" charset="-128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6096000"/>
            <a:ext cx="9144000" cy="762000"/>
          </a:xfrm>
          <a:prstGeom prst="rect">
            <a:avLst/>
          </a:prstGeom>
          <a:solidFill>
            <a:srgbClr val="C8102E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524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066800"/>
            <a:ext cx="7620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35" name="Text Box 11"/>
          <p:cNvSpPr txBox="1">
            <a:spLocks noChangeArrowheads="1"/>
          </p:cNvSpPr>
          <p:nvPr/>
        </p:nvSpPr>
        <p:spPr bwMode="auto">
          <a:xfrm>
            <a:off x="212732" y="3489325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 sz="180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71501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ACA39A"/>
                </a:solidFill>
              </a:defRPr>
            </a:lvl1pPr>
          </a:lstStyle>
          <a:p>
            <a:fld id="{7CECD839-9EAD-418B-9826-1243089AB703}" type="slidenum">
              <a:rPr lang="en-US" smtClean="0"/>
              <a:t>‹#›</a:t>
            </a:fld>
            <a:endParaRPr lang="en-US"/>
          </a:p>
        </p:txBody>
      </p:sp>
      <p:pic>
        <p:nvPicPr>
          <p:cNvPr id="12" name="Picture 11" descr="ISU LEFT white.eps"/>
          <p:cNvPicPr>
            <a:picLocks noChangeAspect="1"/>
          </p:cNvPicPr>
          <p:nvPr/>
        </p:nvPicPr>
        <p:blipFill>
          <a:blip r:embed="rId14"/>
          <a:srcRect b="38235"/>
          <a:stretch>
            <a:fillRect/>
          </a:stretch>
        </p:blipFill>
        <p:spPr bwMode="auto">
          <a:xfrm>
            <a:off x="533400" y="6365941"/>
            <a:ext cx="3200400" cy="2634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5715000" y="6315114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1" i="0">
                <a:solidFill>
                  <a:schemeClr val="bg1"/>
                </a:solidFill>
                <a:latin typeface="Univers 65" charset="0"/>
                <a:ea typeface="Univers 65" charset="0"/>
                <a:cs typeface="Univers 65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795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  <p:sldLayoutId id="2147483727" r:id="rId12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500">
          <a:solidFill>
            <a:srgbClr val="C8102E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5pPr>
      <a:lvl6pPr marL="457178" algn="l" rtl="0" eaLnBrk="1" fontAlgn="base" hangingPunct="1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6pPr>
      <a:lvl7pPr marL="914354" algn="l" rtl="0" eaLnBrk="1" fontAlgn="base" hangingPunct="1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7pPr>
      <a:lvl8pPr marL="1371532" algn="l" rtl="0" eaLnBrk="1" fontAlgn="base" hangingPunct="1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8pPr>
      <a:lvl9pPr marL="1828709" algn="l" rtl="0" eaLnBrk="1" fontAlgn="base" hangingPunct="1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9pPr>
    </p:titleStyle>
    <p:bodyStyle>
      <a:lvl1pPr marL="342882" indent="-342882" algn="l" rtl="0" eaLnBrk="1" fontAlgn="base" hangingPunct="1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charset="0"/>
        <a:buChar char="•"/>
        <a:defRPr sz="2600">
          <a:solidFill>
            <a:srgbClr val="6E6259"/>
          </a:solidFill>
          <a:latin typeface="+mn-lt"/>
          <a:ea typeface="+mn-ea"/>
          <a:cs typeface="+mn-cs"/>
        </a:defRPr>
      </a:lvl1pPr>
      <a:lvl2pPr marL="742913" indent="-285737" algn="l" rtl="0" eaLnBrk="1" fontAlgn="base" hangingPunct="1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charset="0"/>
        <a:buChar char="•"/>
        <a:defRPr sz="2600">
          <a:solidFill>
            <a:srgbClr val="6E6259"/>
          </a:solidFill>
          <a:latin typeface="+mn-lt"/>
          <a:ea typeface="Geneva" charset="-128"/>
        </a:defRPr>
      </a:lvl2pPr>
      <a:lvl3pPr marL="1142942" indent="-228589" algn="l" rtl="0" eaLnBrk="1" fontAlgn="base" hangingPunct="1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charset="0"/>
        <a:buChar char="•"/>
        <a:defRPr sz="2600">
          <a:solidFill>
            <a:srgbClr val="6E6259"/>
          </a:solidFill>
          <a:latin typeface="+mn-lt"/>
          <a:ea typeface="Geneva" charset="-128"/>
        </a:defRPr>
      </a:lvl3pPr>
      <a:lvl4pPr marL="1600120" indent="-228589" algn="l" rtl="0" eaLnBrk="1" fontAlgn="base" hangingPunct="1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charset="0"/>
        <a:buChar char="•"/>
        <a:defRPr sz="2600">
          <a:solidFill>
            <a:srgbClr val="6E6259"/>
          </a:solidFill>
          <a:latin typeface="+mn-lt"/>
          <a:ea typeface="Geneva" charset="-128"/>
        </a:defRPr>
      </a:lvl4pPr>
      <a:lvl5pPr marL="2057298" indent="-228589" algn="l" rtl="0" eaLnBrk="1" fontAlgn="base" hangingPunct="1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charset="0"/>
        <a:buChar char="•"/>
        <a:defRPr sz="2600">
          <a:solidFill>
            <a:srgbClr val="6E6259"/>
          </a:solidFill>
          <a:latin typeface="+mn-lt"/>
          <a:ea typeface="Geneva" charset="-128"/>
        </a:defRPr>
      </a:lvl5pPr>
      <a:lvl6pPr marL="2514474" indent="-228589" algn="l" rtl="0" eaLnBrk="1" fontAlgn="base" hangingPunct="1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charset="0"/>
        <a:buChar char="•"/>
        <a:defRPr sz="2600">
          <a:solidFill>
            <a:srgbClr val="7A6E67"/>
          </a:solidFill>
          <a:latin typeface="+mn-lt"/>
          <a:ea typeface="Geneva" charset="-128"/>
        </a:defRPr>
      </a:lvl6pPr>
      <a:lvl7pPr marL="2971652" indent="-228589" algn="l" rtl="0" eaLnBrk="1" fontAlgn="base" hangingPunct="1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charset="0"/>
        <a:buChar char="•"/>
        <a:defRPr sz="2600">
          <a:solidFill>
            <a:srgbClr val="7A6E67"/>
          </a:solidFill>
          <a:latin typeface="+mn-lt"/>
          <a:ea typeface="Geneva" charset="-128"/>
        </a:defRPr>
      </a:lvl7pPr>
      <a:lvl8pPr marL="3428829" indent="-228589" algn="l" rtl="0" eaLnBrk="1" fontAlgn="base" hangingPunct="1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charset="0"/>
        <a:buChar char="•"/>
        <a:defRPr sz="2600">
          <a:solidFill>
            <a:srgbClr val="7A6E67"/>
          </a:solidFill>
          <a:latin typeface="+mn-lt"/>
          <a:ea typeface="Geneva" charset="-128"/>
        </a:defRPr>
      </a:lvl8pPr>
      <a:lvl9pPr marL="3886006" indent="-228589" algn="l" rtl="0" eaLnBrk="1" fontAlgn="base" hangingPunct="1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charset="0"/>
        <a:buChar char="•"/>
        <a:defRPr sz="2600">
          <a:solidFill>
            <a:srgbClr val="7A6E67"/>
          </a:solidFill>
          <a:latin typeface="+mn-lt"/>
          <a:ea typeface="Geneva" charset="-128"/>
        </a:defRPr>
      </a:lvl9pPr>
    </p:bodyStyle>
    <p:otherStyle>
      <a:defPPr>
        <a:defRPr lang="en-US"/>
      </a:defPPr>
      <a:lvl1pPr marL="0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6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6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6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</a:defRPr>
            </a:lvl1pPr>
          </a:lstStyle>
          <a:p>
            <a:fld id="{5B7A2384-8C5D-49F6-8259-B9A64ECD485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18347D26-84EB-44A8-A0B1-CC6FA52204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108111"/>
            <a:ext cx="9144000" cy="762000"/>
          </a:xfrm>
          <a:prstGeom prst="rect">
            <a:avLst/>
          </a:prstGeom>
          <a:solidFill>
            <a:srgbClr val="C8102E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800" dirty="0">
              <a:latin typeface="Times New Roman" panose="02020603050405020304" pitchFamily="18" charset="0"/>
            </a:endParaRPr>
          </a:p>
        </p:txBody>
      </p:sp>
      <p:pic>
        <p:nvPicPr>
          <p:cNvPr id="8" name="Picture 11" descr="ISU LEFT white.eps">
            <a:extLst>
              <a:ext uri="{FF2B5EF4-FFF2-40B4-BE49-F238E27FC236}">
                <a16:creationId xmlns:a16="http://schemas.microsoft.com/office/drawing/2014/main" id="{57549203-F115-40D4-B90D-A3B75684E522}"/>
              </a:ext>
            </a:extLst>
          </p:cNvPr>
          <p:cNvPicPr>
            <a:picLocks noChangeAspect="1"/>
          </p:cNvPicPr>
          <p:nvPr/>
        </p:nvPicPr>
        <p:blipFill>
          <a:blip r:embed="rId15"/>
          <a:srcRect b="38235"/>
          <a:stretch>
            <a:fillRect/>
          </a:stretch>
        </p:blipFill>
        <p:spPr bwMode="auto">
          <a:xfrm>
            <a:off x="533400" y="6359885"/>
            <a:ext cx="3200400" cy="2634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Footer Placeholder 5">
            <a:extLst>
              <a:ext uri="{FF2B5EF4-FFF2-40B4-BE49-F238E27FC236}">
                <a16:creationId xmlns:a16="http://schemas.microsoft.com/office/drawing/2014/main" id="{F598C0BE-DBD3-42CE-9226-4C3F4FACC6CF}"/>
              </a:ext>
            </a:extLst>
          </p:cNvPr>
          <p:cNvSpPr txBox="1">
            <a:spLocks/>
          </p:cNvSpPr>
          <p:nvPr/>
        </p:nvSpPr>
        <p:spPr>
          <a:xfrm>
            <a:off x="5715000" y="6315114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600" b="1" i="0" kern="1200">
                <a:solidFill>
                  <a:schemeClr val="bg1"/>
                </a:solidFill>
                <a:latin typeface="Univers 65" charset="0"/>
                <a:ea typeface="Univers 65" charset="0"/>
                <a:cs typeface="Univers 65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600" dirty="0" err="1"/>
              <a:t>ECpE</a:t>
            </a:r>
            <a:r>
              <a:rPr lang="en-US" altLang="zh-CN" sz="1600" dirty="0"/>
              <a:t> Department</a:t>
            </a:r>
            <a:endParaRPr lang="en-US" sz="1600" dirty="0"/>
          </a:p>
        </p:txBody>
      </p:sp>
      <p:sp>
        <p:nvSpPr>
          <p:cNvPr id="10" name="Slide Number Placeholder 3"/>
          <p:cNvSpPr txBox="1">
            <a:spLocks/>
          </p:cNvSpPr>
          <p:nvPr/>
        </p:nvSpPr>
        <p:spPr>
          <a:xfrm>
            <a:off x="6580682" y="5899854"/>
            <a:ext cx="2133600" cy="2889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79A9A4E-4C82-4D44-9372-C31BB3818094}" type="slidenum">
              <a:rPr lang="en-US" sz="120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algn="r"/>
              <a:t>‹#›</a:t>
            </a:fld>
            <a:endParaRPr lang="en-US" sz="1800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14872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  <p:sldLayoutId id="2147483740" r:id="rId12"/>
    <p:sldLayoutId id="2147483741" r:id="rId13"/>
  </p:sldLayoutIdLst>
  <p:hf hdr="0" ftr="0" dt="0"/>
  <p:txStyles>
    <p:titleStyle>
      <a:lvl1pPr algn="ctr" defTabSz="914354" rtl="0" eaLnBrk="1" latinLnBrk="0" hangingPunct="1">
        <a:spcBef>
          <a:spcPct val="0"/>
        </a:spcBef>
        <a:buNone/>
        <a:defRPr lang="en-US" sz="3500" kern="1200" dirty="0">
          <a:solidFill>
            <a:srgbClr val="C8102E"/>
          </a:solidFill>
          <a:latin typeface="Times New Roman" panose="02020603050405020304" pitchFamily="18" charset="0"/>
          <a:ea typeface="+mj-ea"/>
          <a:cs typeface="+mj-cs"/>
        </a:defRPr>
      </a:lvl1pPr>
    </p:titleStyle>
    <p:bodyStyle>
      <a:lvl1pPr marL="342882" indent="-342882" algn="l" defTabSz="914354" rtl="0" eaLnBrk="1" fontAlgn="base" latinLnBrk="0" hangingPunct="1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charset="0"/>
        <a:buChar char="•"/>
        <a:defRPr lang="en-US" sz="2600" kern="1200" dirty="0">
          <a:solidFill>
            <a:srgbClr val="6E6259"/>
          </a:solidFill>
          <a:latin typeface="Times New Roman" panose="02020603050405020304" pitchFamily="18" charset="0"/>
          <a:ea typeface="+mn-ea"/>
          <a:cs typeface="+mn-cs"/>
        </a:defRPr>
      </a:lvl1pPr>
      <a:lvl2pPr marL="742913" indent="-285737" algn="l" defTabSz="914354" rtl="0" eaLnBrk="1" fontAlgn="base" latinLnBrk="0" hangingPunct="1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charset="0"/>
        <a:buChar char="•"/>
        <a:defRPr lang="en-US" sz="2600" kern="1200" dirty="0">
          <a:solidFill>
            <a:srgbClr val="6E6259"/>
          </a:solidFill>
          <a:latin typeface="Times New Roman" panose="02020603050405020304" pitchFamily="18" charset="0"/>
          <a:ea typeface="+mn-ea"/>
          <a:cs typeface="+mn-cs"/>
        </a:defRPr>
      </a:lvl2pPr>
      <a:lvl3pPr marL="1142942" indent="-228589" algn="l" defTabSz="914354" rtl="0" eaLnBrk="1" fontAlgn="base" latinLnBrk="0" hangingPunct="1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charset="0"/>
        <a:buChar char="•"/>
        <a:defRPr lang="en-US" sz="2600" kern="1200" dirty="0">
          <a:solidFill>
            <a:srgbClr val="6E6259"/>
          </a:solidFill>
          <a:latin typeface="Times New Roman" panose="02020603050405020304" pitchFamily="18" charset="0"/>
          <a:ea typeface="+mn-ea"/>
          <a:cs typeface="+mn-cs"/>
        </a:defRPr>
      </a:lvl3pPr>
      <a:lvl4pPr marL="1600120" indent="-228589" algn="l" defTabSz="914354" rtl="0" eaLnBrk="1" fontAlgn="base" latinLnBrk="0" hangingPunct="1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charset="0"/>
        <a:buChar char="•"/>
        <a:defRPr lang="en-US" sz="2600" kern="1200" dirty="0">
          <a:solidFill>
            <a:srgbClr val="6E6259"/>
          </a:solidFill>
          <a:latin typeface="Times New Roman" panose="02020603050405020304" pitchFamily="18" charset="0"/>
          <a:ea typeface="+mn-ea"/>
          <a:cs typeface="+mn-cs"/>
        </a:defRPr>
      </a:lvl4pPr>
      <a:lvl5pPr marL="2057298" indent="-228589" algn="l" defTabSz="914354" rtl="0" eaLnBrk="1" fontAlgn="base" latinLnBrk="0" hangingPunct="1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charset="0"/>
        <a:buChar char="•"/>
        <a:defRPr lang="en-US" sz="2600" kern="1200" dirty="0">
          <a:solidFill>
            <a:srgbClr val="6E6259"/>
          </a:solidFill>
          <a:latin typeface="Times New Roman" panose="02020603050405020304" pitchFamily="18" charset="0"/>
          <a:ea typeface="+mn-ea"/>
          <a:cs typeface="+mn-cs"/>
        </a:defRPr>
      </a:lvl5pPr>
      <a:lvl6pPr marL="2514474" indent="-228589" algn="l" defTabSz="914354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4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60.png"/><Relationship Id="rId7" Type="http://schemas.openxmlformats.org/officeDocument/2006/relationships/image" Target="../media/image2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7" Type="http://schemas.openxmlformats.org/officeDocument/2006/relationships/image" Target="../media/image100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0.png"/><Relationship Id="rId5" Type="http://schemas.openxmlformats.org/officeDocument/2006/relationships/image" Target="../media/image80.png"/><Relationship Id="rId4" Type="http://schemas.openxmlformats.org/officeDocument/2006/relationships/image" Target="../media/image7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6987" y="2206572"/>
            <a:ext cx="7840851" cy="1606656"/>
          </a:xfrm>
        </p:spPr>
        <p:txBody>
          <a:bodyPr>
            <a:normAutofit/>
          </a:bodyPr>
          <a:lstStyle/>
          <a:p>
            <a:pPr algn="ctr"/>
            <a:r>
              <a:rPr lang="en-US" sz="3200" dirty="0"/>
              <a:t>EE 303 Energy Systems and Power Electronics</a:t>
            </a:r>
            <a:br>
              <a:rPr lang="en-US" sz="3200" dirty="0"/>
            </a:br>
            <a:br>
              <a:rPr lang="en-US" sz="3200"/>
            </a:br>
            <a:r>
              <a:rPr lang="en-US" sz="3200"/>
              <a:t>Power </a:t>
            </a:r>
            <a:r>
              <a:rPr lang="en-US" sz="3200" dirty="0"/>
              <a:t>Electronics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8313" y="4267200"/>
            <a:ext cx="8458200" cy="1752600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GRA: Prashant Tiwari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Advisor: Dr. </a:t>
            </a:r>
            <a:r>
              <a:rPr lang="en-US" dirty="0" err="1">
                <a:solidFill>
                  <a:schemeClr val="tx1"/>
                </a:solidFill>
              </a:rPr>
              <a:t>Zhaoyu</a:t>
            </a:r>
            <a:r>
              <a:rPr lang="en-US" dirty="0">
                <a:solidFill>
                  <a:schemeClr val="tx1"/>
                </a:solidFill>
              </a:rPr>
              <a:t> Wang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1113 </a:t>
            </a:r>
            <a:r>
              <a:rPr lang="en-US" dirty="0" err="1">
                <a:solidFill>
                  <a:schemeClr val="tx1"/>
                </a:solidFill>
              </a:rPr>
              <a:t>Coover</a:t>
            </a:r>
            <a:r>
              <a:rPr lang="en-US" dirty="0">
                <a:solidFill>
                  <a:schemeClr val="tx1"/>
                </a:solidFill>
              </a:rPr>
              <a:t> Hall, Ames, IA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wzy@iastate.edu</a:t>
            </a:r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/>
              <a:t>ECpE</a:t>
            </a:r>
            <a:r>
              <a:rPr lang="en-US" dirty="0"/>
              <a:t> Department</a:t>
            </a:r>
          </a:p>
        </p:txBody>
      </p:sp>
    </p:spTree>
    <p:extLst>
      <p:ext uri="{BB962C8B-B14F-4D97-AF65-F5344CB8AC3E}">
        <p14:creationId xmlns:p14="http://schemas.microsoft.com/office/powerpoint/2010/main" val="1780756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35191C-D501-4F81-8E4B-9D44B8EDC0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8083658" cy="707756"/>
          </a:xfrm>
        </p:spPr>
        <p:txBody>
          <a:bodyPr/>
          <a:lstStyle/>
          <a:p>
            <a:r>
              <a:rPr lang="en-US" dirty="0" err="1"/>
              <a:t>Contd</a:t>
            </a:r>
            <a:r>
              <a:rPr lang="en-US" dirty="0"/>
              <a:t>…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10A510D-11C3-4509-A972-43A23A8748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CECD839-9EAD-418B-9826-1243089AB703}" type="slidenum">
              <a:rPr lang="en-US" smtClean="0"/>
              <a:t>10</a:t>
            </a:fld>
            <a:endParaRPr lang="en-US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A14C8A68-AC23-4AC9-8A19-8108B2C013A0}"/>
              </a:ext>
            </a:extLst>
          </p:cNvPr>
          <p:cNvSpPr txBox="1">
            <a:spLocks/>
          </p:cNvSpPr>
          <p:nvPr/>
        </p:nvSpPr>
        <p:spPr>
          <a:xfrm>
            <a:off x="6965769" y="6315106"/>
            <a:ext cx="17210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600" b="1" i="0" kern="1200">
                <a:solidFill>
                  <a:schemeClr val="bg1"/>
                </a:solidFill>
                <a:latin typeface="Univers 65" charset="0"/>
                <a:ea typeface="Univers 65" charset="0"/>
                <a:cs typeface="Univers 65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/>
              <a:t>ECpE</a:t>
            </a:r>
            <a:r>
              <a:rPr lang="en-US" dirty="0"/>
              <a:t> Department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6B8470C0-0B8F-43B7-9ACD-D12606B66FDB}"/>
                  </a:ext>
                </a:extLst>
              </p:cNvPr>
              <p:cNvSpPr txBox="1"/>
              <p:nvPr/>
            </p:nvSpPr>
            <p:spPr>
              <a:xfrm>
                <a:off x="2213029" y="1049089"/>
                <a:ext cx="4572000" cy="57765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i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  <m:r>
                      <a:rPr lang="en-US" i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i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𝐿</m:t>
                    </m:r>
                    <m:f>
                      <m:f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𝑜𝑓𝑓</m:t>
                            </m:r>
                          </m:sub>
                        </m:sSub>
                      </m:num>
                      <m:den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𝐿</m:t>
                    </m:r>
                    <m:f>
                      <m:f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Δ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𝑜</m:t>
                            </m:r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𝑓𝑓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𝑜𝑓𝑓</m:t>
                            </m:r>
                          </m:sub>
                        </m:sSub>
                      </m:den>
                    </m:f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6B8470C0-0B8F-43B7-9ACD-D12606B66F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3029" y="1049089"/>
                <a:ext cx="4572000" cy="577659"/>
              </a:xfrm>
              <a:prstGeom prst="rect">
                <a:avLst/>
              </a:prstGeom>
              <a:blipFill>
                <a:blip r:embed="rId2"/>
                <a:stretch>
                  <a:fillRect b="-31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9FDE686-D2FA-44FF-8565-47950289B68F}"/>
                  </a:ext>
                </a:extLst>
              </p:cNvPr>
              <p:cNvSpPr txBox="1"/>
              <p:nvPr/>
            </p:nvSpPr>
            <p:spPr>
              <a:xfrm>
                <a:off x="2213029" y="1843180"/>
                <a:ext cx="2568198" cy="69871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en-US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𝑜𝑛</m:t>
                              </m:r>
                            </m:sub>
                          </m:sSub>
                        </m:num>
                        <m:den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Δ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𝑜𝑛</m:t>
                              </m:r>
                            </m:sub>
                          </m:sSub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.  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Δ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𝑜𝑓𝑓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𝑜𝑓𝑓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9FDE686-D2FA-44FF-8565-47950289B6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3029" y="1843180"/>
                <a:ext cx="2568198" cy="69871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10C67018-5138-4BC0-8324-E788707D93F3}"/>
                  </a:ext>
                </a:extLst>
              </p:cNvPr>
              <p:cNvSpPr txBox="1"/>
              <p:nvPr/>
            </p:nvSpPr>
            <p:spPr>
              <a:xfrm>
                <a:off x="6431797" y="1873087"/>
                <a:ext cx="1673817" cy="39158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Δ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𝑜𝑛</m:t>
                          </m:r>
                        </m:sub>
                      </m:sSub>
                      <m:r>
                        <a:rPr lang="en-US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Δ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𝑜𝑓𝑓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10C67018-5138-4BC0-8324-E788707D93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1797" y="1873087"/>
                <a:ext cx="1673817" cy="391582"/>
              </a:xfrm>
              <a:prstGeom prst="rect">
                <a:avLst/>
              </a:prstGeom>
              <a:blipFill>
                <a:blip r:embed="rId4"/>
                <a:stretch>
                  <a:fillRect b="-92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96553FEF-647A-4C01-A40E-0D688EBA0965}"/>
                  </a:ext>
                </a:extLst>
              </p:cNvPr>
              <p:cNvSpPr txBox="1"/>
              <p:nvPr/>
            </p:nvSpPr>
            <p:spPr>
              <a:xfrm>
                <a:off x="2213029" y="3014589"/>
                <a:ext cx="3141635" cy="54598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i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𝑜𝑛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𝑜𝑓𝑓</m:t>
                            </m:r>
                          </m:sub>
                        </m:sSub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(1+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𝑜𝑛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𝑜𝑓𝑓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)</a:t>
                </a: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96553FEF-647A-4C01-A40E-0D688EBA09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3029" y="3014589"/>
                <a:ext cx="3141635" cy="545983"/>
              </a:xfrm>
              <a:prstGeom prst="rect">
                <a:avLst/>
              </a:prstGeom>
              <a:blipFill>
                <a:blip r:embed="rId5"/>
                <a:stretch>
                  <a:fillRect r="-194" b="-33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643517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35191C-D501-4F81-8E4B-9D44B8EDC0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8083658" cy="707756"/>
          </a:xfrm>
        </p:spPr>
        <p:txBody>
          <a:bodyPr/>
          <a:lstStyle/>
          <a:p>
            <a:r>
              <a:rPr lang="en-US" dirty="0"/>
              <a:t>Buck – Boost Converter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10A510D-11C3-4509-A972-43A23A8748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CECD839-9EAD-418B-9826-1243089AB703}" type="slidenum">
              <a:rPr lang="en-US" smtClean="0"/>
              <a:t>11</a:t>
            </a:fld>
            <a:endParaRPr lang="en-US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A14C8A68-AC23-4AC9-8A19-8108B2C013A0}"/>
              </a:ext>
            </a:extLst>
          </p:cNvPr>
          <p:cNvSpPr txBox="1">
            <a:spLocks/>
          </p:cNvSpPr>
          <p:nvPr/>
        </p:nvSpPr>
        <p:spPr>
          <a:xfrm>
            <a:off x="6965769" y="6315106"/>
            <a:ext cx="17210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600" b="1" i="0" kern="1200">
                <a:solidFill>
                  <a:schemeClr val="bg1"/>
                </a:solidFill>
                <a:latin typeface="Univers 65" charset="0"/>
                <a:ea typeface="Univers 65" charset="0"/>
                <a:cs typeface="Univers 65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/>
              <a:t>ECpE</a:t>
            </a:r>
            <a:r>
              <a:rPr lang="en-US" dirty="0"/>
              <a:t> Department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1F64095-CAED-418A-A9B3-42ACC90A92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8095" y="1095131"/>
            <a:ext cx="5779136" cy="4347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54540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35191C-D501-4F81-8E4B-9D44B8EDC0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8083658" cy="707756"/>
          </a:xfrm>
        </p:spPr>
        <p:txBody>
          <a:bodyPr/>
          <a:lstStyle/>
          <a:p>
            <a:r>
              <a:rPr lang="en-US" dirty="0" err="1"/>
              <a:t>Contd</a:t>
            </a:r>
            <a:r>
              <a:rPr lang="en-US" dirty="0"/>
              <a:t>…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10A510D-11C3-4509-A972-43A23A8748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CECD839-9EAD-418B-9826-1243089AB703}" type="slidenum">
              <a:rPr lang="en-US" smtClean="0"/>
              <a:t>12</a:t>
            </a:fld>
            <a:endParaRPr lang="en-US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A14C8A68-AC23-4AC9-8A19-8108B2C013A0}"/>
              </a:ext>
            </a:extLst>
          </p:cNvPr>
          <p:cNvSpPr txBox="1">
            <a:spLocks/>
          </p:cNvSpPr>
          <p:nvPr/>
        </p:nvSpPr>
        <p:spPr>
          <a:xfrm>
            <a:off x="6965769" y="6315106"/>
            <a:ext cx="17210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600" b="1" i="0" kern="1200">
                <a:solidFill>
                  <a:schemeClr val="bg1"/>
                </a:solidFill>
                <a:latin typeface="Univers 65" charset="0"/>
                <a:ea typeface="Univers 65" charset="0"/>
                <a:cs typeface="Univers 65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/>
              <a:t>ECpE</a:t>
            </a:r>
            <a:r>
              <a:rPr lang="en-US" dirty="0"/>
              <a:t> Department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3861C27F-1553-433E-BD79-D7B8D022E0F4}"/>
                  </a:ext>
                </a:extLst>
              </p:cNvPr>
              <p:cNvSpPr txBox="1"/>
              <p:nvPr/>
            </p:nvSpPr>
            <p:spPr>
              <a:xfrm>
                <a:off x="410059" y="944900"/>
                <a:ext cx="5696273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0" marR="0" indent="-285750">
                  <a:spcBef>
                    <a:spcPts val="0"/>
                  </a:spcBef>
                  <a:spcAft>
                    <a:spcPts val="1200"/>
                  </a:spcAft>
                  <a:buFont typeface="Wingdings" panose="05000000000000000000" pitchFamily="2" charset="2"/>
                  <a:buChar char="Ø"/>
                </a:pPr>
                <a:r>
                  <a:rPr lang="en-US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W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hen transistor is closed.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0" i="1" dirty="0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800" i="1" dirty="0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1800" i="1" dirty="0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𝑜𝑛</m:t>
                        </m:r>
                      </m:sub>
                    </m:sSub>
                    <m:r>
                      <a:rPr lang="en-US" sz="18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 </m:t>
                    </m:r>
                    <m:sSub>
                      <m:sSubPr>
                        <m:ctrlPr>
                          <a:rPr lang="en-US" sz="1800" b="0" i="1" dirty="0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800" i="1" dirty="0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𝑖</m:t>
                        </m:r>
                      </m:e>
                      <m:sub>
                        <m:r>
                          <a:rPr lang="en-US" sz="1800" i="1" dirty="0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𝑜𝑛</m:t>
                        </m:r>
                      </m:sub>
                    </m:sSub>
                  </m:oMath>
                </a14:m>
                <a:r>
                  <a:rPr lang="en-US" sz="1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</a:t>
                </a:r>
                <a:endParaRPr lang="en-US" sz="180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3861C27F-1553-433E-BD79-D7B8D022E0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059" y="944900"/>
                <a:ext cx="5696273" cy="369332"/>
              </a:xfrm>
              <a:prstGeom prst="rect">
                <a:avLst/>
              </a:prstGeom>
              <a:blipFill>
                <a:blip r:embed="rId2"/>
                <a:stretch>
                  <a:fillRect l="-642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6F13A660-024C-4BF7-A11A-89DE86CF0260}"/>
                  </a:ext>
                </a:extLst>
              </p:cNvPr>
              <p:cNvSpPr txBox="1"/>
              <p:nvPr/>
            </p:nvSpPr>
            <p:spPr>
              <a:xfrm>
                <a:off x="2743200" y="1588109"/>
                <a:ext cx="2286000" cy="6650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𝐿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𝑜𝑛</m:t>
                              </m:r>
                            </m:sub>
                          </m:sSub>
                        </m:num>
                        <m:den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𝐿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Δ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𝑜𝑛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𝑜𝑛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6F13A660-024C-4BF7-A11A-89DE86CF02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3200" y="1588109"/>
                <a:ext cx="2286000" cy="66505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10DE0AA9-4F66-44D6-BA41-C77CB3CA5E28}"/>
                  </a:ext>
                </a:extLst>
              </p:cNvPr>
              <p:cNvSpPr txBox="1"/>
              <p:nvPr/>
            </p:nvSpPr>
            <p:spPr>
              <a:xfrm>
                <a:off x="2471980" y="2591821"/>
                <a:ext cx="2557220" cy="65954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𝐿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Δ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𝑜𝑛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𝑜𝑛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10DE0AA9-4F66-44D6-BA41-C77CB3CA5E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1980" y="2591821"/>
                <a:ext cx="2557220" cy="65954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55AED04F-C75F-4FE8-98B8-D5C921ED7380}"/>
                  </a:ext>
                </a:extLst>
              </p:cNvPr>
              <p:cNvSpPr txBox="1"/>
              <p:nvPr/>
            </p:nvSpPr>
            <p:spPr>
              <a:xfrm>
                <a:off x="267992" y="3590019"/>
                <a:ext cx="5696273" cy="39158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0" marR="0" indent="-285750">
                  <a:spcBef>
                    <a:spcPts val="0"/>
                  </a:spcBef>
                  <a:spcAft>
                    <a:spcPts val="1200"/>
                  </a:spcAft>
                  <a:buFont typeface="Wingdings" panose="05000000000000000000" pitchFamily="2" charset="2"/>
                  <a:buChar char="Ø"/>
                </a:pPr>
                <a:r>
                  <a:rPr lang="en-US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W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hen transistor is open.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0" i="1" dirty="0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800" i="1" dirty="0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1800" i="1" dirty="0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𝑜</m:t>
                        </m:r>
                        <m:r>
                          <a:rPr lang="en-US" sz="1800" b="0" i="1" dirty="0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𝑓𝑓</m:t>
                        </m:r>
                      </m:sub>
                    </m:sSub>
                    <m:r>
                      <a:rPr lang="en-US" sz="18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 </m:t>
                    </m:r>
                    <m:sSub>
                      <m:sSubPr>
                        <m:ctrlPr>
                          <a:rPr lang="en-US" sz="1800" b="0" i="1" dirty="0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800" i="1" dirty="0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𝑖</m:t>
                        </m:r>
                      </m:e>
                      <m:sub>
                        <m:r>
                          <a:rPr lang="en-US" sz="1800" i="1" dirty="0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𝑜</m:t>
                        </m:r>
                        <m:r>
                          <a:rPr lang="en-US" sz="1800" b="0" i="1" dirty="0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𝑓𝑓</m:t>
                        </m:r>
                      </m:sub>
                    </m:sSub>
                  </m:oMath>
                </a14:m>
                <a:r>
                  <a:rPr lang="en-US" sz="1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</a:t>
                </a:r>
                <a:endParaRPr lang="en-US" sz="180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55AED04F-C75F-4FE8-98B8-D5C921ED73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992" y="3590019"/>
                <a:ext cx="5696273" cy="391582"/>
              </a:xfrm>
              <a:prstGeom prst="rect">
                <a:avLst/>
              </a:prstGeom>
              <a:blipFill>
                <a:blip r:embed="rId5"/>
                <a:stretch>
                  <a:fillRect l="-749" t="-9375" b="-187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6B8470C0-0B8F-43B7-9ACD-D12606B66FDB}"/>
                  </a:ext>
                </a:extLst>
              </p:cNvPr>
              <p:cNvSpPr txBox="1"/>
              <p:nvPr/>
            </p:nvSpPr>
            <p:spPr>
              <a:xfrm>
                <a:off x="316100" y="4176710"/>
                <a:ext cx="2800028" cy="69871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Δ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𝑓𝑓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𝑜𝑓𝑓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6B8470C0-0B8F-43B7-9ACD-D12606B66F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100" y="4176710"/>
                <a:ext cx="2800028" cy="69871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8AEBE630-4935-4E39-82D7-AD6F71E0879C}"/>
                  </a:ext>
                </a:extLst>
              </p:cNvPr>
              <p:cNvSpPr txBox="1"/>
              <p:nvPr/>
            </p:nvSpPr>
            <p:spPr>
              <a:xfrm>
                <a:off x="564396" y="5086633"/>
                <a:ext cx="2800028" cy="69871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𝑜𝑛</m:t>
                              </m:r>
                            </m:sub>
                          </m:sSub>
                        </m:num>
                        <m:den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Δ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𝑜𝑛</m:t>
                              </m:r>
                            </m:sub>
                          </m:sSub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.  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Δ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𝑜𝑓𝑓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𝑜𝑓𝑓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8AEBE630-4935-4E39-82D7-AD6F71E087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396" y="5086633"/>
                <a:ext cx="2800028" cy="69871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D91A851E-3559-4556-B989-8787580ADEF4}"/>
                  </a:ext>
                </a:extLst>
              </p:cNvPr>
              <p:cNvSpPr txBox="1"/>
              <p:nvPr/>
            </p:nvSpPr>
            <p:spPr>
              <a:xfrm>
                <a:off x="5026256" y="4176710"/>
                <a:ext cx="2800028" cy="69871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𝐿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Δ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𝑜𝑓𝑓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𝑜𝑓𝑓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D91A851E-3559-4556-B989-8787580ADE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6256" y="4176710"/>
                <a:ext cx="2800028" cy="69871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B2EFE4B1-AB14-45BF-AEAC-7E7FFED3C4FD}"/>
                  </a:ext>
                </a:extLst>
              </p:cNvPr>
              <p:cNvSpPr txBox="1"/>
              <p:nvPr/>
            </p:nvSpPr>
            <p:spPr>
              <a:xfrm>
                <a:off x="3181672" y="5240200"/>
                <a:ext cx="1673817" cy="39158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Δ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𝑜𝑛</m:t>
                          </m:r>
                        </m:sub>
                      </m:sSub>
                      <m:r>
                        <a:rPr lang="en-US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Δ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𝑜𝑓𝑓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B2EFE4B1-AB14-45BF-AEAC-7E7FFED3C4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1672" y="5240200"/>
                <a:ext cx="1673817" cy="391582"/>
              </a:xfrm>
              <a:prstGeom prst="rect">
                <a:avLst/>
              </a:prstGeom>
              <a:blipFill>
                <a:blip r:embed="rId9"/>
                <a:stretch>
                  <a:fillRect b="-9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8252B0B5-4B14-4FE4-A3C2-0B945282CF14}"/>
                  </a:ext>
                </a:extLst>
              </p:cNvPr>
              <p:cNvSpPr txBox="1"/>
              <p:nvPr/>
            </p:nvSpPr>
            <p:spPr>
              <a:xfrm>
                <a:off x="5645579" y="5118299"/>
                <a:ext cx="1815241" cy="67076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𝑜𝑛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𝑜𝑓𝑓</m:t>
                              </m:r>
                            </m:sub>
                          </m:sSub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8252B0B5-4B14-4FE4-A3C2-0B945282CF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5579" y="5118299"/>
                <a:ext cx="1815241" cy="67076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B462A831-1B93-428F-902C-45465EDD52D8}"/>
              </a:ext>
            </a:extLst>
          </p:cNvPr>
          <p:cNvCxnSpPr>
            <a:cxnSpLocks/>
          </p:cNvCxnSpPr>
          <p:nvPr/>
        </p:nvCxnSpPr>
        <p:spPr bwMode="auto">
          <a:xfrm>
            <a:off x="3483890" y="4526068"/>
            <a:ext cx="1425844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90A59B9C-9476-4F23-8548-AA5312EC387E}"/>
              </a:ext>
            </a:extLst>
          </p:cNvPr>
          <p:cNvCxnSpPr/>
          <p:nvPr/>
        </p:nvCxnSpPr>
        <p:spPr bwMode="auto">
          <a:xfrm flipH="1">
            <a:off x="4633993" y="4812224"/>
            <a:ext cx="836909" cy="42797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41C303B4-55A9-409B-A6C6-69181E43C10A}"/>
              </a:ext>
            </a:extLst>
          </p:cNvPr>
          <p:cNvCxnSpPr>
            <a:cxnSpLocks/>
          </p:cNvCxnSpPr>
          <p:nvPr/>
        </p:nvCxnSpPr>
        <p:spPr bwMode="auto">
          <a:xfrm>
            <a:off x="5052447" y="5453679"/>
            <a:ext cx="751668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10628786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35191C-D501-4F81-8E4B-9D44B8EDC0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8083658" cy="707756"/>
          </a:xfrm>
        </p:spPr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10A510D-11C3-4509-A972-43A23A8748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CECD839-9EAD-418B-9826-1243089AB703}" type="slidenum">
              <a:rPr lang="en-US" smtClean="0"/>
              <a:t>13</a:t>
            </a:fld>
            <a:endParaRPr lang="en-US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A14C8A68-AC23-4AC9-8A19-8108B2C013A0}"/>
              </a:ext>
            </a:extLst>
          </p:cNvPr>
          <p:cNvSpPr txBox="1">
            <a:spLocks/>
          </p:cNvSpPr>
          <p:nvPr/>
        </p:nvSpPr>
        <p:spPr>
          <a:xfrm>
            <a:off x="6965769" y="6315106"/>
            <a:ext cx="17210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600" b="1" i="0" kern="1200">
                <a:solidFill>
                  <a:schemeClr val="bg1"/>
                </a:solidFill>
                <a:latin typeface="Univers 65" charset="0"/>
                <a:ea typeface="Univers 65" charset="0"/>
                <a:cs typeface="Univers 65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/>
              <a:t>ECpE</a:t>
            </a:r>
            <a:r>
              <a:rPr lang="en-US" dirty="0"/>
              <a:t> Department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1CFE836-6B73-4AA9-AB4F-AB307C50874B}"/>
              </a:ext>
            </a:extLst>
          </p:cNvPr>
          <p:cNvSpPr txBox="1"/>
          <p:nvPr/>
        </p:nvSpPr>
        <p:spPr>
          <a:xfrm>
            <a:off x="391332" y="860156"/>
            <a:ext cx="8361335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buck–boost converter with an input voltage of 20 V is used to regulate the voltage across a 10 Ω load. The switching frequency of the transistor is 5 kHz. Compute the following:</a:t>
            </a:r>
          </a:p>
          <a:p>
            <a:pPr algn="just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On-time of the transistor to maintain the output voltage at 10 V</a:t>
            </a:r>
          </a:p>
        </p:txBody>
      </p:sp>
    </p:spTree>
    <p:extLst>
      <p:ext uri="{BB962C8B-B14F-4D97-AF65-F5344CB8AC3E}">
        <p14:creationId xmlns:p14="http://schemas.microsoft.com/office/powerpoint/2010/main" val="11280397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35191C-D501-4F81-8E4B-9D44B8EDC0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8083658" cy="707756"/>
          </a:xfrm>
        </p:spPr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10A510D-11C3-4509-A972-43A23A8748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CECD839-9EAD-418B-9826-1243089AB703}" type="slidenum">
              <a:rPr lang="en-US" smtClean="0"/>
              <a:t>14</a:t>
            </a:fld>
            <a:endParaRPr lang="en-US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A14C8A68-AC23-4AC9-8A19-8108B2C013A0}"/>
              </a:ext>
            </a:extLst>
          </p:cNvPr>
          <p:cNvSpPr txBox="1">
            <a:spLocks/>
          </p:cNvSpPr>
          <p:nvPr/>
        </p:nvSpPr>
        <p:spPr>
          <a:xfrm>
            <a:off x="6965769" y="6315106"/>
            <a:ext cx="17210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600" b="1" i="0" kern="1200">
                <a:solidFill>
                  <a:schemeClr val="bg1"/>
                </a:solidFill>
                <a:latin typeface="Univers 65" charset="0"/>
                <a:ea typeface="Univers 65" charset="0"/>
                <a:cs typeface="Univers 65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/>
              <a:t>ECpE</a:t>
            </a:r>
            <a:r>
              <a:rPr lang="en-US" dirty="0"/>
              <a:t> Department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1CFE836-6B73-4AA9-AB4F-AB307C50874B}"/>
              </a:ext>
            </a:extLst>
          </p:cNvPr>
          <p:cNvSpPr txBox="1"/>
          <p:nvPr/>
        </p:nvSpPr>
        <p:spPr>
          <a:xfrm>
            <a:off x="391332" y="860156"/>
            <a:ext cx="836133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buck–boost converter with an input voltage of 20 V is used to regulate the voltage across a 10 Ω load. The switching frequency of the transistor is 5 kHz. Compute the following:</a:t>
            </a:r>
          </a:p>
          <a:p>
            <a:pPr algn="just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On-time of the transistor to maintain the output voltage at 10 V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27B6AE5-37B8-4273-A467-C092D4011AB1}"/>
              </a:ext>
            </a:extLst>
          </p:cNvPr>
          <p:cNvSpPr txBox="1"/>
          <p:nvPr/>
        </p:nvSpPr>
        <p:spPr>
          <a:xfrm>
            <a:off x="391332" y="2213696"/>
            <a:ext cx="120111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Solution,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ED23A41-EB7D-49EA-9E94-FF4D9E8AA295}"/>
                  </a:ext>
                </a:extLst>
              </p:cNvPr>
              <p:cNvSpPr txBox="1"/>
              <p:nvPr/>
            </p:nvSpPr>
            <p:spPr>
              <a:xfrm>
                <a:off x="391332" y="2654601"/>
                <a:ext cx="8149526" cy="294317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1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The period can be computed from the switching frequency </a:t>
                </a:r>
                <a14:m>
                  <m:oMath xmlns:m="http://schemas.openxmlformats.org/officeDocument/2006/math"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𝑓</m:t>
                    </m:r>
                  </m:oMath>
                </a14:m>
                <a:endParaRPr lang="en-US" sz="1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285750" marR="0" indent="-285750">
                  <a:spcBef>
                    <a:spcPts val="0"/>
                  </a:spcBef>
                  <a:spcAft>
                    <a:spcPts val="1200"/>
                  </a:spcAft>
                  <a:buClr>
                    <a:srgbClr val="FF0000"/>
                  </a:buClr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𝜏</m:t>
                    </m:r>
                    <m:r>
                      <a:rPr lang="en-US" sz="1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1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𝑓</m:t>
                        </m:r>
                      </m:den>
                    </m:f>
                    <m:r>
                      <a:rPr lang="en-US" sz="1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1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  <m:r>
                      <a:rPr lang="en-US" sz="1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=0.2 </m:t>
                    </m:r>
                    <m:r>
                      <m:rPr>
                        <m:sty m:val="p"/>
                      </m:rPr>
                      <a:rPr lang="en-US" sz="1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ms</m:t>
                    </m:r>
                  </m:oMath>
                </a14:m>
                <a:r>
                  <a:rPr lang="en-US" sz="1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</a:p>
              <a:p>
                <a:pPr marL="285750" marR="0" indent="-285750">
                  <a:spcBef>
                    <a:spcPts val="0"/>
                  </a:spcBef>
                  <a:spcAft>
                    <a:spcPts val="1200"/>
                  </a:spcAft>
                  <a:buClr>
                    <a:srgbClr val="FF0000"/>
                  </a:buClr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𝑡</m:t>
                        </m:r>
                      </m:sub>
                    </m:sSub>
                    <m:r>
                      <a:rPr lang="en-US" sz="1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en-US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𝑠</m:t>
                        </m:r>
                      </m:sub>
                    </m:sSub>
                    <m:f>
                      <m:fPr>
                        <m:ctrlPr>
                          <a:rPr lang="en-US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1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sz="1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𝑜𝑛</m:t>
                            </m:r>
                          </m:sub>
                        </m:sSub>
                      </m:num>
                      <m:den>
                        <m:r>
                          <m:rPr>
                            <m:sty m:val="p"/>
                          </m:rPr>
                          <a:rPr lang="en-US" sz="1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Δ</m:t>
                        </m:r>
                        <m:sSub>
                          <m:sSubPr>
                            <m:ctrlPr>
                              <a:rPr lang="en-US" sz="1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en-US" sz="1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𝑜𝑛</m:t>
                            </m:r>
                          </m:sub>
                        </m:sSub>
                      </m:den>
                    </m:f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1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</a:p>
              <a:p>
                <a:pPr marL="0" marR="0"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en-US" sz="18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1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sz="1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𝑜𝑛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1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sz="1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𝑜𝑓𝑓</m:t>
                            </m:r>
                          </m:sub>
                        </m:sSub>
                      </m:den>
                    </m:f>
                    <m:r>
                      <a:rPr lang="en-US" sz="1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1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sz="1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1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sz="1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𝑠</m:t>
                            </m:r>
                          </m:sub>
                        </m:sSub>
                      </m:den>
                    </m:f>
                    <m:r>
                      <a:rPr lang="en-US" sz="1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1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10</m:t>
                        </m:r>
                      </m:num>
                      <m:den>
                        <m:r>
                          <a:rPr lang="en-US" sz="1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20</m:t>
                        </m:r>
                      </m:den>
                    </m:f>
                    <m:r>
                      <a:rPr lang="en-US" sz="1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=0.5</m:t>
                    </m:r>
                  </m:oMath>
                </a14:m>
                <a:r>
                  <a:rPr lang="en-US" sz="1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</a:p>
              <a:p>
                <a:pPr marL="0" marR="0"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𝑜𝑓𝑓</m:t>
                        </m:r>
                      </m:sub>
                    </m:sSub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sSub>
                      <m:sSubPr>
                        <m:ctrlPr>
                          <a:rPr lang="en-US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𝑜𝑛</m:t>
                        </m:r>
                      </m:sub>
                    </m:sSub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𝜏</m:t>
                    </m:r>
                  </m:oMath>
                </a14:m>
                <a:endParaRPr lang="en-US" sz="1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en-US" sz="18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𝑜𝑛</m:t>
                        </m:r>
                      </m:sub>
                    </m:sSub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 0.0667 </m:t>
                    </m:r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𝑚𝑠</m:t>
                    </m:r>
                  </m:oMath>
                </a14:m>
                <a:r>
                  <a:rPr lang="en-US" sz="1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ED23A41-EB7D-49EA-9E94-FF4D9E8AA2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332" y="2654601"/>
                <a:ext cx="8149526" cy="2943178"/>
              </a:xfrm>
              <a:prstGeom prst="rect">
                <a:avLst/>
              </a:prstGeom>
              <a:blipFill>
                <a:blip r:embed="rId2"/>
                <a:stretch>
                  <a:fillRect l="-598" t="-10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183580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35191C-D501-4F81-8E4B-9D44B8EDC0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4469" y="177769"/>
            <a:ext cx="8083658" cy="560522"/>
          </a:xfrm>
        </p:spPr>
        <p:txBody>
          <a:bodyPr/>
          <a:lstStyle/>
          <a:p>
            <a:r>
              <a:rPr lang="en-US" dirty="0"/>
              <a:t>DC-AC Inverter (H- Bridge Circuit)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10A510D-11C3-4509-A972-43A23A8748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CECD839-9EAD-418B-9826-1243089AB703}" type="slidenum">
              <a:rPr lang="en-US" smtClean="0"/>
              <a:t>15</a:t>
            </a:fld>
            <a:endParaRPr lang="en-US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A14C8A68-AC23-4AC9-8A19-8108B2C013A0}"/>
              </a:ext>
            </a:extLst>
          </p:cNvPr>
          <p:cNvSpPr txBox="1">
            <a:spLocks/>
          </p:cNvSpPr>
          <p:nvPr/>
        </p:nvSpPr>
        <p:spPr>
          <a:xfrm>
            <a:off x="6965769" y="6315106"/>
            <a:ext cx="17210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600" b="1" i="0" kern="1200">
                <a:solidFill>
                  <a:schemeClr val="bg1"/>
                </a:solidFill>
                <a:latin typeface="Univers 65" charset="0"/>
                <a:ea typeface="Univers 65" charset="0"/>
                <a:cs typeface="Univers 65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/>
              <a:t>ECpE</a:t>
            </a:r>
            <a:r>
              <a:rPr lang="en-US" dirty="0"/>
              <a:t> Department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732DD25-08D2-493F-877F-69BD79759D79}"/>
                  </a:ext>
                </a:extLst>
              </p:cNvPr>
              <p:cNvSpPr txBox="1"/>
              <p:nvPr/>
            </p:nvSpPr>
            <p:spPr>
              <a:xfrm>
                <a:off x="294469" y="797510"/>
                <a:ext cx="5029199" cy="526297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0" indent="-285750" algn="just">
                  <a:buClr>
                    <a:srgbClr val="FF0000"/>
                  </a:buClr>
                  <a:buFont typeface="Arial" panose="020B0604020202020204" pitchFamily="34" charset="0"/>
                  <a:buChar char="•"/>
                </a:pPr>
                <a:r>
                  <a:rPr lang="en-US" sz="16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Most of the inverter consists of simple H-Bridge arrangement. The circuit is an implementation of a single-phase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6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H</m:t>
                    </m:r>
                  </m:oMath>
                </a14:m>
                <a:r>
                  <a:rPr lang="en-US" sz="16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-Bridge circuit using Insulated Gate Bipolar Transistors (IGBT).</a:t>
                </a:r>
              </a:p>
              <a:p>
                <a:pPr marL="285750" indent="-285750" algn="just">
                  <a:buClr>
                    <a:srgbClr val="FF0000"/>
                  </a:buClr>
                  <a:buFont typeface="Arial" panose="020B0604020202020204" pitchFamily="34" charset="0"/>
                  <a:buChar char="•"/>
                </a:pPr>
                <a:r>
                  <a:rPr lang="en-US" sz="16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The IGBT act as a switch in the above circuit. </a:t>
                </a:r>
              </a:p>
              <a:p>
                <a:pPr marL="285750" indent="-285750" algn="just">
                  <a:buClr>
                    <a:srgbClr val="FF0000"/>
                  </a:buClr>
                  <a:buFont typeface="Arial" panose="020B0604020202020204" pitchFamily="34" charset="0"/>
                  <a:buChar char="•"/>
                </a:pPr>
                <a:r>
                  <a:rPr lang="en-US" sz="16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When a signal is applied to the gate, they turn on and when the signal is removed, they turn off. By closing Q1 and Q4, a positive DC supply is applied to the load. </a:t>
                </a:r>
              </a:p>
              <a:p>
                <a:pPr marL="285750" indent="-285750" algn="just">
                  <a:buClr>
                    <a:srgbClr val="FF0000"/>
                  </a:buClr>
                  <a:buFont typeface="Arial" panose="020B0604020202020204" pitchFamily="34" charset="0"/>
                  <a:buChar char="•"/>
                </a:pPr>
                <a:r>
                  <a:rPr lang="en-US" sz="16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The Q3, and </a:t>
                </a:r>
                <a14:m>
                  <m:oMath xmlns:m="http://schemas.openxmlformats.org/officeDocument/2006/math">
                    <m:r>
                      <a:rPr lang="en-US" sz="16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𝑄</m:t>
                    </m:r>
                    <m:r>
                      <a:rPr lang="en-US" sz="16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3</m:t>
                    </m:r>
                  </m:oMath>
                </a14:m>
                <a:r>
                  <a:rPr lang="en-US" sz="16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will result in a negative </a:t>
                </a:r>
                <a14:m>
                  <m:oMath xmlns:m="http://schemas.openxmlformats.org/officeDocument/2006/math">
                    <m:r>
                      <a:rPr lang="en-US" sz="16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𝐷𝐶</m:t>
                    </m:r>
                  </m:oMath>
                </a14:m>
                <a:r>
                  <a:rPr lang="en-US" sz="16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supply across the load.</a:t>
                </a:r>
              </a:p>
              <a:p>
                <a:pPr marL="285750" indent="-285750" algn="just">
                  <a:buClr>
                    <a:srgbClr val="FF0000"/>
                  </a:buClr>
                  <a:buFont typeface="Arial" panose="020B0604020202020204" pitchFamily="34" charset="0"/>
                  <a:buChar char="•"/>
                </a:pPr>
                <a:r>
                  <a:rPr lang="en-US" sz="16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Then the control circuits are used to generate the necessary gate signals to produce the required PWM waveform.</a:t>
                </a:r>
              </a:p>
              <a:p>
                <a:pPr marL="285750" indent="-285750" algn="just">
                  <a:buClr>
                    <a:srgbClr val="FF0000"/>
                  </a:buClr>
                  <a:buFont typeface="Arial" panose="020B0604020202020204" pitchFamily="34" charset="0"/>
                  <a:buChar char="•"/>
                </a:pPr>
                <a:r>
                  <a:rPr lang="en-US" sz="16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It is necessary to avoid short circuits. This happens by closing both Q1 and </a:t>
                </a:r>
                <a14:m>
                  <m:oMath xmlns:m="http://schemas.openxmlformats.org/officeDocument/2006/math">
                    <m:r>
                      <a:rPr lang="en-US" sz="16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𝑄</m:t>
                    </m:r>
                    <m:r>
                      <a:rPr lang="en-US" sz="16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2</m:t>
                    </m:r>
                  </m:oMath>
                </a14:m>
                <a:r>
                  <a:rPr lang="en-US" sz="16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at the same time. To avoid this, it is necessary to turn off one set of IGBT before turning on the next. </a:t>
                </a:r>
              </a:p>
              <a:p>
                <a:pPr marL="285750" indent="-285750" algn="just">
                  <a:buClr>
                    <a:srgbClr val="FF0000"/>
                  </a:buClr>
                  <a:buFont typeface="Arial" panose="020B0604020202020204" pitchFamily="34" charset="0"/>
                  <a:buChar char="•"/>
                </a:pPr>
                <a:r>
                  <a:rPr lang="en-US" sz="16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The Diodes provide a necessary path for inductive current in order to limit potential voltage build-up during the transition period. The capacitor provides smoothing to even out any variation in the DC supply.</a:t>
                </a:r>
                <a:endParaRPr lang="en-US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732DD25-08D2-493F-877F-69BD79759D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469" y="797510"/>
                <a:ext cx="5029199" cy="5262979"/>
              </a:xfrm>
              <a:prstGeom prst="rect">
                <a:avLst/>
              </a:prstGeom>
              <a:blipFill>
                <a:blip r:embed="rId2"/>
                <a:stretch>
                  <a:fillRect l="-485" t="-348" r="-727" b="-5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AFC45A77-7508-4FF1-B6C7-8CB232E5B73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330" r="-267"/>
          <a:stretch/>
        </p:blipFill>
        <p:spPr>
          <a:xfrm rot="-120000">
            <a:off x="5359174" y="1898821"/>
            <a:ext cx="3588669" cy="2097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57081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35191C-D501-4F81-8E4B-9D44B8EDC0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4469" y="177769"/>
            <a:ext cx="8083658" cy="560522"/>
          </a:xfrm>
        </p:spPr>
        <p:txBody>
          <a:bodyPr/>
          <a:lstStyle/>
          <a:p>
            <a:r>
              <a:rPr lang="en-US" dirty="0" err="1"/>
              <a:t>Contd</a:t>
            </a:r>
            <a:r>
              <a:rPr lang="en-US" dirty="0"/>
              <a:t>…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10A510D-11C3-4509-A972-43A23A8748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CECD839-9EAD-418B-9826-1243089AB703}" type="slidenum">
              <a:rPr lang="en-US" smtClean="0"/>
              <a:t>16</a:t>
            </a:fld>
            <a:endParaRPr lang="en-US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A14C8A68-AC23-4AC9-8A19-8108B2C013A0}"/>
              </a:ext>
            </a:extLst>
          </p:cNvPr>
          <p:cNvSpPr txBox="1">
            <a:spLocks/>
          </p:cNvSpPr>
          <p:nvPr/>
        </p:nvSpPr>
        <p:spPr>
          <a:xfrm>
            <a:off x="6965769" y="6315106"/>
            <a:ext cx="17210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600" b="1" i="0" kern="1200">
                <a:solidFill>
                  <a:schemeClr val="bg1"/>
                </a:solidFill>
                <a:latin typeface="Univers 65" charset="0"/>
                <a:ea typeface="Univers 65" charset="0"/>
                <a:cs typeface="Univers 65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/>
              <a:t>ECpE</a:t>
            </a:r>
            <a:r>
              <a:rPr lang="en-US" dirty="0"/>
              <a:t> Department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66EECF7-D8A3-4CBF-9739-3DCCF669B0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-60000">
            <a:off x="1593098" y="738291"/>
            <a:ext cx="5486400" cy="506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76733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35191C-D501-4F81-8E4B-9D44B8EDC0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4469" y="177769"/>
            <a:ext cx="8083658" cy="560522"/>
          </a:xfrm>
        </p:spPr>
        <p:txBody>
          <a:bodyPr/>
          <a:lstStyle/>
          <a:p>
            <a:r>
              <a:rPr lang="en-US" dirty="0" err="1"/>
              <a:t>Contd</a:t>
            </a:r>
            <a:r>
              <a:rPr lang="en-US" dirty="0"/>
              <a:t>…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10A510D-11C3-4509-A972-43A23A8748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CECD839-9EAD-418B-9826-1243089AB703}" type="slidenum">
              <a:rPr lang="en-US" smtClean="0"/>
              <a:t>17</a:t>
            </a:fld>
            <a:endParaRPr lang="en-US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A14C8A68-AC23-4AC9-8A19-8108B2C013A0}"/>
              </a:ext>
            </a:extLst>
          </p:cNvPr>
          <p:cNvSpPr txBox="1">
            <a:spLocks/>
          </p:cNvSpPr>
          <p:nvPr/>
        </p:nvSpPr>
        <p:spPr>
          <a:xfrm>
            <a:off x="6965769" y="6315106"/>
            <a:ext cx="17210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600" b="1" i="0" kern="1200">
                <a:solidFill>
                  <a:schemeClr val="bg1"/>
                </a:solidFill>
                <a:latin typeface="Univers 65" charset="0"/>
                <a:ea typeface="Univers 65" charset="0"/>
                <a:cs typeface="Univers 65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/>
              <a:t>ECpE</a:t>
            </a:r>
            <a:r>
              <a:rPr lang="en-US" dirty="0"/>
              <a:t> Department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66EECF7-D8A3-4CBF-9739-3DCCF669B0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-60000">
            <a:off x="136118" y="663464"/>
            <a:ext cx="3420860" cy="325718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1EA0BE5-1BED-41B0-B011-345B81F42B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9660" y="61185"/>
            <a:ext cx="4587177" cy="5599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36250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35191C-D501-4F81-8E4B-9D44B8EDC0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4469" y="177769"/>
            <a:ext cx="8083658" cy="560522"/>
          </a:xfrm>
        </p:spPr>
        <p:txBody>
          <a:bodyPr/>
          <a:lstStyle/>
          <a:p>
            <a:r>
              <a:rPr lang="en-US" dirty="0" err="1"/>
              <a:t>Contd</a:t>
            </a:r>
            <a:r>
              <a:rPr lang="en-US" dirty="0"/>
              <a:t>…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10A510D-11C3-4509-A972-43A23A8748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CECD839-9EAD-418B-9826-1243089AB703}" type="slidenum">
              <a:rPr lang="en-US" smtClean="0"/>
              <a:t>18</a:t>
            </a:fld>
            <a:endParaRPr lang="en-US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A14C8A68-AC23-4AC9-8A19-8108B2C013A0}"/>
              </a:ext>
            </a:extLst>
          </p:cNvPr>
          <p:cNvSpPr txBox="1">
            <a:spLocks/>
          </p:cNvSpPr>
          <p:nvPr/>
        </p:nvSpPr>
        <p:spPr>
          <a:xfrm>
            <a:off x="6965769" y="6315106"/>
            <a:ext cx="17210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600" b="1" i="0" kern="1200">
                <a:solidFill>
                  <a:schemeClr val="bg1"/>
                </a:solidFill>
                <a:latin typeface="Univers 65" charset="0"/>
                <a:ea typeface="Univers 65" charset="0"/>
                <a:cs typeface="Univers 65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/>
              <a:t>ECpE</a:t>
            </a:r>
            <a:r>
              <a:rPr lang="en-US" dirty="0"/>
              <a:t> Department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75474D8-EF9D-4A1A-84AD-30DC251167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5912" y="1033946"/>
            <a:ext cx="5219700" cy="2790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70578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5146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4400" dirty="0"/>
              <a:t>Thank You!</a:t>
            </a:r>
          </a:p>
        </p:txBody>
      </p:sp>
      <p:sp>
        <p:nvSpPr>
          <p:cNvPr id="5" name="Footer Placeholder 5">
            <a:extLst>
              <a:ext uri="{FF2B5EF4-FFF2-40B4-BE49-F238E27FC236}">
                <a16:creationId xmlns:a16="http://schemas.microsoft.com/office/drawing/2014/main" id="{9028190C-8CBD-4BD8-9FF7-3D66C487344D}"/>
              </a:ext>
            </a:extLst>
          </p:cNvPr>
          <p:cNvSpPr txBox="1">
            <a:spLocks/>
          </p:cNvSpPr>
          <p:nvPr/>
        </p:nvSpPr>
        <p:spPr>
          <a:xfrm>
            <a:off x="6965769" y="6315106"/>
            <a:ext cx="17210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600" b="1" i="0" kern="1200">
                <a:solidFill>
                  <a:schemeClr val="bg1"/>
                </a:solidFill>
                <a:latin typeface="Univers 65" charset="0"/>
                <a:ea typeface="Univers 65" charset="0"/>
                <a:cs typeface="Univers 65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ECpE Department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2C3D48B-8002-4E5F-A35A-B171FCD5D24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553200" y="5723263"/>
            <a:ext cx="2133600" cy="365125"/>
          </a:xfrm>
        </p:spPr>
        <p:txBody>
          <a:bodyPr/>
          <a:lstStyle/>
          <a:p>
            <a:fld id="{7CECD839-9EAD-418B-9826-1243089AB703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65066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35191C-D501-4F81-8E4B-9D44B8EDC0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8083658" cy="707756"/>
          </a:xfrm>
        </p:spPr>
        <p:txBody>
          <a:bodyPr/>
          <a:lstStyle/>
          <a:p>
            <a:r>
              <a:rPr lang="en-US" dirty="0"/>
              <a:t>DC – DC Converters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10A510D-11C3-4509-A972-43A23A8748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CECD839-9EAD-418B-9826-1243089AB703}" type="slidenum">
              <a:rPr lang="en-US" smtClean="0"/>
              <a:t>2</a:t>
            </a:fld>
            <a:endParaRPr lang="en-US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A14C8A68-AC23-4AC9-8A19-8108B2C013A0}"/>
              </a:ext>
            </a:extLst>
          </p:cNvPr>
          <p:cNvSpPr txBox="1">
            <a:spLocks/>
          </p:cNvSpPr>
          <p:nvPr/>
        </p:nvSpPr>
        <p:spPr>
          <a:xfrm>
            <a:off x="6965769" y="6315106"/>
            <a:ext cx="17210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600" b="1" i="0" kern="1200">
                <a:solidFill>
                  <a:schemeClr val="bg1"/>
                </a:solidFill>
                <a:latin typeface="Univers 65" charset="0"/>
                <a:ea typeface="Univers 65" charset="0"/>
                <a:cs typeface="Univers 65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/>
              <a:t>ECpE</a:t>
            </a:r>
            <a:r>
              <a:rPr lang="en-US" dirty="0"/>
              <a:t> Department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F0A1B22-4406-4B36-8CE5-C1DBE70B6783}"/>
              </a:ext>
            </a:extLst>
          </p:cNvPr>
          <p:cNvSpPr txBox="1"/>
          <p:nvPr/>
        </p:nvSpPr>
        <p:spPr>
          <a:xfrm>
            <a:off x="457200" y="968644"/>
            <a:ext cx="8330339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spcAft>
                <a:spcPts val="1200"/>
              </a:spcAft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Buck Converter	   (Step – Down Converter)	</a:t>
            </a:r>
          </a:p>
          <a:p>
            <a:pPr marL="342900" indent="-342900" algn="just">
              <a:spcAft>
                <a:spcPts val="1200"/>
              </a:spcAft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Boost Converter   (Step – Up Converter)</a:t>
            </a:r>
          </a:p>
          <a:p>
            <a:pPr marL="342900" indent="-342900" algn="just">
              <a:spcAft>
                <a:spcPts val="1200"/>
              </a:spcAft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Buck – Boost Converter (Step Up/Down Converter)</a:t>
            </a:r>
          </a:p>
        </p:txBody>
      </p:sp>
    </p:spTree>
    <p:extLst>
      <p:ext uri="{BB962C8B-B14F-4D97-AF65-F5344CB8AC3E}">
        <p14:creationId xmlns:p14="http://schemas.microsoft.com/office/powerpoint/2010/main" val="33267356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35191C-D501-4F81-8E4B-9D44B8EDC0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8083658" cy="707756"/>
          </a:xfrm>
        </p:spPr>
        <p:txBody>
          <a:bodyPr/>
          <a:lstStyle/>
          <a:p>
            <a:r>
              <a:rPr lang="en-US" dirty="0"/>
              <a:t>Buck Converter – Step Down Converter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10A510D-11C3-4509-A972-43A23A8748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CECD839-9EAD-418B-9826-1243089AB703}" type="slidenum">
              <a:rPr lang="en-US" smtClean="0"/>
              <a:t>3</a:t>
            </a:fld>
            <a:endParaRPr lang="en-US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A14C8A68-AC23-4AC9-8A19-8108B2C013A0}"/>
              </a:ext>
            </a:extLst>
          </p:cNvPr>
          <p:cNvSpPr txBox="1">
            <a:spLocks/>
          </p:cNvSpPr>
          <p:nvPr/>
        </p:nvSpPr>
        <p:spPr>
          <a:xfrm>
            <a:off x="6965769" y="6315106"/>
            <a:ext cx="17210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600" b="1" i="0" kern="1200">
                <a:solidFill>
                  <a:schemeClr val="bg1"/>
                </a:solidFill>
                <a:latin typeface="Univers 65" charset="0"/>
                <a:ea typeface="Univers 65" charset="0"/>
                <a:cs typeface="Univers 65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/>
              <a:t>ECpE</a:t>
            </a:r>
            <a:r>
              <a:rPr lang="en-US" dirty="0"/>
              <a:t> Department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2149FE2-211E-4882-9B78-07CCF482A3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7631" y="1095131"/>
            <a:ext cx="2737566" cy="397480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AF0A1E9-FD6E-483D-919E-CF5E0CC8188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/>
          <a:stretch/>
        </p:blipFill>
        <p:spPr>
          <a:xfrm>
            <a:off x="367060" y="970584"/>
            <a:ext cx="3491381" cy="4744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98266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35191C-D501-4F81-8E4B-9D44B8EDC0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8083658" cy="707756"/>
          </a:xfrm>
        </p:spPr>
        <p:txBody>
          <a:bodyPr/>
          <a:lstStyle/>
          <a:p>
            <a:r>
              <a:rPr lang="en-US" dirty="0" err="1"/>
              <a:t>Contd</a:t>
            </a:r>
            <a:r>
              <a:rPr lang="en-US" dirty="0"/>
              <a:t>…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10A510D-11C3-4509-A972-43A23A8748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CECD839-9EAD-418B-9826-1243089AB703}" type="slidenum">
              <a:rPr lang="en-US" smtClean="0"/>
              <a:t>4</a:t>
            </a:fld>
            <a:endParaRPr lang="en-US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A14C8A68-AC23-4AC9-8A19-8108B2C013A0}"/>
              </a:ext>
            </a:extLst>
          </p:cNvPr>
          <p:cNvSpPr txBox="1">
            <a:spLocks/>
          </p:cNvSpPr>
          <p:nvPr/>
        </p:nvSpPr>
        <p:spPr>
          <a:xfrm>
            <a:off x="6965769" y="6315106"/>
            <a:ext cx="17210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600" b="1" i="0" kern="1200">
                <a:solidFill>
                  <a:schemeClr val="bg1"/>
                </a:solidFill>
                <a:latin typeface="Univers 65" charset="0"/>
                <a:ea typeface="Univers 65" charset="0"/>
                <a:cs typeface="Univers 65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/>
              <a:t>ECpE</a:t>
            </a:r>
            <a:r>
              <a:rPr lang="en-US" dirty="0"/>
              <a:t> Department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AC576E6-F3E7-45BA-A78F-0B0867F2B07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4807509" y="506278"/>
            <a:ext cx="3491381" cy="474442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20C731CF-048D-41D9-9B9B-D21B3E8705CC}"/>
                  </a:ext>
                </a:extLst>
              </p:cNvPr>
              <p:cNvSpPr txBox="1"/>
              <p:nvPr/>
            </p:nvSpPr>
            <p:spPr>
              <a:xfrm>
                <a:off x="457200" y="3683149"/>
                <a:ext cx="1704813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b="0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1800" b="0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𝑎𝑣𝑒</m:t>
                          </m:r>
                        </m:sub>
                      </m:sSub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=</m:t>
                      </m:r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𝑘</m:t>
                      </m:r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⋅</m:t>
                      </m:r>
                      <m:sSub>
                        <m:sSubPr>
                          <m:ctrlPr>
                            <a:rPr lang="en-US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𝑠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20C731CF-048D-41D9-9B9B-D21B3E8705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3683149"/>
                <a:ext cx="1704813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AD89D8EE-200B-4FCA-8C18-BD5261FF2FB5}"/>
                  </a:ext>
                </a:extLst>
              </p:cNvPr>
              <p:cNvSpPr txBox="1"/>
              <p:nvPr/>
            </p:nvSpPr>
            <p:spPr>
              <a:xfrm>
                <a:off x="311870" y="2582126"/>
                <a:ext cx="2405725" cy="59272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𝑘</m:t>
                      </m:r>
                      <m:r>
                        <a:rPr lang="en-US" sz="180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1800" b="0" i="1" smtClean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𝑜</m:t>
                              </m:r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𝑛</m:t>
                              </m:r>
                            </m:sub>
                          </m:sSub>
                        </m:num>
                        <m:den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𝜏</m:t>
                          </m:r>
                        </m:den>
                      </m:f>
                      <m:r>
                        <m:rPr>
                          <m:nor/>
                        </m:rPr>
                        <a:rPr lang="en-US" sz="1800" i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1800" b="0" i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 </m:t>
                      </m:r>
                      <m:r>
                        <m:rPr>
                          <m:nor/>
                        </m:rPr>
                        <a:rPr lang="en-US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duty</m:t>
                      </m:r>
                      <m:r>
                        <m:rPr>
                          <m:nor/>
                        </m:rPr>
                        <a:rPr lang="en-US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ratio</m:t>
                      </m:r>
                      <m:r>
                        <m:rPr>
                          <m:nor/>
                        </m:rPr>
                        <a:rPr lang="en-US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AD89D8EE-200B-4FCA-8C18-BD5261FF2F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870" y="2582126"/>
                <a:ext cx="2405725" cy="59272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B10480AB-210D-4F0F-A8C5-CE679708B19D}"/>
                  </a:ext>
                </a:extLst>
              </p:cNvPr>
              <p:cNvSpPr txBox="1"/>
              <p:nvPr/>
            </p:nvSpPr>
            <p:spPr>
              <a:xfrm>
                <a:off x="371958" y="940496"/>
                <a:ext cx="3215899" cy="127958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𝑎𝑣𝑒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𝜏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 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∫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</m:sup>
                          </m:sSubSup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𝑠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𝑑𝑡</m:t>
                      </m:r>
                    </m:oMath>
                  </m:oMathPara>
                </a14:m>
                <a:endParaRPr lang="en-US" i="1" dirty="0"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r>
                  <a:rPr lang="en-US" b="0" dirty="0">
                    <a:effectLst/>
                  </a:rPr>
                  <a:t>         </a:t>
                </a:r>
                <a:endParaRPr lang="en-US" b="0" i="1" dirty="0">
                  <a:effectLst/>
                  <a:latin typeface="Cambria Math" panose="02040503050406030204" pitchFamily="18" charset="0"/>
                </a:endParaRPr>
              </a:p>
              <a:p>
                <a:r>
                  <a:rPr lang="en-US" b="0" dirty="0">
                    <a:effectLst/>
                  </a:rPr>
                  <a:t>        </a:t>
                </a:r>
                <a14:m>
                  <m:oMath xmlns:m="http://schemas.openxmlformats.org/officeDocument/2006/math">
                    <m:r>
                      <a:rPr lang="en-US" b="0" i="1" smtClean="0">
                        <a:effectLst/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sz="1800" b="0" i="1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𝑜</m:t>
                            </m:r>
                            <m:r>
                              <a:rPr lang="en-US" sz="1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sub>
                        </m:sSub>
                      </m:num>
                      <m:den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𝜏</m:t>
                        </m:r>
                      </m:den>
                    </m:f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⋅</m:t>
                    </m:r>
                    <m:sSub>
                      <m:sSubPr>
                        <m:ctrlPr>
                          <a:rPr lang="en-US" i="1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𝑠</m:t>
                        </m:r>
                      </m:sub>
                    </m:sSub>
                    <m:r>
                      <a:rPr lang="en-US" sz="18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B10480AB-210D-4F0F-A8C5-CE679708B1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958" y="940496"/>
                <a:ext cx="3215899" cy="127958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03713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35191C-D501-4F81-8E4B-9D44B8EDC0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8083658" cy="707756"/>
          </a:xfrm>
        </p:spPr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10A510D-11C3-4509-A972-43A23A8748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CECD839-9EAD-418B-9826-1243089AB703}" type="slidenum">
              <a:rPr lang="en-US" smtClean="0"/>
              <a:t>5</a:t>
            </a:fld>
            <a:endParaRPr lang="en-US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A14C8A68-AC23-4AC9-8A19-8108B2C013A0}"/>
              </a:ext>
            </a:extLst>
          </p:cNvPr>
          <p:cNvSpPr txBox="1">
            <a:spLocks/>
          </p:cNvSpPr>
          <p:nvPr/>
        </p:nvSpPr>
        <p:spPr>
          <a:xfrm>
            <a:off x="6965769" y="6315106"/>
            <a:ext cx="17210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600" b="1" i="0" kern="1200">
                <a:solidFill>
                  <a:schemeClr val="bg1"/>
                </a:solidFill>
                <a:latin typeface="Univers 65" charset="0"/>
                <a:ea typeface="Univers 65" charset="0"/>
                <a:cs typeface="Univers 65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/>
              <a:t>ECpE</a:t>
            </a:r>
            <a:r>
              <a:rPr lang="en-US" dirty="0"/>
              <a:t> Department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CD84682-799E-4A0D-A1F6-E07F5FF31D25}"/>
              </a:ext>
            </a:extLst>
          </p:cNvPr>
          <p:cNvSpPr txBox="1"/>
          <p:nvPr/>
        </p:nvSpPr>
        <p:spPr>
          <a:xfrm>
            <a:off x="457199" y="937191"/>
            <a:ext cx="8083657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switching frequency of a chopper is 10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KHz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and the source voltage is 40 V. For an average load voltage of 20 V and a load resistance of 10 Ω, compute the following: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Duty ratio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Average current of the load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rms voltage across the load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Load power</a:t>
            </a:r>
          </a:p>
        </p:txBody>
      </p:sp>
    </p:spTree>
    <p:extLst>
      <p:ext uri="{BB962C8B-B14F-4D97-AF65-F5344CB8AC3E}">
        <p14:creationId xmlns:p14="http://schemas.microsoft.com/office/powerpoint/2010/main" val="21633066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35191C-D501-4F81-8E4B-9D44B8EDC0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8083658" cy="707756"/>
          </a:xfrm>
        </p:spPr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10A510D-11C3-4509-A972-43A23A8748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CECD839-9EAD-418B-9826-1243089AB703}" type="slidenum">
              <a:rPr lang="en-US" smtClean="0"/>
              <a:t>6</a:t>
            </a:fld>
            <a:endParaRPr lang="en-US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A14C8A68-AC23-4AC9-8A19-8108B2C013A0}"/>
              </a:ext>
            </a:extLst>
          </p:cNvPr>
          <p:cNvSpPr txBox="1">
            <a:spLocks/>
          </p:cNvSpPr>
          <p:nvPr/>
        </p:nvSpPr>
        <p:spPr>
          <a:xfrm>
            <a:off x="6965769" y="6315106"/>
            <a:ext cx="17210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600" b="1" i="0" kern="1200">
                <a:solidFill>
                  <a:schemeClr val="bg1"/>
                </a:solidFill>
                <a:latin typeface="Univers 65" charset="0"/>
                <a:ea typeface="Univers 65" charset="0"/>
                <a:cs typeface="Univers 65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/>
              <a:t>ECpE</a:t>
            </a:r>
            <a:r>
              <a:rPr lang="en-US" dirty="0"/>
              <a:t> Department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8E4E152-005C-4BF0-91A9-BD4B96DE56E4}"/>
                  </a:ext>
                </a:extLst>
              </p:cNvPr>
              <p:cNvSpPr txBox="1"/>
              <p:nvPr/>
            </p:nvSpPr>
            <p:spPr>
              <a:xfrm>
                <a:off x="457200" y="830305"/>
                <a:ext cx="7383780" cy="475514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en-US" sz="1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Solution</a:t>
                </a:r>
              </a:p>
              <a:p>
                <a:pPr marL="342900" marR="0" lvl="0" indent="-342900">
                  <a:spcBef>
                    <a:spcPts val="0"/>
                  </a:spcBef>
                  <a:spcAft>
                    <a:spcPts val="600"/>
                  </a:spcAft>
                  <a:buFont typeface="+mj-lt"/>
                  <a:buAutoNum type="arabicPeriod"/>
                  <a:tabLst>
                    <a:tab pos="457200" algn="l"/>
                  </a:tabLst>
                </a:pPr>
                <a:r>
                  <a:rPr lang="en-US" sz="1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The duty ratio is</a:t>
                </a:r>
              </a:p>
              <a:p>
                <a:pPr marL="0" marR="0">
                  <a:spcBef>
                    <a:spcPts val="0"/>
                  </a:spcBef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𝐾</m:t>
                      </m:r>
                      <m:r>
                        <a:rPr lang="en-US" sz="14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m:rPr>
                                  <m:nor/>
                                </m:rPr>
                                <a:rPr lang="en-US" sz="1400">
                                  <a:effectLst/>
                                  <a:latin typeface="Times New Roman" panose="020206030504050203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ave</m:t>
                              </m:r>
                              <m:r>
                                <m:rPr>
                                  <m:nor/>
                                </m:rPr>
                                <a:rPr lang="en-US" sz="1400" i="1">
                                  <a:effectLst/>
                                  <a:latin typeface="Times New Roman" panose="020206030504050203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1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1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𝑠</m:t>
                              </m:r>
                            </m:sub>
                          </m:sSub>
                        </m:den>
                      </m:f>
                      <m:r>
                        <a:rPr lang="en-US" sz="14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14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20</m:t>
                          </m:r>
                        </m:num>
                        <m:den>
                          <m:r>
                            <a:rPr lang="en-US" sz="14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40</m:t>
                          </m:r>
                        </m:den>
                      </m:f>
                      <m:r>
                        <a:rPr lang="en-US" sz="14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=0.5</m:t>
                      </m:r>
                    </m:oMath>
                  </m:oMathPara>
                </a14:m>
                <a:endParaRPr lang="en-US" sz="1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indent="457200"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1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Before we compute the on-time, we need to compute the period:</a:t>
                </a:r>
              </a:p>
              <a:p>
                <a:pPr marL="0" marR="0">
                  <a:spcBef>
                    <a:spcPts val="0"/>
                  </a:spcBef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plcHide m:val="on"/>
                          <m:mcs>
                            <m:mc>
                              <m:mcPr>
                                <m:count m:val="2"/>
                                <m:mcJc m:val="center"/>
                              </m:mcPr>
                            </m:mc>
                          </m:mcs>
                          <m:ctrlPr>
                            <a:rPr lang="en-US" sz="1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mPr>
                        <m:mr>
                          <m:e>
                            <m:r>
                              <a:rPr lang="en-US" sz="1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𝜏</m:t>
                            </m:r>
                          </m:e>
                          <m:e>
                            <m:r>
                              <a:rPr lang="en-US" sz="1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a:rPr lang="en-US" sz="14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sz="1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14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1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𝑓</m:t>
                                </m:r>
                              </m:den>
                            </m:f>
                            <m:r>
                              <a:rPr lang="en-US" sz="14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sz="1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14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14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10</m:t>
                                </m:r>
                              </m:den>
                            </m:f>
                            <m:r>
                              <a:rPr lang="en-US" sz="14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=0.1 </m:t>
                            </m:r>
                            <m:r>
                              <m:rPr>
                                <m:sty m:val="p"/>
                              </m:rPr>
                              <a:rPr lang="en-US" sz="14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ms</m:t>
                            </m:r>
                          </m:e>
                        </m:mr>
                        <m:mr>
                          <m:e>
                            <m:sSub>
                              <m:sSubPr>
                                <m:ctrlPr>
                                  <a:rPr lang="en-US" sz="1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m:rPr>
                                    <m:nor/>
                                  </m:rPr>
                                  <a:rPr lang="en-US" sz="1400">
                                    <a:effectLst/>
                                    <a:latin typeface="Times New Roman" panose="020206030504050203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on</m:t>
                                </m:r>
                                <m:r>
                                  <m:rPr>
                                    <m:nor/>
                                  </m:rPr>
                                  <a:rPr lang="en-US" sz="1400" i="1">
                                    <a:effectLst/>
                                    <a:latin typeface="Times New Roman" panose="020206030504050203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 </m:t>
                                </m:r>
                              </m:sub>
                            </m:sSub>
                          </m:e>
                          <m:e>
                            <m:r>
                              <a:rPr lang="en-US" sz="1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a:rPr lang="en-US" sz="14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r>
                              <a:rPr lang="en-US" sz="1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𝐾</m:t>
                            </m:r>
                            <m:r>
                              <a:rPr lang="en-US" sz="1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𝜏</m:t>
                            </m:r>
                            <m:r>
                              <a:rPr lang="en-US" sz="14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=0.5×0.1=0.05 </m:t>
                            </m:r>
                            <m:r>
                              <m:rPr>
                                <m:sty m:val="p"/>
                              </m:rPr>
                              <a:rPr lang="en-US" sz="14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ms</m:t>
                            </m:r>
                          </m:e>
                        </m:mr>
                      </m:m>
                    </m:oMath>
                  </m:oMathPara>
                </a14:m>
                <a:endParaRPr lang="en-US" sz="1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marR="0" lvl="0" indent="-342900">
                  <a:spcBef>
                    <a:spcPts val="0"/>
                  </a:spcBef>
                  <a:spcAft>
                    <a:spcPts val="600"/>
                  </a:spcAft>
                  <a:buFont typeface="+mj-lt"/>
                  <a:buAutoNum type="arabicPeriod" startAt="2"/>
                  <a:tabLst>
                    <a:tab pos="457200" algn="l"/>
                  </a:tabLst>
                </a:pPr>
                <a:r>
                  <a:rPr lang="en-US" sz="1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The average load current is</a:t>
                </a:r>
              </a:p>
              <a:p>
                <a:pPr marL="0" marR="0">
                  <a:spcBef>
                    <a:spcPts val="0"/>
                  </a:spcBef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𝐼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en-US" sz="140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ave</m:t>
                          </m:r>
                          <m:r>
                            <m:rPr>
                              <m:nor/>
                            </m:rPr>
                            <a:rPr lang="en-US" sz="1400" i="1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sub>
                      </m:sSub>
                      <m:r>
                        <a:rPr lang="en-US" sz="14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m:rPr>
                                  <m:nor/>
                                </m:rPr>
                                <a:rPr lang="en-US" sz="1400">
                                  <a:effectLst/>
                                  <a:latin typeface="Times New Roman" panose="020206030504050203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ave</m:t>
                              </m:r>
                              <m:r>
                                <m:rPr>
                                  <m:nor/>
                                </m:rPr>
                                <a:rPr lang="en-US" sz="1400" i="1">
                                  <a:effectLst/>
                                  <a:latin typeface="Times New Roman" panose="020206030504050203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</m:sub>
                          </m:sSub>
                        </m:num>
                        <m:den>
                          <m:r>
                            <a:rPr lang="en-US" sz="1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𝑅</m:t>
                          </m:r>
                        </m:den>
                      </m:f>
                      <m:r>
                        <a:rPr lang="en-US" sz="14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14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20</m:t>
                          </m:r>
                        </m:num>
                        <m:den>
                          <m:r>
                            <a:rPr lang="en-US" sz="14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10</m:t>
                          </m:r>
                        </m:den>
                      </m:f>
                      <m:r>
                        <a:rPr lang="en-US" sz="14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=2 </m:t>
                      </m:r>
                      <m:r>
                        <m:rPr>
                          <m:sty m:val="p"/>
                        </m:rPr>
                        <a:rPr lang="en-US" sz="14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A</m:t>
                      </m:r>
                    </m:oMath>
                  </m:oMathPara>
                </a14:m>
                <a:endParaRPr lang="en-US" sz="1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marR="0" lvl="0" indent="-342900">
                  <a:spcBef>
                    <a:spcPts val="0"/>
                  </a:spcBef>
                  <a:spcAft>
                    <a:spcPts val="600"/>
                  </a:spcAft>
                  <a:buFont typeface="+mj-lt"/>
                  <a:buAutoNum type="arabicPeriod" startAt="3"/>
                  <a:tabLst>
                    <a:tab pos="457200" algn="l"/>
                  </a:tabLst>
                </a:pPr>
                <a:r>
                  <a:rPr lang="en-US" sz="1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The rms voltage of the load can be computed using the standard formula for the rms quantity</a:t>
                </a:r>
              </a:p>
              <a:p>
                <a:pPr marL="0" marR="0">
                  <a:spcBef>
                    <a:spcPts val="0"/>
                  </a:spcBef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𝑉</m:t>
                      </m:r>
                      <m:r>
                        <a:rPr lang="en-US" sz="14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1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sz="1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1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𝜏</m:t>
                              </m:r>
                            </m:den>
                          </m:f>
                          <m:nary>
                            <m:naryPr>
                              <m:limLoc m:val="subSup"/>
                              <m:grow m:val="on"/>
                              <m:ctrlPr>
                                <a:rPr lang="en-US" sz="1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14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sub>
                            <m:sup>
                              <m:sSub>
                                <m:sSubPr>
                                  <m:ctrlPr>
                                    <a:rPr lang="en-US" sz="14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sz="14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𝑜𝑛</m:t>
                                  </m:r>
                                </m:sub>
                              </m:sSub>
                            </m:sup>
                            <m:e>
                              <m:r>
                                <a:rPr lang="en-US" sz="14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 </m:t>
                              </m:r>
                            </m:e>
                          </m:nary>
                          <m:r>
                            <a:rPr lang="en-US" sz="14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 </m:t>
                          </m:r>
                          <m:sSubSup>
                            <m:sSubSupPr>
                              <m:ctrlPr>
                                <a:rPr lang="en-US" sz="1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1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1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𝑠</m:t>
                              </m:r>
                            </m:sub>
                            <m:sup>
                              <m:r>
                                <a:rPr lang="en-US" sz="14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sz="1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𝑑𝑡</m:t>
                          </m:r>
                        </m:e>
                      </m:rad>
                      <m:r>
                        <a:rPr lang="en-US" sz="14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1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sz="1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sSubSup>
                                <m:sSubSupPr>
                                  <m:ctrlPr>
                                    <a:rPr lang="en-US" sz="14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14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sz="14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𝑠</m:t>
                                  </m:r>
                                </m:sub>
                                <m:sup>
                                  <m:r>
                                    <a:rPr lang="en-US" sz="140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num>
                            <m:den>
                              <m:r>
                                <a:rPr lang="en-US" sz="1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𝜏</m:t>
                              </m:r>
                            </m:den>
                          </m:f>
                          <m:sSub>
                            <m:sSubPr>
                              <m:ctrlPr>
                                <a:rPr lang="en-US" sz="1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1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𝑜𝑛</m:t>
                              </m:r>
                            </m:sub>
                          </m:sSub>
                        </m:e>
                      </m:rad>
                      <m:r>
                        <a:rPr lang="en-US" sz="14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1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𝑠</m:t>
                          </m:r>
                        </m:sub>
                      </m:sSub>
                      <m:rad>
                        <m:radPr>
                          <m:degHide m:val="on"/>
                          <m:ctrlPr>
                            <a:rPr lang="en-US" sz="1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sz="1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14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sz="14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𝑜𝑛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sz="1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𝜏</m:t>
                              </m:r>
                            </m:den>
                          </m:f>
                        </m:e>
                      </m:rad>
                      <m:r>
                        <a:rPr lang="en-US" sz="14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=28.28 </m:t>
                      </m:r>
                      <m:r>
                        <m:rPr>
                          <m:sty m:val="p"/>
                        </m:rPr>
                        <a:rPr lang="en-US" sz="14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V</m:t>
                      </m:r>
                    </m:oMath>
                  </m:oMathPara>
                </a14:m>
                <a:endParaRPr lang="en-US" sz="1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marR="0" indent="-342900">
                  <a:spcBef>
                    <a:spcPts val="0"/>
                  </a:spcBef>
                  <a:spcAft>
                    <a:spcPts val="1200"/>
                  </a:spcAft>
                  <a:buFont typeface="+mj-lt"/>
                  <a:buAutoNum type="arabicPeriod" startAt="4"/>
                </a:pPr>
                <a:r>
                  <a:rPr lang="en-US" sz="1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  <a14:m>
                  <m:oMath xmlns:m="http://schemas.openxmlformats.org/officeDocument/2006/math">
                    <m:r>
                      <a:rPr lang="en-US" sz="1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𝑃</m:t>
                    </m:r>
                    <m:r>
                      <a:rPr lang="en-US" sz="14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1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1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1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𝑉</m:t>
                            </m:r>
                          </m:e>
                          <m:sup>
                            <m:r>
                              <a:rPr lang="en-US" sz="14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1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𝑅</m:t>
                        </m:r>
                      </m:den>
                    </m:f>
                    <m:r>
                      <a:rPr lang="en-US" sz="14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1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1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14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28.28</m:t>
                            </m:r>
                          </m:e>
                          <m:sup>
                            <m:r>
                              <a:rPr lang="en-US" sz="14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14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10</m:t>
                        </m:r>
                      </m:den>
                    </m:f>
                    <m:r>
                      <a:rPr lang="en-US" sz="14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=80 </m:t>
                    </m:r>
                    <m:r>
                      <m:rPr>
                        <m:sty m:val="p"/>
                      </m:rPr>
                      <a:rPr lang="en-US" sz="14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W</m:t>
                    </m:r>
                  </m:oMath>
                </a14:m>
                <a:endParaRPr lang="en-US" sz="1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8E4E152-005C-4BF0-91A9-BD4B96DE56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830305"/>
                <a:ext cx="7383780" cy="4755148"/>
              </a:xfrm>
              <a:prstGeom prst="rect">
                <a:avLst/>
              </a:prstGeom>
              <a:blipFill>
                <a:blip r:embed="rId2"/>
                <a:stretch>
                  <a:fillRect l="-248" t="-2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068930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35191C-D501-4F81-8E4B-9D44B8EDC0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8083658" cy="707756"/>
          </a:xfrm>
        </p:spPr>
        <p:txBody>
          <a:bodyPr/>
          <a:lstStyle/>
          <a:p>
            <a:r>
              <a:rPr lang="en-US" dirty="0"/>
              <a:t>DC – DC Converters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10A510D-11C3-4509-A972-43A23A8748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CECD839-9EAD-418B-9826-1243089AB703}" type="slidenum">
              <a:rPr lang="en-US" smtClean="0"/>
              <a:t>7</a:t>
            </a:fld>
            <a:endParaRPr lang="en-US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A14C8A68-AC23-4AC9-8A19-8108B2C013A0}"/>
              </a:ext>
            </a:extLst>
          </p:cNvPr>
          <p:cNvSpPr txBox="1">
            <a:spLocks/>
          </p:cNvSpPr>
          <p:nvPr/>
        </p:nvSpPr>
        <p:spPr>
          <a:xfrm>
            <a:off x="6965769" y="6315106"/>
            <a:ext cx="17210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600" b="1" i="0" kern="1200">
                <a:solidFill>
                  <a:schemeClr val="bg1"/>
                </a:solidFill>
                <a:latin typeface="Univers 65" charset="0"/>
                <a:ea typeface="Univers 65" charset="0"/>
                <a:cs typeface="Univers 65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/>
              <a:t>ECpE</a:t>
            </a:r>
            <a:r>
              <a:rPr lang="en-US" dirty="0"/>
              <a:t> Department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F0A1B22-4406-4B36-8CE5-C1DBE70B6783}"/>
              </a:ext>
            </a:extLst>
          </p:cNvPr>
          <p:cNvSpPr txBox="1"/>
          <p:nvPr/>
        </p:nvSpPr>
        <p:spPr>
          <a:xfrm>
            <a:off x="457200" y="968644"/>
            <a:ext cx="8330339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spcAft>
                <a:spcPts val="1200"/>
              </a:spcAft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Buck Converter	   (Step – Down Converter)	</a:t>
            </a:r>
          </a:p>
          <a:p>
            <a:pPr marL="342900" indent="-342900" algn="just">
              <a:spcAft>
                <a:spcPts val="1200"/>
              </a:spcAft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Boost Converter   (Step – Up Converter)</a:t>
            </a:r>
          </a:p>
          <a:p>
            <a:pPr marL="342900" indent="-342900" algn="just">
              <a:spcAft>
                <a:spcPts val="1200"/>
              </a:spcAft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Buck – Boost Converter (Step Up/Down Converter)</a:t>
            </a:r>
          </a:p>
        </p:txBody>
      </p:sp>
    </p:spTree>
    <p:extLst>
      <p:ext uri="{BB962C8B-B14F-4D97-AF65-F5344CB8AC3E}">
        <p14:creationId xmlns:p14="http://schemas.microsoft.com/office/powerpoint/2010/main" val="9798443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35191C-D501-4F81-8E4B-9D44B8EDC0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8083658" cy="707756"/>
          </a:xfrm>
        </p:spPr>
        <p:txBody>
          <a:bodyPr/>
          <a:lstStyle/>
          <a:p>
            <a:r>
              <a:rPr lang="en-US" dirty="0"/>
              <a:t>Boost Converter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10A510D-11C3-4509-A972-43A23A8748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CECD839-9EAD-418B-9826-1243089AB703}" type="slidenum">
              <a:rPr lang="en-US" smtClean="0"/>
              <a:t>8</a:t>
            </a:fld>
            <a:endParaRPr lang="en-US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A14C8A68-AC23-4AC9-8A19-8108B2C013A0}"/>
              </a:ext>
            </a:extLst>
          </p:cNvPr>
          <p:cNvSpPr txBox="1">
            <a:spLocks/>
          </p:cNvSpPr>
          <p:nvPr/>
        </p:nvSpPr>
        <p:spPr>
          <a:xfrm>
            <a:off x="6965769" y="6315106"/>
            <a:ext cx="17210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600" b="1" i="0" kern="1200">
                <a:solidFill>
                  <a:schemeClr val="bg1"/>
                </a:solidFill>
                <a:latin typeface="Univers 65" charset="0"/>
                <a:ea typeface="Univers 65" charset="0"/>
                <a:cs typeface="Univers 65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/>
              <a:t>ECpE</a:t>
            </a:r>
            <a:r>
              <a:rPr lang="en-US" dirty="0"/>
              <a:t> Department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44602D3-05CC-4BA3-862E-C1E856AE47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970" y="748099"/>
            <a:ext cx="3065829" cy="190986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75B8D26-2290-47F5-8409-8A1501A13E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475" y="3105834"/>
            <a:ext cx="4486759" cy="172418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AAD3B64-4E03-4C1F-9CE0-E38527DFEF20}"/>
              </a:ext>
            </a:extLst>
          </p:cNvPr>
          <p:cNvSpPr txBox="1"/>
          <p:nvPr/>
        </p:nvSpPr>
        <p:spPr>
          <a:xfrm>
            <a:off x="3234499" y="1308031"/>
            <a:ext cx="18055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Filter reduces the voltage ripple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9F08951-5A0E-46AA-8CD2-5D7B108EA4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06623" y="3436749"/>
            <a:ext cx="3704902" cy="2227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13174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35191C-D501-4F81-8E4B-9D44B8EDC0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8083658" cy="707756"/>
          </a:xfrm>
        </p:spPr>
        <p:txBody>
          <a:bodyPr/>
          <a:lstStyle/>
          <a:p>
            <a:r>
              <a:rPr lang="en-US" dirty="0" err="1"/>
              <a:t>Contd</a:t>
            </a:r>
            <a:r>
              <a:rPr lang="en-US" dirty="0"/>
              <a:t>…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10A510D-11C3-4509-A972-43A23A8748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CECD839-9EAD-418B-9826-1243089AB703}" type="slidenum">
              <a:rPr lang="en-US" smtClean="0"/>
              <a:t>9</a:t>
            </a:fld>
            <a:endParaRPr lang="en-US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A14C8A68-AC23-4AC9-8A19-8108B2C013A0}"/>
              </a:ext>
            </a:extLst>
          </p:cNvPr>
          <p:cNvSpPr txBox="1">
            <a:spLocks/>
          </p:cNvSpPr>
          <p:nvPr/>
        </p:nvSpPr>
        <p:spPr>
          <a:xfrm>
            <a:off x="6965769" y="6315106"/>
            <a:ext cx="17210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600" b="1" i="0" kern="1200">
                <a:solidFill>
                  <a:schemeClr val="bg1"/>
                </a:solidFill>
                <a:latin typeface="Univers 65" charset="0"/>
                <a:ea typeface="Univers 65" charset="0"/>
                <a:cs typeface="Univers 65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/>
              <a:t>ECpE</a:t>
            </a:r>
            <a:r>
              <a:rPr lang="en-US" dirty="0"/>
              <a:t> Department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3861C27F-1553-433E-BD79-D7B8D022E0F4}"/>
                  </a:ext>
                </a:extLst>
              </p:cNvPr>
              <p:cNvSpPr txBox="1"/>
              <p:nvPr/>
            </p:nvSpPr>
            <p:spPr>
              <a:xfrm>
                <a:off x="410059" y="944900"/>
                <a:ext cx="5696273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0" marR="0" indent="-285750">
                  <a:spcBef>
                    <a:spcPts val="0"/>
                  </a:spcBef>
                  <a:spcAft>
                    <a:spcPts val="1200"/>
                  </a:spcAft>
                  <a:buFont typeface="Wingdings" panose="05000000000000000000" pitchFamily="2" charset="2"/>
                  <a:buChar char="Ø"/>
                </a:pPr>
                <a:r>
                  <a:rPr lang="en-US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W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hen transistor is closed.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0" i="1" dirty="0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800" i="1" dirty="0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1800" i="1" dirty="0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𝑜𝑛</m:t>
                        </m:r>
                      </m:sub>
                    </m:sSub>
                    <m:r>
                      <a:rPr lang="en-US" sz="18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 </m:t>
                    </m:r>
                    <m:sSub>
                      <m:sSubPr>
                        <m:ctrlPr>
                          <a:rPr lang="en-US" sz="1800" b="0" i="1" dirty="0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800" i="1" dirty="0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𝑖</m:t>
                        </m:r>
                      </m:e>
                      <m:sub>
                        <m:r>
                          <a:rPr lang="en-US" sz="1800" i="1" dirty="0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𝑜𝑛</m:t>
                        </m:r>
                      </m:sub>
                    </m:sSub>
                  </m:oMath>
                </a14:m>
                <a:r>
                  <a:rPr lang="en-US" sz="1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), </a:t>
                </a:r>
                <a:r>
                  <a:rPr lang="en-US" sz="18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charge inductor</a:t>
                </a: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3861C27F-1553-433E-BD79-D7B8D022E0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059" y="944900"/>
                <a:ext cx="5696273" cy="369332"/>
              </a:xfrm>
              <a:prstGeom prst="rect">
                <a:avLst/>
              </a:prstGeom>
              <a:blipFill>
                <a:blip r:embed="rId2"/>
                <a:stretch>
                  <a:fillRect l="-642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6F13A660-024C-4BF7-A11A-89DE86CF0260}"/>
                  </a:ext>
                </a:extLst>
              </p:cNvPr>
              <p:cNvSpPr txBox="1"/>
              <p:nvPr/>
            </p:nvSpPr>
            <p:spPr>
              <a:xfrm>
                <a:off x="2743200" y="1588109"/>
                <a:ext cx="2286000" cy="6650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𝐿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𝑜𝑛</m:t>
                              </m:r>
                            </m:sub>
                          </m:sSub>
                        </m:num>
                        <m:den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𝐿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Δ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𝑜𝑛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𝑜𝑛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6F13A660-024C-4BF7-A11A-89DE86CF02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3200" y="1588109"/>
                <a:ext cx="2286000" cy="66505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815F7A66-5688-4803-BEE4-54CE3B0D5783}"/>
                  </a:ext>
                </a:extLst>
              </p:cNvPr>
              <p:cNvSpPr txBox="1"/>
              <p:nvPr/>
            </p:nvSpPr>
            <p:spPr>
              <a:xfrm>
                <a:off x="410059" y="2516414"/>
                <a:ext cx="8323882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1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where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Δ</m:t>
                    </m:r>
                    <m:sSub>
                      <m:sSubPr>
                        <m:ctrlPr>
                          <a:rPr lang="en-US" i="1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𝑖</m:t>
                        </m:r>
                      </m:e>
                      <m:sub>
                        <m:r>
                          <m:rPr>
                            <m:nor/>
                          </m:rPr>
                          <a:rPr lang="en-US" sz="18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on</m:t>
                        </m:r>
                        <m:r>
                          <m:rPr>
                            <m:nor/>
                          </m:rPr>
                          <a:rPr lang="en-US" sz="1800" i="1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</m:sub>
                    </m:sSub>
                  </m:oMath>
                </a14:m>
                <a:r>
                  <a:rPr lang="en-US" sz="1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is the change in the current during the period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𝑜𝑛</m:t>
                        </m:r>
                      </m:sub>
                    </m:sSub>
                  </m:oMath>
                </a14:m>
                <a:r>
                  <a:rPr lang="en-US" sz="1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Since the voltage across the inductor is equal to the source voltage when the transistor is closed.</a:t>
                </a:r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815F7A66-5688-4803-BEE4-54CE3B0D57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059" y="2516414"/>
                <a:ext cx="8323882" cy="646331"/>
              </a:xfrm>
              <a:prstGeom prst="rect">
                <a:avLst/>
              </a:prstGeom>
              <a:blipFill>
                <a:blip r:embed="rId4"/>
                <a:stretch>
                  <a:fillRect l="-586" t="-5660" r="-586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10DE0AA9-4F66-44D6-BA41-C77CB3CA5E28}"/>
                  </a:ext>
                </a:extLst>
              </p:cNvPr>
              <p:cNvSpPr txBox="1"/>
              <p:nvPr/>
            </p:nvSpPr>
            <p:spPr>
              <a:xfrm>
                <a:off x="2471980" y="3425996"/>
                <a:ext cx="2557220" cy="65954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𝐿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Δ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𝑜𝑛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𝑜𝑛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10DE0AA9-4F66-44D6-BA41-C77CB3CA5E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1980" y="3425996"/>
                <a:ext cx="2557220" cy="65954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55AED04F-C75F-4FE8-98B8-D5C921ED7380}"/>
                  </a:ext>
                </a:extLst>
              </p:cNvPr>
              <p:cNvSpPr txBox="1"/>
              <p:nvPr/>
            </p:nvSpPr>
            <p:spPr>
              <a:xfrm>
                <a:off x="260242" y="4254209"/>
                <a:ext cx="5696273" cy="39158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0" marR="0" indent="-285750">
                  <a:spcBef>
                    <a:spcPts val="0"/>
                  </a:spcBef>
                  <a:spcAft>
                    <a:spcPts val="1200"/>
                  </a:spcAft>
                  <a:buFont typeface="Wingdings" panose="05000000000000000000" pitchFamily="2" charset="2"/>
                  <a:buChar char="Ø"/>
                </a:pPr>
                <a:r>
                  <a:rPr lang="en-US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W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hen transistor is open.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0" i="1" dirty="0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800" i="1" dirty="0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1800" i="1" dirty="0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𝑜</m:t>
                        </m:r>
                        <m:r>
                          <a:rPr lang="en-US" sz="1800" b="0" i="1" dirty="0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𝑓𝑓</m:t>
                        </m:r>
                      </m:sub>
                    </m:sSub>
                    <m:r>
                      <a:rPr lang="en-US" sz="18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 </m:t>
                    </m:r>
                    <m:sSub>
                      <m:sSubPr>
                        <m:ctrlPr>
                          <a:rPr lang="en-US" sz="1800" b="0" i="1" dirty="0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800" i="1" dirty="0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𝑖</m:t>
                        </m:r>
                      </m:e>
                      <m:sub>
                        <m:r>
                          <a:rPr lang="en-US" sz="1800" i="1" dirty="0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𝑜</m:t>
                        </m:r>
                        <m:r>
                          <a:rPr lang="en-US" sz="1800" b="0" i="1" dirty="0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𝑓𝑓</m:t>
                        </m:r>
                      </m:sub>
                    </m:sSub>
                  </m:oMath>
                </a14:m>
                <a:r>
                  <a:rPr lang="en-US" sz="1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), </a:t>
                </a:r>
                <a:r>
                  <a:rPr lang="en-US" sz="1800" dirty="0" err="1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dicharge</a:t>
                </a:r>
                <a:r>
                  <a:rPr lang="en-US" sz="18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inductor</a:t>
                </a: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55AED04F-C75F-4FE8-98B8-D5C921ED73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242" y="4254209"/>
                <a:ext cx="5696273" cy="391582"/>
              </a:xfrm>
              <a:prstGeom prst="rect">
                <a:avLst/>
              </a:prstGeom>
              <a:blipFill>
                <a:blip r:embed="rId6"/>
                <a:stretch>
                  <a:fillRect l="-749" t="-9375" b="-187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6B8470C0-0B8F-43B7-9ACD-D12606B66FDB}"/>
                  </a:ext>
                </a:extLst>
              </p:cNvPr>
              <p:cNvSpPr txBox="1"/>
              <p:nvPr/>
            </p:nvSpPr>
            <p:spPr>
              <a:xfrm>
                <a:off x="1981200" y="4920532"/>
                <a:ext cx="4572000" cy="57765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i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  <m:r>
                      <a:rPr lang="en-US" i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i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𝐿</m:t>
                    </m:r>
                    <m:f>
                      <m:f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𝑜𝑓𝑓</m:t>
                            </m:r>
                          </m:sub>
                        </m:sSub>
                      </m:num>
                      <m:den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𝐿</m:t>
                    </m:r>
                    <m:f>
                      <m:f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Δ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𝑜</m:t>
                            </m:r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𝑓𝑓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𝑜𝑓𝑓</m:t>
                            </m:r>
                          </m:sub>
                        </m:sSub>
                      </m:den>
                    </m:f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6B8470C0-0B8F-43B7-9ACD-D12606B66F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1200" y="4920532"/>
                <a:ext cx="4572000" cy="577659"/>
              </a:xfrm>
              <a:prstGeom prst="rect">
                <a:avLst/>
              </a:prstGeom>
              <a:blipFill>
                <a:blip r:embed="rId7"/>
                <a:stretch>
                  <a:fillRect b="-31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29099438"/>
      </p:ext>
    </p:extLst>
  </p:cSld>
  <p:clrMapOvr>
    <a:masterClrMapping/>
  </p:clrMapOvr>
</p:sld>
</file>

<file path=ppt/theme/theme1.xml><?xml version="1.0" encoding="utf-8"?>
<a:theme xmlns:a="http://schemas.openxmlformats.org/drawingml/2006/main" name="1_PowerPoint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Univers 67 CondensedBold"/>
        <a:ea typeface=""/>
        <a:cs typeface=""/>
      </a:majorFont>
      <a:minorFont>
        <a:latin typeface="Univers 67 Condensed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PowerPoint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Univers 67 CondensedBold"/>
        <a:ea typeface=""/>
        <a:cs typeface=""/>
      </a:majorFont>
      <a:minorFont>
        <a:latin typeface="Univers 67 Condensed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PowerPoint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Univers 67 CondensedBold"/>
        <a:ea typeface=""/>
        <a:cs typeface=""/>
      </a:majorFont>
      <a:minorFont>
        <a:latin typeface="Univers 67 Condensed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8.EE653 Modeling Transformers</Template>
  <TotalTime>11424</TotalTime>
  <Words>871</Words>
  <Application>Microsoft Macintosh PowerPoint</Application>
  <PresentationFormat>On-screen Show (4:3)</PresentationFormat>
  <Paragraphs>126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19</vt:i4>
      </vt:variant>
    </vt:vector>
  </HeadingPairs>
  <TitlesOfParts>
    <vt:vector size="32" baseType="lpstr">
      <vt:lpstr>Univers 65</vt:lpstr>
      <vt:lpstr>Univers 67 CondensedBold</vt:lpstr>
      <vt:lpstr>Arial</vt:lpstr>
      <vt:lpstr>Calibri</vt:lpstr>
      <vt:lpstr>Cambria Math</vt:lpstr>
      <vt:lpstr>Times</vt:lpstr>
      <vt:lpstr>Times New Roman</vt:lpstr>
      <vt:lpstr>Wingdings</vt:lpstr>
      <vt:lpstr>1_PowerPoint</vt:lpstr>
      <vt:lpstr>Office Theme</vt:lpstr>
      <vt:lpstr>PowerPoint</vt:lpstr>
      <vt:lpstr>2_PowerPoint</vt:lpstr>
      <vt:lpstr>1_Office Theme</vt:lpstr>
      <vt:lpstr>EE 303 Energy Systems and Power Electronics  Power Electronics</vt:lpstr>
      <vt:lpstr>DC – DC Converters</vt:lpstr>
      <vt:lpstr>Buck Converter – Step Down Converter</vt:lpstr>
      <vt:lpstr>Contd…</vt:lpstr>
      <vt:lpstr>Example</vt:lpstr>
      <vt:lpstr>Example</vt:lpstr>
      <vt:lpstr>DC – DC Converters</vt:lpstr>
      <vt:lpstr>Boost Converter</vt:lpstr>
      <vt:lpstr>Contd…</vt:lpstr>
      <vt:lpstr>Contd…</vt:lpstr>
      <vt:lpstr>Buck – Boost Converter</vt:lpstr>
      <vt:lpstr>Contd…</vt:lpstr>
      <vt:lpstr>Example</vt:lpstr>
      <vt:lpstr>Example</vt:lpstr>
      <vt:lpstr>DC-AC Inverter (H- Bridge Circuit)</vt:lpstr>
      <vt:lpstr>Contd…</vt:lpstr>
      <vt:lpstr>Contd…</vt:lpstr>
      <vt:lpstr>Contd…</vt:lpstr>
      <vt:lpstr>Thank You!</vt:lpstr>
    </vt:vector>
  </TitlesOfParts>
  <Company>Iowa State University of Science and Technology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EE303</dc:title>
  <dc:creator>Tiwari, Prashant [E CPE]</dc:creator>
  <cp:lastModifiedBy>Wang, Zhaoyu [E CPE]</cp:lastModifiedBy>
  <cp:revision>40</cp:revision>
  <dcterms:created xsi:type="dcterms:W3CDTF">2022-08-31T19:25:32Z</dcterms:created>
  <dcterms:modified xsi:type="dcterms:W3CDTF">2022-12-28T01:39:41Z</dcterms:modified>
</cp:coreProperties>
</file>