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24"/>
  </p:notesMasterIdLst>
  <p:handoutMasterIdLst>
    <p:handoutMasterId r:id="rId125"/>
  </p:handoutMasterIdLst>
  <p:sldIdLst>
    <p:sldId id="258" r:id="rId2"/>
    <p:sldId id="288" r:id="rId3"/>
    <p:sldId id="362" r:id="rId4"/>
    <p:sldId id="276" r:id="rId5"/>
    <p:sldId id="277" r:id="rId6"/>
    <p:sldId id="363" r:id="rId7"/>
    <p:sldId id="364" r:id="rId8"/>
    <p:sldId id="365" r:id="rId9"/>
    <p:sldId id="366" r:id="rId10"/>
    <p:sldId id="285" r:id="rId11"/>
    <p:sldId id="367" r:id="rId12"/>
    <p:sldId id="286" r:id="rId13"/>
    <p:sldId id="287" r:id="rId14"/>
    <p:sldId id="280" r:id="rId15"/>
    <p:sldId id="279" r:id="rId16"/>
    <p:sldId id="301"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2" r:id="rId30"/>
    <p:sldId id="303" r:id="rId31"/>
    <p:sldId id="304" r:id="rId32"/>
    <p:sldId id="305" r:id="rId33"/>
    <p:sldId id="306" r:id="rId34"/>
    <p:sldId id="307" r:id="rId35"/>
    <p:sldId id="308" r:id="rId36"/>
    <p:sldId id="309" r:id="rId37"/>
    <p:sldId id="310" r:id="rId38"/>
    <p:sldId id="311" r:id="rId39"/>
    <p:sldId id="312" r:id="rId40"/>
    <p:sldId id="313" r:id="rId41"/>
    <p:sldId id="314" r:id="rId42"/>
    <p:sldId id="315" r:id="rId43"/>
    <p:sldId id="316" r:id="rId44"/>
    <p:sldId id="317" r:id="rId45"/>
    <p:sldId id="318" r:id="rId46"/>
    <p:sldId id="319" r:id="rId47"/>
    <p:sldId id="320" r:id="rId48"/>
    <p:sldId id="321" r:id="rId49"/>
    <p:sldId id="322" r:id="rId50"/>
    <p:sldId id="323" r:id="rId51"/>
    <p:sldId id="332" r:id="rId52"/>
    <p:sldId id="324" r:id="rId53"/>
    <p:sldId id="325" r:id="rId54"/>
    <p:sldId id="326" r:id="rId55"/>
    <p:sldId id="327" r:id="rId56"/>
    <p:sldId id="328" r:id="rId57"/>
    <p:sldId id="329" r:id="rId58"/>
    <p:sldId id="330" r:id="rId59"/>
    <p:sldId id="331" r:id="rId60"/>
    <p:sldId id="360" r:id="rId61"/>
    <p:sldId id="333" r:id="rId62"/>
    <p:sldId id="334" r:id="rId63"/>
    <p:sldId id="335" r:id="rId64"/>
    <p:sldId id="336" r:id="rId65"/>
    <p:sldId id="337" r:id="rId66"/>
    <p:sldId id="338" r:id="rId67"/>
    <p:sldId id="339" r:id="rId68"/>
    <p:sldId id="340" r:id="rId69"/>
    <p:sldId id="341" r:id="rId70"/>
    <p:sldId id="342" r:id="rId71"/>
    <p:sldId id="343" r:id="rId72"/>
    <p:sldId id="344" r:id="rId73"/>
    <p:sldId id="345" r:id="rId74"/>
    <p:sldId id="346" r:id="rId75"/>
    <p:sldId id="347" r:id="rId76"/>
    <p:sldId id="348" r:id="rId77"/>
    <p:sldId id="349" r:id="rId78"/>
    <p:sldId id="350" r:id="rId79"/>
    <p:sldId id="351" r:id="rId80"/>
    <p:sldId id="352" r:id="rId81"/>
    <p:sldId id="353" r:id="rId82"/>
    <p:sldId id="354" r:id="rId83"/>
    <p:sldId id="355" r:id="rId84"/>
    <p:sldId id="356" r:id="rId85"/>
    <p:sldId id="357" r:id="rId86"/>
    <p:sldId id="358" r:id="rId87"/>
    <p:sldId id="359" r:id="rId88"/>
    <p:sldId id="368" r:id="rId89"/>
    <p:sldId id="433" r:id="rId90"/>
    <p:sldId id="434" r:id="rId91"/>
    <p:sldId id="453" r:id="rId92"/>
    <p:sldId id="454" r:id="rId93"/>
    <p:sldId id="452" r:id="rId94"/>
    <p:sldId id="439" r:id="rId95"/>
    <p:sldId id="440" r:id="rId96"/>
    <p:sldId id="441" r:id="rId97"/>
    <p:sldId id="442" r:id="rId98"/>
    <p:sldId id="443" r:id="rId99"/>
    <p:sldId id="444" r:id="rId100"/>
    <p:sldId id="445" r:id="rId101"/>
    <p:sldId id="446" r:id="rId102"/>
    <p:sldId id="447" r:id="rId103"/>
    <p:sldId id="448" r:id="rId104"/>
    <p:sldId id="449" r:id="rId105"/>
    <p:sldId id="437" r:id="rId106"/>
    <p:sldId id="436" r:id="rId107"/>
    <p:sldId id="435" r:id="rId108"/>
    <p:sldId id="460" r:id="rId109"/>
    <p:sldId id="455" r:id="rId110"/>
    <p:sldId id="468" r:id="rId111"/>
    <p:sldId id="456" r:id="rId112"/>
    <p:sldId id="457" r:id="rId113"/>
    <p:sldId id="458" r:id="rId114"/>
    <p:sldId id="461" r:id="rId115"/>
    <p:sldId id="462" r:id="rId116"/>
    <p:sldId id="459" r:id="rId117"/>
    <p:sldId id="463" r:id="rId118"/>
    <p:sldId id="464" r:id="rId119"/>
    <p:sldId id="466" r:id="rId120"/>
    <p:sldId id="467" r:id="rId121"/>
    <p:sldId id="465" r:id="rId122"/>
    <p:sldId id="361" r:id="rId12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A39A"/>
    <a:srgbClr val="F1BE48"/>
    <a:srgbClr val="6E6259"/>
    <a:srgbClr val="010000"/>
    <a:srgbClr val="C8102E"/>
    <a:srgbClr val="7A6E67"/>
    <a:srgbClr val="F2BF49"/>
    <a:srgbClr val="ADA07A"/>
    <a:srgbClr val="CE11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F1AA2E-E07A-4190-B0B6-97FA50D68FAA}" v="5" dt="2025-09-16T15:32:10.568"/>
    <p1510:client id="{E6615C6E-0E38-48E7-84C9-1E3A2DF17DC2}" v="29" dt="2025-09-15T20:11:49.4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45" autoAdjust="0"/>
    <p:restoredTop sz="88391" autoAdjust="0"/>
  </p:normalViewPr>
  <p:slideViewPr>
    <p:cSldViewPr>
      <p:cViewPr varScale="1">
        <p:scale>
          <a:sx n="112" d="100"/>
          <a:sy n="112" d="100"/>
        </p:scale>
        <p:origin x="90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notesMaster" Target="notesMasters/notesMaster1.xml"/><Relationship Id="rId129"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microsoft.com/office/2016/11/relationships/changesInfo" Target="changesInfos/changesInfo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microsoft.com/office/2015/10/relationships/revisionInfo" Target="revisionInfo.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 Yunyi [E CPE]" userId="7df35fcf-ab21-4780-aba3-023042ccffe1" providerId="ADAL" clId="{27F1AA2E-E07A-4190-B0B6-97FA50D68FAA}"/>
    <pc:docChg chg="addSld modSld">
      <pc:chgData name="Li, Yunyi [E CPE]" userId="7df35fcf-ab21-4780-aba3-023042ccffe1" providerId="ADAL" clId="{27F1AA2E-E07A-4190-B0B6-97FA50D68FAA}" dt="2025-09-16T15:32:10.557" v="24"/>
      <pc:docMkLst>
        <pc:docMk/>
      </pc:docMkLst>
      <pc:sldChg chg="modSp mod">
        <pc:chgData name="Li, Yunyi [E CPE]" userId="7df35fcf-ab21-4780-aba3-023042ccffe1" providerId="ADAL" clId="{27F1AA2E-E07A-4190-B0B6-97FA50D68FAA}" dt="2025-09-16T15:30:55.782" v="5" actId="20577"/>
        <pc:sldMkLst>
          <pc:docMk/>
          <pc:sldMk cId="553696950" sldId="288"/>
        </pc:sldMkLst>
        <pc:spChg chg="mod">
          <ac:chgData name="Li, Yunyi [E CPE]" userId="7df35fcf-ab21-4780-aba3-023042ccffe1" providerId="ADAL" clId="{27F1AA2E-E07A-4190-B0B6-97FA50D68FAA}" dt="2025-09-16T15:30:55.782" v="5" actId="20577"/>
          <ac:spMkLst>
            <pc:docMk/>
            <pc:sldMk cId="553696950" sldId="288"/>
            <ac:spMk id="8" creationId="{F399AF98-CE89-542B-3F18-53871ED3195C}"/>
          </ac:spMkLst>
        </pc:spChg>
      </pc:sldChg>
      <pc:sldChg chg="modSp mod">
        <pc:chgData name="Li, Yunyi [E CPE]" userId="7df35fcf-ab21-4780-aba3-023042ccffe1" providerId="ADAL" clId="{27F1AA2E-E07A-4190-B0B6-97FA50D68FAA}" dt="2025-09-16T15:31:09.849" v="9" actId="20577"/>
        <pc:sldMkLst>
          <pc:docMk/>
          <pc:sldMk cId="3270114081" sldId="301"/>
        </pc:sldMkLst>
        <pc:spChg chg="mod">
          <ac:chgData name="Li, Yunyi [E CPE]" userId="7df35fcf-ab21-4780-aba3-023042ccffe1" providerId="ADAL" clId="{27F1AA2E-E07A-4190-B0B6-97FA50D68FAA}" dt="2025-09-16T15:31:09.849" v="9" actId="20577"/>
          <ac:spMkLst>
            <pc:docMk/>
            <pc:sldMk cId="3270114081" sldId="301"/>
            <ac:spMk id="8" creationId="{A33AF52D-59E5-97A1-1493-381E3E3ADA5E}"/>
          </ac:spMkLst>
        </pc:spChg>
      </pc:sldChg>
      <pc:sldChg chg="modSp mod">
        <pc:chgData name="Li, Yunyi [E CPE]" userId="7df35fcf-ab21-4780-aba3-023042ccffe1" providerId="ADAL" clId="{27F1AA2E-E07A-4190-B0B6-97FA50D68FAA}" dt="2025-09-16T15:31:21.038" v="14" actId="20577"/>
        <pc:sldMkLst>
          <pc:docMk/>
          <pc:sldMk cId="1375323303" sldId="332"/>
        </pc:sldMkLst>
        <pc:spChg chg="mod">
          <ac:chgData name="Li, Yunyi [E CPE]" userId="7df35fcf-ab21-4780-aba3-023042ccffe1" providerId="ADAL" clId="{27F1AA2E-E07A-4190-B0B6-97FA50D68FAA}" dt="2025-09-16T15:31:21.038" v="14" actId="20577"/>
          <ac:spMkLst>
            <pc:docMk/>
            <pc:sldMk cId="1375323303" sldId="332"/>
            <ac:spMk id="8" creationId="{C240B5DD-8627-1CBB-7495-EEF8529399A8}"/>
          </ac:spMkLst>
        </pc:spChg>
      </pc:sldChg>
      <pc:sldChg chg="modSp mod">
        <pc:chgData name="Li, Yunyi [E CPE]" userId="7df35fcf-ab21-4780-aba3-023042ccffe1" providerId="ADAL" clId="{27F1AA2E-E07A-4190-B0B6-97FA50D68FAA}" dt="2025-09-16T15:31:31.344" v="20" actId="108"/>
        <pc:sldMkLst>
          <pc:docMk/>
          <pc:sldMk cId="2161097819" sldId="360"/>
        </pc:sldMkLst>
        <pc:spChg chg="mod">
          <ac:chgData name="Li, Yunyi [E CPE]" userId="7df35fcf-ab21-4780-aba3-023042ccffe1" providerId="ADAL" clId="{27F1AA2E-E07A-4190-B0B6-97FA50D68FAA}" dt="2025-09-16T15:31:31.344" v="20" actId="108"/>
          <ac:spMkLst>
            <pc:docMk/>
            <pc:sldMk cId="2161097819" sldId="360"/>
            <ac:spMk id="8" creationId="{2C2A07BD-AB60-490E-5217-F6EFDAFAE18C}"/>
          </ac:spMkLst>
        </pc:spChg>
      </pc:sldChg>
      <pc:sldChg chg="modSp add mod">
        <pc:chgData name="Li, Yunyi [E CPE]" userId="7df35fcf-ab21-4780-aba3-023042ccffe1" providerId="ADAL" clId="{27F1AA2E-E07A-4190-B0B6-97FA50D68FAA}" dt="2025-09-16T15:31:47.752" v="23" actId="108"/>
        <pc:sldMkLst>
          <pc:docMk/>
          <pc:sldMk cId="863435315" sldId="368"/>
        </pc:sldMkLst>
        <pc:spChg chg="mod">
          <ac:chgData name="Li, Yunyi [E CPE]" userId="7df35fcf-ab21-4780-aba3-023042ccffe1" providerId="ADAL" clId="{27F1AA2E-E07A-4190-B0B6-97FA50D68FAA}" dt="2025-09-16T15:31:47.752" v="23" actId="108"/>
          <ac:spMkLst>
            <pc:docMk/>
            <pc:sldMk cId="863435315" sldId="368"/>
            <ac:spMk id="8" creationId="{494E52CF-10CB-B247-AA05-BF258F7DE54D}"/>
          </ac:spMkLst>
        </pc:spChg>
      </pc:sldChg>
      <pc:sldChg chg="add">
        <pc:chgData name="Li, Yunyi [E CPE]" userId="7df35fcf-ab21-4780-aba3-023042ccffe1" providerId="ADAL" clId="{27F1AA2E-E07A-4190-B0B6-97FA50D68FAA}" dt="2025-09-16T15:32:10.557" v="24"/>
        <pc:sldMkLst>
          <pc:docMk/>
          <pc:sldMk cId="1593304579" sldId="433"/>
        </pc:sldMkLst>
      </pc:sldChg>
      <pc:sldChg chg="add">
        <pc:chgData name="Li, Yunyi [E CPE]" userId="7df35fcf-ab21-4780-aba3-023042ccffe1" providerId="ADAL" clId="{27F1AA2E-E07A-4190-B0B6-97FA50D68FAA}" dt="2025-09-16T15:32:10.557" v="24"/>
        <pc:sldMkLst>
          <pc:docMk/>
          <pc:sldMk cId="1761825431" sldId="434"/>
        </pc:sldMkLst>
      </pc:sldChg>
      <pc:sldChg chg="add">
        <pc:chgData name="Li, Yunyi [E CPE]" userId="7df35fcf-ab21-4780-aba3-023042ccffe1" providerId="ADAL" clId="{27F1AA2E-E07A-4190-B0B6-97FA50D68FAA}" dt="2025-09-16T15:32:10.557" v="24"/>
        <pc:sldMkLst>
          <pc:docMk/>
          <pc:sldMk cId="2908211422" sldId="435"/>
        </pc:sldMkLst>
      </pc:sldChg>
      <pc:sldChg chg="add">
        <pc:chgData name="Li, Yunyi [E CPE]" userId="7df35fcf-ab21-4780-aba3-023042ccffe1" providerId="ADAL" clId="{27F1AA2E-E07A-4190-B0B6-97FA50D68FAA}" dt="2025-09-16T15:32:10.557" v="24"/>
        <pc:sldMkLst>
          <pc:docMk/>
          <pc:sldMk cId="3568671426" sldId="436"/>
        </pc:sldMkLst>
      </pc:sldChg>
      <pc:sldChg chg="add">
        <pc:chgData name="Li, Yunyi [E CPE]" userId="7df35fcf-ab21-4780-aba3-023042ccffe1" providerId="ADAL" clId="{27F1AA2E-E07A-4190-B0B6-97FA50D68FAA}" dt="2025-09-16T15:32:10.557" v="24"/>
        <pc:sldMkLst>
          <pc:docMk/>
          <pc:sldMk cId="2297635761" sldId="437"/>
        </pc:sldMkLst>
      </pc:sldChg>
      <pc:sldChg chg="add">
        <pc:chgData name="Li, Yunyi [E CPE]" userId="7df35fcf-ab21-4780-aba3-023042ccffe1" providerId="ADAL" clId="{27F1AA2E-E07A-4190-B0B6-97FA50D68FAA}" dt="2025-09-16T15:32:10.557" v="24"/>
        <pc:sldMkLst>
          <pc:docMk/>
          <pc:sldMk cId="2648023896" sldId="439"/>
        </pc:sldMkLst>
      </pc:sldChg>
      <pc:sldChg chg="add">
        <pc:chgData name="Li, Yunyi [E CPE]" userId="7df35fcf-ab21-4780-aba3-023042ccffe1" providerId="ADAL" clId="{27F1AA2E-E07A-4190-B0B6-97FA50D68FAA}" dt="2025-09-16T15:32:10.557" v="24"/>
        <pc:sldMkLst>
          <pc:docMk/>
          <pc:sldMk cId="512584153" sldId="440"/>
        </pc:sldMkLst>
      </pc:sldChg>
      <pc:sldChg chg="add">
        <pc:chgData name="Li, Yunyi [E CPE]" userId="7df35fcf-ab21-4780-aba3-023042ccffe1" providerId="ADAL" clId="{27F1AA2E-E07A-4190-B0B6-97FA50D68FAA}" dt="2025-09-16T15:32:10.557" v="24"/>
        <pc:sldMkLst>
          <pc:docMk/>
          <pc:sldMk cId="1826153463" sldId="441"/>
        </pc:sldMkLst>
      </pc:sldChg>
      <pc:sldChg chg="add">
        <pc:chgData name="Li, Yunyi [E CPE]" userId="7df35fcf-ab21-4780-aba3-023042ccffe1" providerId="ADAL" clId="{27F1AA2E-E07A-4190-B0B6-97FA50D68FAA}" dt="2025-09-16T15:32:10.557" v="24"/>
        <pc:sldMkLst>
          <pc:docMk/>
          <pc:sldMk cId="1564293146" sldId="442"/>
        </pc:sldMkLst>
      </pc:sldChg>
      <pc:sldChg chg="add">
        <pc:chgData name="Li, Yunyi [E CPE]" userId="7df35fcf-ab21-4780-aba3-023042ccffe1" providerId="ADAL" clId="{27F1AA2E-E07A-4190-B0B6-97FA50D68FAA}" dt="2025-09-16T15:32:10.557" v="24"/>
        <pc:sldMkLst>
          <pc:docMk/>
          <pc:sldMk cId="1723126957" sldId="443"/>
        </pc:sldMkLst>
      </pc:sldChg>
      <pc:sldChg chg="add">
        <pc:chgData name="Li, Yunyi [E CPE]" userId="7df35fcf-ab21-4780-aba3-023042ccffe1" providerId="ADAL" clId="{27F1AA2E-E07A-4190-B0B6-97FA50D68FAA}" dt="2025-09-16T15:32:10.557" v="24"/>
        <pc:sldMkLst>
          <pc:docMk/>
          <pc:sldMk cId="3795889100" sldId="444"/>
        </pc:sldMkLst>
      </pc:sldChg>
      <pc:sldChg chg="add">
        <pc:chgData name="Li, Yunyi [E CPE]" userId="7df35fcf-ab21-4780-aba3-023042ccffe1" providerId="ADAL" clId="{27F1AA2E-E07A-4190-B0B6-97FA50D68FAA}" dt="2025-09-16T15:32:10.557" v="24"/>
        <pc:sldMkLst>
          <pc:docMk/>
          <pc:sldMk cId="2842463355" sldId="445"/>
        </pc:sldMkLst>
      </pc:sldChg>
      <pc:sldChg chg="add">
        <pc:chgData name="Li, Yunyi [E CPE]" userId="7df35fcf-ab21-4780-aba3-023042ccffe1" providerId="ADAL" clId="{27F1AA2E-E07A-4190-B0B6-97FA50D68FAA}" dt="2025-09-16T15:32:10.557" v="24"/>
        <pc:sldMkLst>
          <pc:docMk/>
          <pc:sldMk cId="1795703090" sldId="446"/>
        </pc:sldMkLst>
      </pc:sldChg>
      <pc:sldChg chg="add">
        <pc:chgData name="Li, Yunyi [E CPE]" userId="7df35fcf-ab21-4780-aba3-023042ccffe1" providerId="ADAL" clId="{27F1AA2E-E07A-4190-B0B6-97FA50D68FAA}" dt="2025-09-16T15:32:10.557" v="24"/>
        <pc:sldMkLst>
          <pc:docMk/>
          <pc:sldMk cId="95340312" sldId="447"/>
        </pc:sldMkLst>
      </pc:sldChg>
      <pc:sldChg chg="add">
        <pc:chgData name="Li, Yunyi [E CPE]" userId="7df35fcf-ab21-4780-aba3-023042ccffe1" providerId="ADAL" clId="{27F1AA2E-E07A-4190-B0B6-97FA50D68FAA}" dt="2025-09-16T15:32:10.557" v="24"/>
        <pc:sldMkLst>
          <pc:docMk/>
          <pc:sldMk cId="2267070444" sldId="448"/>
        </pc:sldMkLst>
      </pc:sldChg>
      <pc:sldChg chg="add">
        <pc:chgData name="Li, Yunyi [E CPE]" userId="7df35fcf-ab21-4780-aba3-023042ccffe1" providerId="ADAL" clId="{27F1AA2E-E07A-4190-B0B6-97FA50D68FAA}" dt="2025-09-16T15:32:10.557" v="24"/>
        <pc:sldMkLst>
          <pc:docMk/>
          <pc:sldMk cId="3289136728" sldId="449"/>
        </pc:sldMkLst>
      </pc:sldChg>
      <pc:sldChg chg="add">
        <pc:chgData name="Li, Yunyi [E CPE]" userId="7df35fcf-ab21-4780-aba3-023042ccffe1" providerId="ADAL" clId="{27F1AA2E-E07A-4190-B0B6-97FA50D68FAA}" dt="2025-09-16T15:32:10.557" v="24"/>
        <pc:sldMkLst>
          <pc:docMk/>
          <pc:sldMk cId="1376445343" sldId="452"/>
        </pc:sldMkLst>
      </pc:sldChg>
      <pc:sldChg chg="add">
        <pc:chgData name="Li, Yunyi [E CPE]" userId="7df35fcf-ab21-4780-aba3-023042ccffe1" providerId="ADAL" clId="{27F1AA2E-E07A-4190-B0B6-97FA50D68FAA}" dt="2025-09-16T15:32:10.557" v="24"/>
        <pc:sldMkLst>
          <pc:docMk/>
          <pc:sldMk cId="785646368" sldId="453"/>
        </pc:sldMkLst>
      </pc:sldChg>
      <pc:sldChg chg="add">
        <pc:chgData name="Li, Yunyi [E CPE]" userId="7df35fcf-ab21-4780-aba3-023042ccffe1" providerId="ADAL" clId="{27F1AA2E-E07A-4190-B0B6-97FA50D68FAA}" dt="2025-09-16T15:32:10.557" v="24"/>
        <pc:sldMkLst>
          <pc:docMk/>
          <pc:sldMk cId="807440494" sldId="454"/>
        </pc:sldMkLst>
      </pc:sldChg>
      <pc:sldChg chg="add">
        <pc:chgData name="Li, Yunyi [E CPE]" userId="7df35fcf-ab21-4780-aba3-023042ccffe1" providerId="ADAL" clId="{27F1AA2E-E07A-4190-B0B6-97FA50D68FAA}" dt="2025-09-16T15:32:10.557" v="24"/>
        <pc:sldMkLst>
          <pc:docMk/>
          <pc:sldMk cId="3550793639" sldId="455"/>
        </pc:sldMkLst>
      </pc:sldChg>
      <pc:sldChg chg="add">
        <pc:chgData name="Li, Yunyi [E CPE]" userId="7df35fcf-ab21-4780-aba3-023042ccffe1" providerId="ADAL" clId="{27F1AA2E-E07A-4190-B0B6-97FA50D68FAA}" dt="2025-09-16T15:32:10.557" v="24"/>
        <pc:sldMkLst>
          <pc:docMk/>
          <pc:sldMk cId="2093238067" sldId="456"/>
        </pc:sldMkLst>
      </pc:sldChg>
      <pc:sldChg chg="add">
        <pc:chgData name="Li, Yunyi [E CPE]" userId="7df35fcf-ab21-4780-aba3-023042ccffe1" providerId="ADAL" clId="{27F1AA2E-E07A-4190-B0B6-97FA50D68FAA}" dt="2025-09-16T15:32:10.557" v="24"/>
        <pc:sldMkLst>
          <pc:docMk/>
          <pc:sldMk cId="2322729259" sldId="457"/>
        </pc:sldMkLst>
      </pc:sldChg>
      <pc:sldChg chg="add">
        <pc:chgData name="Li, Yunyi [E CPE]" userId="7df35fcf-ab21-4780-aba3-023042ccffe1" providerId="ADAL" clId="{27F1AA2E-E07A-4190-B0B6-97FA50D68FAA}" dt="2025-09-16T15:32:10.557" v="24"/>
        <pc:sldMkLst>
          <pc:docMk/>
          <pc:sldMk cId="658280836" sldId="458"/>
        </pc:sldMkLst>
      </pc:sldChg>
      <pc:sldChg chg="add">
        <pc:chgData name="Li, Yunyi [E CPE]" userId="7df35fcf-ab21-4780-aba3-023042ccffe1" providerId="ADAL" clId="{27F1AA2E-E07A-4190-B0B6-97FA50D68FAA}" dt="2025-09-16T15:32:10.557" v="24"/>
        <pc:sldMkLst>
          <pc:docMk/>
          <pc:sldMk cId="2825242401" sldId="459"/>
        </pc:sldMkLst>
      </pc:sldChg>
      <pc:sldChg chg="add">
        <pc:chgData name="Li, Yunyi [E CPE]" userId="7df35fcf-ab21-4780-aba3-023042ccffe1" providerId="ADAL" clId="{27F1AA2E-E07A-4190-B0B6-97FA50D68FAA}" dt="2025-09-16T15:32:10.557" v="24"/>
        <pc:sldMkLst>
          <pc:docMk/>
          <pc:sldMk cId="2417529187" sldId="460"/>
        </pc:sldMkLst>
      </pc:sldChg>
      <pc:sldChg chg="add">
        <pc:chgData name="Li, Yunyi [E CPE]" userId="7df35fcf-ab21-4780-aba3-023042ccffe1" providerId="ADAL" clId="{27F1AA2E-E07A-4190-B0B6-97FA50D68FAA}" dt="2025-09-16T15:32:10.557" v="24"/>
        <pc:sldMkLst>
          <pc:docMk/>
          <pc:sldMk cId="3587334312" sldId="461"/>
        </pc:sldMkLst>
      </pc:sldChg>
      <pc:sldChg chg="add">
        <pc:chgData name="Li, Yunyi [E CPE]" userId="7df35fcf-ab21-4780-aba3-023042ccffe1" providerId="ADAL" clId="{27F1AA2E-E07A-4190-B0B6-97FA50D68FAA}" dt="2025-09-16T15:32:10.557" v="24"/>
        <pc:sldMkLst>
          <pc:docMk/>
          <pc:sldMk cId="3690180193" sldId="462"/>
        </pc:sldMkLst>
      </pc:sldChg>
      <pc:sldChg chg="add">
        <pc:chgData name="Li, Yunyi [E CPE]" userId="7df35fcf-ab21-4780-aba3-023042ccffe1" providerId="ADAL" clId="{27F1AA2E-E07A-4190-B0B6-97FA50D68FAA}" dt="2025-09-16T15:32:10.557" v="24"/>
        <pc:sldMkLst>
          <pc:docMk/>
          <pc:sldMk cId="3278637450" sldId="463"/>
        </pc:sldMkLst>
      </pc:sldChg>
      <pc:sldChg chg="add">
        <pc:chgData name="Li, Yunyi [E CPE]" userId="7df35fcf-ab21-4780-aba3-023042ccffe1" providerId="ADAL" clId="{27F1AA2E-E07A-4190-B0B6-97FA50D68FAA}" dt="2025-09-16T15:32:10.557" v="24"/>
        <pc:sldMkLst>
          <pc:docMk/>
          <pc:sldMk cId="2257720296" sldId="464"/>
        </pc:sldMkLst>
      </pc:sldChg>
      <pc:sldChg chg="add">
        <pc:chgData name="Li, Yunyi [E CPE]" userId="7df35fcf-ab21-4780-aba3-023042ccffe1" providerId="ADAL" clId="{27F1AA2E-E07A-4190-B0B6-97FA50D68FAA}" dt="2025-09-16T15:32:10.557" v="24"/>
        <pc:sldMkLst>
          <pc:docMk/>
          <pc:sldMk cId="1513911674" sldId="465"/>
        </pc:sldMkLst>
      </pc:sldChg>
      <pc:sldChg chg="add">
        <pc:chgData name="Li, Yunyi [E CPE]" userId="7df35fcf-ab21-4780-aba3-023042ccffe1" providerId="ADAL" clId="{27F1AA2E-E07A-4190-B0B6-97FA50D68FAA}" dt="2025-09-16T15:32:10.557" v="24"/>
        <pc:sldMkLst>
          <pc:docMk/>
          <pc:sldMk cId="684278863" sldId="466"/>
        </pc:sldMkLst>
      </pc:sldChg>
      <pc:sldChg chg="add">
        <pc:chgData name="Li, Yunyi [E CPE]" userId="7df35fcf-ab21-4780-aba3-023042ccffe1" providerId="ADAL" clId="{27F1AA2E-E07A-4190-B0B6-97FA50D68FAA}" dt="2025-09-16T15:32:10.557" v="24"/>
        <pc:sldMkLst>
          <pc:docMk/>
          <pc:sldMk cId="3603154899" sldId="467"/>
        </pc:sldMkLst>
      </pc:sldChg>
      <pc:sldChg chg="add">
        <pc:chgData name="Li, Yunyi [E CPE]" userId="7df35fcf-ab21-4780-aba3-023042ccffe1" providerId="ADAL" clId="{27F1AA2E-E07A-4190-B0B6-97FA50D68FAA}" dt="2025-09-16T15:32:10.557" v="24"/>
        <pc:sldMkLst>
          <pc:docMk/>
          <pc:sldMk cId="3017449275" sldId="468"/>
        </pc:sldMkLst>
      </pc:sldChg>
    </pc:docChg>
  </pc:docChgLst>
  <pc:docChgLst>
    <pc:chgData name="Li, Yunyi [E CPE]" userId="7df35fcf-ab21-4780-aba3-023042ccffe1" providerId="ADAL" clId="{E6615C6E-0E38-48E7-84C9-1E3A2DF17DC2}"/>
    <pc:docChg chg="undo custSel addSld delSld modSld sldOrd">
      <pc:chgData name="Li, Yunyi [E CPE]" userId="7df35fcf-ab21-4780-aba3-023042ccffe1" providerId="ADAL" clId="{E6615C6E-0E38-48E7-84C9-1E3A2DF17DC2}" dt="2025-09-15T21:04:40.463" v="282"/>
      <pc:docMkLst>
        <pc:docMk/>
      </pc:docMkLst>
      <pc:sldChg chg="modSp mod">
        <pc:chgData name="Li, Yunyi [E CPE]" userId="7df35fcf-ab21-4780-aba3-023042ccffe1" providerId="ADAL" clId="{E6615C6E-0E38-48E7-84C9-1E3A2DF17DC2}" dt="2025-09-15T19:53:19.775" v="79" actId="1076"/>
        <pc:sldMkLst>
          <pc:docMk/>
          <pc:sldMk cId="873354227" sldId="258"/>
        </pc:sldMkLst>
        <pc:spChg chg="mod">
          <ac:chgData name="Li, Yunyi [E CPE]" userId="7df35fcf-ab21-4780-aba3-023042ccffe1" providerId="ADAL" clId="{E6615C6E-0E38-48E7-84C9-1E3A2DF17DC2}" dt="2025-09-15T19:53:19.775" v="79" actId="1076"/>
          <ac:spMkLst>
            <pc:docMk/>
            <pc:sldMk cId="873354227" sldId="258"/>
            <ac:spMk id="2" creationId="{00000000-0000-0000-0000-000000000000}"/>
          </ac:spMkLst>
        </pc:spChg>
        <pc:spChg chg="mod">
          <ac:chgData name="Li, Yunyi [E CPE]" userId="7df35fcf-ab21-4780-aba3-023042ccffe1" providerId="ADAL" clId="{E6615C6E-0E38-48E7-84C9-1E3A2DF17DC2}" dt="2025-09-15T19:53:18.024" v="78" actId="1076"/>
          <ac:spMkLst>
            <pc:docMk/>
            <pc:sldMk cId="873354227" sldId="258"/>
            <ac:spMk id="3" creationId="{00000000-0000-0000-0000-000000000000}"/>
          </ac:spMkLst>
        </pc:spChg>
      </pc:sldChg>
      <pc:sldChg chg="del">
        <pc:chgData name="Li, Yunyi [E CPE]" userId="7df35fcf-ab21-4780-aba3-023042ccffe1" providerId="ADAL" clId="{E6615C6E-0E38-48E7-84C9-1E3A2DF17DC2}" dt="2025-09-15T20:08:04.409" v="228" actId="47"/>
        <pc:sldMkLst>
          <pc:docMk/>
          <pc:sldMk cId="1704994743" sldId="274"/>
        </pc:sldMkLst>
      </pc:sldChg>
      <pc:sldChg chg="del">
        <pc:chgData name="Li, Yunyi [E CPE]" userId="7df35fcf-ab21-4780-aba3-023042ccffe1" providerId="ADAL" clId="{E6615C6E-0E38-48E7-84C9-1E3A2DF17DC2}" dt="2025-09-15T20:08:02.731" v="227" actId="47"/>
        <pc:sldMkLst>
          <pc:docMk/>
          <pc:sldMk cId="836101641" sldId="275"/>
        </pc:sldMkLst>
      </pc:sldChg>
      <pc:sldChg chg="del">
        <pc:chgData name="Li, Yunyi [E CPE]" userId="7df35fcf-ab21-4780-aba3-023042ccffe1" providerId="ADAL" clId="{E6615C6E-0E38-48E7-84C9-1E3A2DF17DC2}" dt="2025-09-15T20:09:17.132" v="235" actId="47"/>
        <pc:sldMkLst>
          <pc:docMk/>
          <pc:sldMk cId="2651000627" sldId="278"/>
        </pc:sldMkLst>
      </pc:sldChg>
      <pc:sldChg chg="ord">
        <pc:chgData name="Li, Yunyi [E CPE]" userId="7df35fcf-ab21-4780-aba3-023042ccffe1" providerId="ADAL" clId="{E6615C6E-0E38-48E7-84C9-1E3A2DF17DC2}" dt="2025-09-15T21:04:40.463" v="282"/>
        <pc:sldMkLst>
          <pc:docMk/>
          <pc:sldMk cId="3319040233" sldId="279"/>
        </pc:sldMkLst>
      </pc:sldChg>
      <pc:sldChg chg="del">
        <pc:chgData name="Li, Yunyi [E CPE]" userId="7df35fcf-ab21-4780-aba3-023042ccffe1" providerId="ADAL" clId="{E6615C6E-0E38-48E7-84C9-1E3A2DF17DC2}" dt="2025-09-15T20:09:33.490" v="237" actId="47"/>
        <pc:sldMkLst>
          <pc:docMk/>
          <pc:sldMk cId="3568326449" sldId="281"/>
        </pc:sldMkLst>
      </pc:sldChg>
      <pc:sldChg chg="del">
        <pc:chgData name="Li, Yunyi [E CPE]" userId="7df35fcf-ab21-4780-aba3-023042ccffe1" providerId="ADAL" clId="{E6615C6E-0E38-48E7-84C9-1E3A2DF17DC2}" dt="2025-09-15T20:09:35.912" v="238" actId="47"/>
        <pc:sldMkLst>
          <pc:docMk/>
          <pc:sldMk cId="3575010479" sldId="282"/>
        </pc:sldMkLst>
      </pc:sldChg>
      <pc:sldChg chg="del">
        <pc:chgData name="Li, Yunyi [E CPE]" userId="7df35fcf-ab21-4780-aba3-023042ccffe1" providerId="ADAL" clId="{E6615C6E-0E38-48E7-84C9-1E3A2DF17DC2}" dt="2025-09-15T20:09:37.190" v="239" actId="47"/>
        <pc:sldMkLst>
          <pc:docMk/>
          <pc:sldMk cId="3737042823" sldId="283"/>
        </pc:sldMkLst>
      </pc:sldChg>
      <pc:sldChg chg="del">
        <pc:chgData name="Li, Yunyi [E CPE]" userId="7df35fcf-ab21-4780-aba3-023042ccffe1" providerId="ADAL" clId="{E6615C6E-0E38-48E7-84C9-1E3A2DF17DC2}" dt="2025-09-15T20:09:40.948" v="240" actId="47"/>
        <pc:sldMkLst>
          <pc:docMk/>
          <pc:sldMk cId="2798086764" sldId="284"/>
        </pc:sldMkLst>
      </pc:sldChg>
      <pc:sldChg chg="addSp delSp modSp mod ord">
        <pc:chgData name="Li, Yunyi [E CPE]" userId="7df35fcf-ab21-4780-aba3-023042ccffe1" providerId="ADAL" clId="{E6615C6E-0E38-48E7-84C9-1E3A2DF17DC2}" dt="2025-09-15T20:10:15.723" v="249" actId="1076"/>
        <pc:sldMkLst>
          <pc:docMk/>
          <pc:sldMk cId="1704059418" sldId="285"/>
        </pc:sldMkLst>
        <pc:spChg chg="del">
          <ac:chgData name="Li, Yunyi [E CPE]" userId="7df35fcf-ab21-4780-aba3-023042ccffe1" providerId="ADAL" clId="{E6615C6E-0E38-48E7-84C9-1E3A2DF17DC2}" dt="2025-09-15T20:10:02.309" v="244" actId="478"/>
          <ac:spMkLst>
            <pc:docMk/>
            <pc:sldMk cId="1704059418" sldId="285"/>
            <ac:spMk id="2" creationId="{00000000-0000-0000-0000-000000000000}"/>
          </ac:spMkLst>
        </pc:spChg>
        <pc:spChg chg="add del mod">
          <ac:chgData name="Li, Yunyi [E CPE]" userId="7df35fcf-ab21-4780-aba3-023042ccffe1" providerId="ADAL" clId="{E6615C6E-0E38-48E7-84C9-1E3A2DF17DC2}" dt="2025-09-15T20:10:04.043" v="245" actId="478"/>
          <ac:spMkLst>
            <pc:docMk/>
            <pc:sldMk cId="1704059418" sldId="285"/>
            <ac:spMk id="6" creationId="{CB946CAE-6621-A98B-66D0-F9D4D78D6FCF}"/>
          </ac:spMkLst>
        </pc:spChg>
        <pc:spChg chg="add mod">
          <ac:chgData name="Li, Yunyi [E CPE]" userId="7df35fcf-ab21-4780-aba3-023042ccffe1" providerId="ADAL" clId="{E6615C6E-0E38-48E7-84C9-1E3A2DF17DC2}" dt="2025-09-15T20:10:04.965" v="246"/>
          <ac:spMkLst>
            <pc:docMk/>
            <pc:sldMk cId="1704059418" sldId="285"/>
            <ac:spMk id="9" creationId="{8327809E-3842-D669-44F4-009875D9AC70}"/>
          </ac:spMkLst>
        </pc:spChg>
        <pc:spChg chg="del">
          <ac:chgData name="Li, Yunyi [E CPE]" userId="7df35fcf-ab21-4780-aba3-023042ccffe1" providerId="ADAL" clId="{E6615C6E-0E38-48E7-84C9-1E3A2DF17DC2}" dt="2025-09-15T20:10:00.780" v="243" actId="478"/>
          <ac:spMkLst>
            <pc:docMk/>
            <pc:sldMk cId="1704059418" sldId="285"/>
            <ac:spMk id="11" creationId="{00000000-0000-0000-0000-000000000000}"/>
          </ac:spMkLst>
        </pc:spChg>
        <pc:spChg chg="add mod">
          <ac:chgData name="Li, Yunyi [E CPE]" userId="7df35fcf-ab21-4780-aba3-023042ccffe1" providerId="ADAL" clId="{E6615C6E-0E38-48E7-84C9-1E3A2DF17DC2}" dt="2025-09-15T20:10:04.965" v="246"/>
          <ac:spMkLst>
            <pc:docMk/>
            <pc:sldMk cId="1704059418" sldId="285"/>
            <ac:spMk id="12" creationId="{6C281BA6-8F3B-2322-085D-D6688F3A4737}"/>
          </ac:spMkLst>
        </pc:spChg>
        <pc:spChg chg="add mod">
          <ac:chgData name="Li, Yunyi [E CPE]" userId="7df35fcf-ab21-4780-aba3-023042ccffe1" providerId="ADAL" clId="{E6615C6E-0E38-48E7-84C9-1E3A2DF17DC2}" dt="2025-09-15T20:10:15.723" v="249" actId="1076"/>
          <ac:spMkLst>
            <pc:docMk/>
            <pc:sldMk cId="1704059418" sldId="285"/>
            <ac:spMk id="13" creationId="{3121D6C6-F7EF-6CE6-751F-64B30EBCC24C}"/>
          </ac:spMkLst>
        </pc:spChg>
      </pc:sldChg>
      <pc:sldChg chg="addSp delSp modSp mod">
        <pc:chgData name="Li, Yunyi [E CPE]" userId="7df35fcf-ab21-4780-aba3-023042ccffe1" providerId="ADAL" clId="{E6615C6E-0E38-48E7-84C9-1E3A2DF17DC2}" dt="2025-09-15T20:12:04.704" v="278" actId="1076"/>
        <pc:sldMkLst>
          <pc:docMk/>
          <pc:sldMk cId="4101686015" sldId="286"/>
        </pc:sldMkLst>
        <pc:spChg chg="del mod">
          <ac:chgData name="Li, Yunyi [E CPE]" userId="7df35fcf-ab21-4780-aba3-023042ccffe1" providerId="ADAL" clId="{E6615C6E-0E38-48E7-84C9-1E3A2DF17DC2}" dt="2025-09-15T20:11:14.185" v="259" actId="478"/>
          <ac:spMkLst>
            <pc:docMk/>
            <pc:sldMk cId="4101686015" sldId="286"/>
            <ac:spMk id="2" creationId="{00000000-0000-0000-0000-000000000000}"/>
          </ac:spMkLst>
        </pc:spChg>
        <pc:spChg chg="add mod">
          <ac:chgData name="Li, Yunyi [E CPE]" userId="7df35fcf-ab21-4780-aba3-023042ccffe1" providerId="ADAL" clId="{E6615C6E-0E38-48E7-84C9-1E3A2DF17DC2}" dt="2025-09-15T20:10:45.580" v="252"/>
          <ac:spMkLst>
            <pc:docMk/>
            <pc:sldMk cId="4101686015" sldId="286"/>
            <ac:spMk id="3" creationId="{E5D73465-1B5A-7FB6-0518-FA7D6C55471E}"/>
          </ac:spMkLst>
        </pc:spChg>
        <pc:spChg chg="add mod">
          <ac:chgData name="Li, Yunyi [E CPE]" userId="7df35fcf-ab21-4780-aba3-023042ccffe1" providerId="ADAL" clId="{E6615C6E-0E38-48E7-84C9-1E3A2DF17DC2}" dt="2025-09-15T20:10:45.580" v="252"/>
          <ac:spMkLst>
            <pc:docMk/>
            <pc:sldMk cId="4101686015" sldId="286"/>
            <ac:spMk id="6" creationId="{48048DFB-CA98-6BAC-1003-906AD0C00A0D}"/>
          </ac:spMkLst>
        </pc:spChg>
        <pc:spChg chg="add mod">
          <ac:chgData name="Li, Yunyi [E CPE]" userId="7df35fcf-ab21-4780-aba3-023042ccffe1" providerId="ADAL" clId="{E6615C6E-0E38-48E7-84C9-1E3A2DF17DC2}" dt="2025-09-15T20:12:04.704" v="278" actId="1076"/>
          <ac:spMkLst>
            <pc:docMk/>
            <pc:sldMk cId="4101686015" sldId="286"/>
            <ac:spMk id="9" creationId="{65C2E3E0-7061-8BBD-685D-74417D21A98E}"/>
          </ac:spMkLst>
        </pc:spChg>
        <pc:spChg chg="del mod">
          <ac:chgData name="Li, Yunyi [E CPE]" userId="7df35fcf-ab21-4780-aba3-023042ccffe1" providerId="ADAL" clId="{E6615C6E-0E38-48E7-84C9-1E3A2DF17DC2}" dt="2025-09-15T20:11:11.819" v="258" actId="478"/>
          <ac:spMkLst>
            <pc:docMk/>
            <pc:sldMk cId="4101686015" sldId="286"/>
            <ac:spMk id="11" creationId="{00000000-0000-0000-0000-000000000000}"/>
          </ac:spMkLst>
        </pc:spChg>
        <pc:spChg chg="add del mod">
          <ac:chgData name="Li, Yunyi [E CPE]" userId="7df35fcf-ab21-4780-aba3-023042ccffe1" providerId="ADAL" clId="{E6615C6E-0E38-48E7-84C9-1E3A2DF17DC2}" dt="2025-09-15T20:11:16.093" v="260" actId="478"/>
          <ac:spMkLst>
            <pc:docMk/>
            <pc:sldMk cId="4101686015" sldId="286"/>
            <ac:spMk id="13" creationId="{D8B92B15-6B82-2A14-5353-4B6D20CF59C6}"/>
          </ac:spMkLst>
        </pc:spChg>
      </pc:sldChg>
      <pc:sldChg chg="addSp delSp modSp mod">
        <pc:chgData name="Li, Yunyi [E CPE]" userId="7df35fcf-ab21-4780-aba3-023042ccffe1" providerId="ADAL" clId="{E6615C6E-0E38-48E7-84C9-1E3A2DF17DC2}" dt="2025-09-15T20:12:01.329" v="277" actId="1076"/>
        <pc:sldMkLst>
          <pc:docMk/>
          <pc:sldMk cId="640706732" sldId="287"/>
        </pc:sldMkLst>
        <pc:spChg chg="del">
          <ac:chgData name="Li, Yunyi [E CPE]" userId="7df35fcf-ab21-4780-aba3-023042ccffe1" providerId="ADAL" clId="{E6615C6E-0E38-48E7-84C9-1E3A2DF17DC2}" dt="2025-09-15T20:11:21.053" v="262" actId="478"/>
          <ac:spMkLst>
            <pc:docMk/>
            <pc:sldMk cId="640706732" sldId="287"/>
            <ac:spMk id="2" creationId="{00000000-0000-0000-0000-000000000000}"/>
          </ac:spMkLst>
        </pc:spChg>
        <pc:spChg chg="add del mod">
          <ac:chgData name="Li, Yunyi [E CPE]" userId="7df35fcf-ab21-4780-aba3-023042ccffe1" providerId="ADAL" clId="{E6615C6E-0E38-48E7-84C9-1E3A2DF17DC2}" dt="2025-09-15T20:11:21.985" v="263" actId="478"/>
          <ac:spMkLst>
            <pc:docMk/>
            <pc:sldMk cId="640706732" sldId="287"/>
            <ac:spMk id="6" creationId="{5E9FECC9-B98F-0A94-20C7-FCF8C699185F}"/>
          </ac:spMkLst>
        </pc:spChg>
        <pc:spChg chg="del mod">
          <ac:chgData name="Li, Yunyi [E CPE]" userId="7df35fcf-ab21-4780-aba3-023042ccffe1" providerId="ADAL" clId="{E6615C6E-0E38-48E7-84C9-1E3A2DF17DC2}" dt="2025-09-15T20:11:34.047" v="270" actId="478"/>
          <ac:spMkLst>
            <pc:docMk/>
            <pc:sldMk cId="640706732" sldId="287"/>
            <ac:spMk id="11" creationId="{00000000-0000-0000-0000-000000000000}"/>
          </ac:spMkLst>
        </pc:spChg>
        <pc:spChg chg="add del">
          <ac:chgData name="Li, Yunyi [E CPE]" userId="7df35fcf-ab21-4780-aba3-023042ccffe1" providerId="ADAL" clId="{E6615C6E-0E38-48E7-84C9-1E3A2DF17DC2}" dt="2025-09-15T20:11:24.154" v="267"/>
          <ac:spMkLst>
            <pc:docMk/>
            <pc:sldMk cId="640706732" sldId="287"/>
            <ac:spMk id="12" creationId="{60647FC6-7D33-740F-54E1-F6C5A094AB42}"/>
          </ac:spMkLst>
        </pc:spChg>
        <pc:spChg chg="add mod">
          <ac:chgData name="Li, Yunyi [E CPE]" userId="7df35fcf-ab21-4780-aba3-023042ccffe1" providerId="ADAL" clId="{E6615C6E-0E38-48E7-84C9-1E3A2DF17DC2}" dt="2025-09-15T20:11:29.079" v="268"/>
          <ac:spMkLst>
            <pc:docMk/>
            <pc:sldMk cId="640706732" sldId="287"/>
            <ac:spMk id="13" creationId="{0DB78A75-3739-9787-4C58-F4E0DC2BAEF6}"/>
          </ac:spMkLst>
        </pc:spChg>
        <pc:spChg chg="add mod">
          <ac:chgData name="Li, Yunyi [E CPE]" userId="7df35fcf-ab21-4780-aba3-023042ccffe1" providerId="ADAL" clId="{E6615C6E-0E38-48E7-84C9-1E3A2DF17DC2}" dt="2025-09-15T20:11:29.079" v="268"/>
          <ac:spMkLst>
            <pc:docMk/>
            <pc:sldMk cId="640706732" sldId="287"/>
            <ac:spMk id="14" creationId="{9D85D685-1981-FF23-2010-DE72C4209757}"/>
          </ac:spMkLst>
        </pc:spChg>
        <pc:spChg chg="add mod">
          <ac:chgData name="Li, Yunyi [E CPE]" userId="7df35fcf-ab21-4780-aba3-023042ccffe1" providerId="ADAL" clId="{E6615C6E-0E38-48E7-84C9-1E3A2DF17DC2}" dt="2025-09-15T20:12:01.329" v="277" actId="1076"/>
          <ac:spMkLst>
            <pc:docMk/>
            <pc:sldMk cId="640706732" sldId="287"/>
            <ac:spMk id="15" creationId="{B8A35400-7925-6B44-296B-9AFB4B145E37}"/>
          </ac:spMkLst>
        </pc:spChg>
      </pc:sldChg>
      <pc:sldChg chg="addSp delSp modSp add del mod">
        <pc:chgData name="Li, Yunyi [E CPE]" userId="7df35fcf-ab21-4780-aba3-023042ccffe1" providerId="ADAL" clId="{E6615C6E-0E38-48E7-84C9-1E3A2DF17DC2}" dt="2025-09-15T20:08:41.601" v="232"/>
        <pc:sldMkLst>
          <pc:docMk/>
          <pc:sldMk cId="553696950" sldId="288"/>
        </pc:sldMkLst>
        <pc:spChg chg="mod">
          <ac:chgData name="Li, Yunyi [E CPE]" userId="7df35fcf-ab21-4780-aba3-023042ccffe1" providerId="ADAL" clId="{E6615C6E-0E38-48E7-84C9-1E3A2DF17DC2}" dt="2025-09-15T19:52:14.775" v="61" actId="20577"/>
          <ac:spMkLst>
            <pc:docMk/>
            <pc:sldMk cId="553696950" sldId="288"/>
            <ac:spMk id="2" creationId="{D0D71B54-6FEC-EED3-C431-57D213677E1D}"/>
          </ac:spMkLst>
        </pc:spChg>
        <pc:spChg chg="add del">
          <ac:chgData name="Li, Yunyi [E CPE]" userId="7df35fcf-ab21-4780-aba3-023042ccffe1" providerId="ADAL" clId="{E6615C6E-0E38-48E7-84C9-1E3A2DF17DC2}" dt="2025-09-15T20:08:41.601" v="232"/>
          <ac:spMkLst>
            <pc:docMk/>
            <pc:sldMk cId="553696950" sldId="288"/>
            <ac:spMk id="6" creationId="{9F65770B-7683-0A09-1811-91D5BABCAFD5}"/>
          </ac:spMkLst>
        </pc:spChg>
        <pc:spChg chg="add del mod">
          <ac:chgData name="Li, Yunyi [E CPE]" userId="7df35fcf-ab21-4780-aba3-023042ccffe1" providerId="ADAL" clId="{E6615C6E-0E38-48E7-84C9-1E3A2DF17DC2}" dt="2025-09-15T19:51:34.274" v="42" actId="478"/>
          <ac:spMkLst>
            <pc:docMk/>
            <pc:sldMk cId="553696950" sldId="288"/>
            <ac:spMk id="6" creationId="{FCC53A82-96A1-C62B-A449-F5E6A6755B79}"/>
          </ac:spMkLst>
        </pc:spChg>
        <pc:spChg chg="del">
          <ac:chgData name="Li, Yunyi [E CPE]" userId="7df35fcf-ab21-4780-aba3-023042ccffe1" providerId="ADAL" clId="{E6615C6E-0E38-48E7-84C9-1E3A2DF17DC2}" dt="2025-09-15T19:51:31.817" v="40" actId="478"/>
          <ac:spMkLst>
            <pc:docMk/>
            <pc:sldMk cId="553696950" sldId="288"/>
            <ac:spMk id="7" creationId="{55AF2222-CF46-E239-3C0B-C2EDEA8F4103}"/>
          </ac:spMkLst>
        </pc:spChg>
        <pc:spChg chg="add mod">
          <ac:chgData name="Li, Yunyi [E CPE]" userId="7df35fcf-ab21-4780-aba3-023042ccffe1" providerId="ADAL" clId="{E6615C6E-0E38-48E7-84C9-1E3A2DF17DC2}" dt="2025-09-15T19:54:43.077" v="165" actId="20577"/>
          <ac:spMkLst>
            <pc:docMk/>
            <pc:sldMk cId="553696950" sldId="288"/>
            <ac:spMk id="8" creationId="{F399AF98-CE89-542B-3F18-53871ED3195C}"/>
          </ac:spMkLst>
        </pc:spChg>
        <pc:picChg chg="del">
          <ac:chgData name="Li, Yunyi [E CPE]" userId="7df35fcf-ab21-4780-aba3-023042ccffe1" providerId="ADAL" clId="{E6615C6E-0E38-48E7-84C9-1E3A2DF17DC2}" dt="2025-09-15T19:51:32.686" v="41" actId="478"/>
          <ac:picMkLst>
            <pc:docMk/>
            <pc:sldMk cId="553696950" sldId="288"/>
            <ac:picMk id="10" creationId="{D0D5A911-9DBD-57E3-33FC-D6DBE0CEC846}"/>
          </ac:picMkLst>
        </pc:picChg>
      </pc:sldChg>
      <pc:sldChg chg="add">
        <pc:chgData name="Li, Yunyi [E CPE]" userId="7df35fcf-ab21-4780-aba3-023042ccffe1" providerId="ADAL" clId="{E6615C6E-0E38-48E7-84C9-1E3A2DF17DC2}" dt="2025-09-15T19:55:05.895" v="166"/>
        <pc:sldMkLst>
          <pc:docMk/>
          <pc:sldMk cId="1878741195" sldId="289"/>
        </pc:sldMkLst>
      </pc:sldChg>
      <pc:sldChg chg="add">
        <pc:chgData name="Li, Yunyi [E CPE]" userId="7df35fcf-ab21-4780-aba3-023042ccffe1" providerId="ADAL" clId="{E6615C6E-0E38-48E7-84C9-1E3A2DF17DC2}" dt="2025-09-15T19:55:05.895" v="166"/>
        <pc:sldMkLst>
          <pc:docMk/>
          <pc:sldMk cId="4203472081" sldId="290"/>
        </pc:sldMkLst>
      </pc:sldChg>
      <pc:sldChg chg="add">
        <pc:chgData name="Li, Yunyi [E CPE]" userId="7df35fcf-ab21-4780-aba3-023042ccffe1" providerId="ADAL" clId="{E6615C6E-0E38-48E7-84C9-1E3A2DF17DC2}" dt="2025-09-15T19:55:05.895" v="166"/>
        <pc:sldMkLst>
          <pc:docMk/>
          <pc:sldMk cId="235981286" sldId="291"/>
        </pc:sldMkLst>
      </pc:sldChg>
      <pc:sldChg chg="add">
        <pc:chgData name="Li, Yunyi [E CPE]" userId="7df35fcf-ab21-4780-aba3-023042ccffe1" providerId="ADAL" clId="{E6615C6E-0E38-48E7-84C9-1E3A2DF17DC2}" dt="2025-09-15T19:55:05.895" v="166"/>
        <pc:sldMkLst>
          <pc:docMk/>
          <pc:sldMk cId="3180209302" sldId="292"/>
        </pc:sldMkLst>
      </pc:sldChg>
      <pc:sldChg chg="add">
        <pc:chgData name="Li, Yunyi [E CPE]" userId="7df35fcf-ab21-4780-aba3-023042ccffe1" providerId="ADAL" clId="{E6615C6E-0E38-48E7-84C9-1E3A2DF17DC2}" dt="2025-09-15T19:55:05.895" v="166"/>
        <pc:sldMkLst>
          <pc:docMk/>
          <pc:sldMk cId="2679342080" sldId="293"/>
        </pc:sldMkLst>
      </pc:sldChg>
      <pc:sldChg chg="add">
        <pc:chgData name="Li, Yunyi [E CPE]" userId="7df35fcf-ab21-4780-aba3-023042ccffe1" providerId="ADAL" clId="{E6615C6E-0E38-48E7-84C9-1E3A2DF17DC2}" dt="2025-09-15T19:55:05.895" v="166"/>
        <pc:sldMkLst>
          <pc:docMk/>
          <pc:sldMk cId="2519664489" sldId="294"/>
        </pc:sldMkLst>
      </pc:sldChg>
      <pc:sldChg chg="add">
        <pc:chgData name="Li, Yunyi [E CPE]" userId="7df35fcf-ab21-4780-aba3-023042ccffe1" providerId="ADAL" clId="{E6615C6E-0E38-48E7-84C9-1E3A2DF17DC2}" dt="2025-09-15T19:55:05.895" v="166"/>
        <pc:sldMkLst>
          <pc:docMk/>
          <pc:sldMk cId="3249909407" sldId="295"/>
        </pc:sldMkLst>
      </pc:sldChg>
      <pc:sldChg chg="add">
        <pc:chgData name="Li, Yunyi [E CPE]" userId="7df35fcf-ab21-4780-aba3-023042ccffe1" providerId="ADAL" clId="{E6615C6E-0E38-48E7-84C9-1E3A2DF17DC2}" dt="2025-09-15T19:55:05.895" v="166"/>
        <pc:sldMkLst>
          <pc:docMk/>
          <pc:sldMk cId="1893804013" sldId="296"/>
        </pc:sldMkLst>
      </pc:sldChg>
      <pc:sldChg chg="add">
        <pc:chgData name="Li, Yunyi [E CPE]" userId="7df35fcf-ab21-4780-aba3-023042ccffe1" providerId="ADAL" clId="{E6615C6E-0E38-48E7-84C9-1E3A2DF17DC2}" dt="2025-09-15T19:55:05.895" v="166"/>
        <pc:sldMkLst>
          <pc:docMk/>
          <pc:sldMk cId="2612516442" sldId="297"/>
        </pc:sldMkLst>
      </pc:sldChg>
      <pc:sldChg chg="add">
        <pc:chgData name="Li, Yunyi [E CPE]" userId="7df35fcf-ab21-4780-aba3-023042ccffe1" providerId="ADAL" clId="{E6615C6E-0E38-48E7-84C9-1E3A2DF17DC2}" dt="2025-09-15T19:55:05.895" v="166"/>
        <pc:sldMkLst>
          <pc:docMk/>
          <pc:sldMk cId="2073626326" sldId="298"/>
        </pc:sldMkLst>
      </pc:sldChg>
      <pc:sldChg chg="add">
        <pc:chgData name="Li, Yunyi [E CPE]" userId="7df35fcf-ab21-4780-aba3-023042ccffe1" providerId="ADAL" clId="{E6615C6E-0E38-48E7-84C9-1E3A2DF17DC2}" dt="2025-09-15T19:55:05.895" v="166"/>
        <pc:sldMkLst>
          <pc:docMk/>
          <pc:sldMk cId="613807157" sldId="299"/>
        </pc:sldMkLst>
      </pc:sldChg>
      <pc:sldChg chg="add">
        <pc:chgData name="Li, Yunyi [E CPE]" userId="7df35fcf-ab21-4780-aba3-023042ccffe1" providerId="ADAL" clId="{E6615C6E-0E38-48E7-84C9-1E3A2DF17DC2}" dt="2025-09-15T19:55:05.895" v="166"/>
        <pc:sldMkLst>
          <pc:docMk/>
          <pc:sldMk cId="1414451814" sldId="300"/>
        </pc:sldMkLst>
      </pc:sldChg>
      <pc:sldChg chg="modSp add mod">
        <pc:chgData name="Li, Yunyi [E CPE]" userId="7df35fcf-ab21-4780-aba3-023042ccffe1" providerId="ADAL" clId="{E6615C6E-0E38-48E7-84C9-1E3A2DF17DC2}" dt="2025-09-15T19:55:20.436" v="169" actId="108"/>
        <pc:sldMkLst>
          <pc:docMk/>
          <pc:sldMk cId="3270114081" sldId="301"/>
        </pc:sldMkLst>
        <pc:spChg chg="mod">
          <ac:chgData name="Li, Yunyi [E CPE]" userId="7df35fcf-ab21-4780-aba3-023042ccffe1" providerId="ADAL" clId="{E6615C6E-0E38-48E7-84C9-1E3A2DF17DC2}" dt="2025-09-15T19:55:20.436" v="169" actId="108"/>
          <ac:spMkLst>
            <pc:docMk/>
            <pc:sldMk cId="3270114081" sldId="301"/>
            <ac:spMk id="8" creationId="{A33AF52D-59E5-97A1-1493-381E3E3ADA5E}"/>
          </ac:spMkLst>
        </pc:spChg>
      </pc:sldChg>
      <pc:sldChg chg="add">
        <pc:chgData name="Li, Yunyi [E CPE]" userId="7df35fcf-ab21-4780-aba3-023042ccffe1" providerId="ADAL" clId="{E6615C6E-0E38-48E7-84C9-1E3A2DF17DC2}" dt="2025-09-15T19:55:36.965" v="170"/>
        <pc:sldMkLst>
          <pc:docMk/>
          <pc:sldMk cId="1203860885" sldId="302"/>
        </pc:sldMkLst>
      </pc:sldChg>
      <pc:sldChg chg="add">
        <pc:chgData name="Li, Yunyi [E CPE]" userId="7df35fcf-ab21-4780-aba3-023042ccffe1" providerId="ADAL" clId="{E6615C6E-0E38-48E7-84C9-1E3A2DF17DC2}" dt="2025-09-15T19:55:36.965" v="170"/>
        <pc:sldMkLst>
          <pc:docMk/>
          <pc:sldMk cId="1800881160" sldId="303"/>
        </pc:sldMkLst>
      </pc:sldChg>
      <pc:sldChg chg="add">
        <pc:chgData name="Li, Yunyi [E CPE]" userId="7df35fcf-ab21-4780-aba3-023042ccffe1" providerId="ADAL" clId="{E6615C6E-0E38-48E7-84C9-1E3A2DF17DC2}" dt="2025-09-15T19:55:36.965" v="170"/>
        <pc:sldMkLst>
          <pc:docMk/>
          <pc:sldMk cId="1616750291" sldId="304"/>
        </pc:sldMkLst>
      </pc:sldChg>
      <pc:sldChg chg="add">
        <pc:chgData name="Li, Yunyi [E CPE]" userId="7df35fcf-ab21-4780-aba3-023042ccffe1" providerId="ADAL" clId="{E6615C6E-0E38-48E7-84C9-1E3A2DF17DC2}" dt="2025-09-15T19:55:36.965" v="170"/>
        <pc:sldMkLst>
          <pc:docMk/>
          <pc:sldMk cId="1823309023" sldId="305"/>
        </pc:sldMkLst>
      </pc:sldChg>
      <pc:sldChg chg="add">
        <pc:chgData name="Li, Yunyi [E CPE]" userId="7df35fcf-ab21-4780-aba3-023042ccffe1" providerId="ADAL" clId="{E6615C6E-0E38-48E7-84C9-1E3A2DF17DC2}" dt="2025-09-15T19:55:36.965" v="170"/>
        <pc:sldMkLst>
          <pc:docMk/>
          <pc:sldMk cId="491890918" sldId="306"/>
        </pc:sldMkLst>
      </pc:sldChg>
      <pc:sldChg chg="add">
        <pc:chgData name="Li, Yunyi [E CPE]" userId="7df35fcf-ab21-4780-aba3-023042ccffe1" providerId="ADAL" clId="{E6615C6E-0E38-48E7-84C9-1E3A2DF17DC2}" dt="2025-09-15T19:55:36.965" v="170"/>
        <pc:sldMkLst>
          <pc:docMk/>
          <pc:sldMk cId="3417650714" sldId="307"/>
        </pc:sldMkLst>
      </pc:sldChg>
      <pc:sldChg chg="add">
        <pc:chgData name="Li, Yunyi [E CPE]" userId="7df35fcf-ab21-4780-aba3-023042ccffe1" providerId="ADAL" clId="{E6615C6E-0E38-48E7-84C9-1E3A2DF17DC2}" dt="2025-09-15T19:55:36.965" v="170"/>
        <pc:sldMkLst>
          <pc:docMk/>
          <pc:sldMk cId="1564600714" sldId="308"/>
        </pc:sldMkLst>
      </pc:sldChg>
      <pc:sldChg chg="add">
        <pc:chgData name="Li, Yunyi [E CPE]" userId="7df35fcf-ab21-4780-aba3-023042ccffe1" providerId="ADAL" clId="{E6615C6E-0E38-48E7-84C9-1E3A2DF17DC2}" dt="2025-09-15T19:55:36.965" v="170"/>
        <pc:sldMkLst>
          <pc:docMk/>
          <pc:sldMk cId="2725405523" sldId="309"/>
        </pc:sldMkLst>
      </pc:sldChg>
      <pc:sldChg chg="add">
        <pc:chgData name="Li, Yunyi [E CPE]" userId="7df35fcf-ab21-4780-aba3-023042ccffe1" providerId="ADAL" clId="{E6615C6E-0E38-48E7-84C9-1E3A2DF17DC2}" dt="2025-09-15T19:55:36.965" v="170"/>
        <pc:sldMkLst>
          <pc:docMk/>
          <pc:sldMk cId="1287048814" sldId="310"/>
        </pc:sldMkLst>
      </pc:sldChg>
      <pc:sldChg chg="add">
        <pc:chgData name="Li, Yunyi [E CPE]" userId="7df35fcf-ab21-4780-aba3-023042ccffe1" providerId="ADAL" clId="{E6615C6E-0E38-48E7-84C9-1E3A2DF17DC2}" dt="2025-09-15T19:55:36.965" v="170"/>
        <pc:sldMkLst>
          <pc:docMk/>
          <pc:sldMk cId="144302800" sldId="311"/>
        </pc:sldMkLst>
      </pc:sldChg>
      <pc:sldChg chg="add">
        <pc:chgData name="Li, Yunyi [E CPE]" userId="7df35fcf-ab21-4780-aba3-023042ccffe1" providerId="ADAL" clId="{E6615C6E-0E38-48E7-84C9-1E3A2DF17DC2}" dt="2025-09-15T19:55:36.965" v="170"/>
        <pc:sldMkLst>
          <pc:docMk/>
          <pc:sldMk cId="3170947460" sldId="312"/>
        </pc:sldMkLst>
      </pc:sldChg>
      <pc:sldChg chg="add">
        <pc:chgData name="Li, Yunyi [E CPE]" userId="7df35fcf-ab21-4780-aba3-023042ccffe1" providerId="ADAL" clId="{E6615C6E-0E38-48E7-84C9-1E3A2DF17DC2}" dt="2025-09-15T19:55:36.965" v="170"/>
        <pc:sldMkLst>
          <pc:docMk/>
          <pc:sldMk cId="150184311" sldId="313"/>
        </pc:sldMkLst>
      </pc:sldChg>
      <pc:sldChg chg="add">
        <pc:chgData name="Li, Yunyi [E CPE]" userId="7df35fcf-ab21-4780-aba3-023042ccffe1" providerId="ADAL" clId="{E6615C6E-0E38-48E7-84C9-1E3A2DF17DC2}" dt="2025-09-15T19:55:36.965" v="170"/>
        <pc:sldMkLst>
          <pc:docMk/>
          <pc:sldMk cId="2445020725" sldId="314"/>
        </pc:sldMkLst>
      </pc:sldChg>
      <pc:sldChg chg="add">
        <pc:chgData name="Li, Yunyi [E CPE]" userId="7df35fcf-ab21-4780-aba3-023042ccffe1" providerId="ADAL" clId="{E6615C6E-0E38-48E7-84C9-1E3A2DF17DC2}" dt="2025-09-15T19:55:36.965" v="170"/>
        <pc:sldMkLst>
          <pc:docMk/>
          <pc:sldMk cId="2338357714" sldId="315"/>
        </pc:sldMkLst>
      </pc:sldChg>
      <pc:sldChg chg="add">
        <pc:chgData name="Li, Yunyi [E CPE]" userId="7df35fcf-ab21-4780-aba3-023042ccffe1" providerId="ADAL" clId="{E6615C6E-0E38-48E7-84C9-1E3A2DF17DC2}" dt="2025-09-15T19:55:36.965" v="170"/>
        <pc:sldMkLst>
          <pc:docMk/>
          <pc:sldMk cId="699649676" sldId="316"/>
        </pc:sldMkLst>
      </pc:sldChg>
      <pc:sldChg chg="add">
        <pc:chgData name="Li, Yunyi [E CPE]" userId="7df35fcf-ab21-4780-aba3-023042ccffe1" providerId="ADAL" clId="{E6615C6E-0E38-48E7-84C9-1E3A2DF17DC2}" dt="2025-09-15T19:55:36.965" v="170"/>
        <pc:sldMkLst>
          <pc:docMk/>
          <pc:sldMk cId="2838384759" sldId="317"/>
        </pc:sldMkLst>
      </pc:sldChg>
      <pc:sldChg chg="add">
        <pc:chgData name="Li, Yunyi [E CPE]" userId="7df35fcf-ab21-4780-aba3-023042ccffe1" providerId="ADAL" clId="{E6615C6E-0E38-48E7-84C9-1E3A2DF17DC2}" dt="2025-09-15T19:55:36.965" v="170"/>
        <pc:sldMkLst>
          <pc:docMk/>
          <pc:sldMk cId="2466370472" sldId="318"/>
        </pc:sldMkLst>
      </pc:sldChg>
      <pc:sldChg chg="add">
        <pc:chgData name="Li, Yunyi [E CPE]" userId="7df35fcf-ab21-4780-aba3-023042ccffe1" providerId="ADAL" clId="{E6615C6E-0E38-48E7-84C9-1E3A2DF17DC2}" dt="2025-09-15T19:55:36.965" v="170"/>
        <pc:sldMkLst>
          <pc:docMk/>
          <pc:sldMk cId="203806581" sldId="319"/>
        </pc:sldMkLst>
      </pc:sldChg>
      <pc:sldChg chg="add">
        <pc:chgData name="Li, Yunyi [E CPE]" userId="7df35fcf-ab21-4780-aba3-023042ccffe1" providerId="ADAL" clId="{E6615C6E-0E38-48E7-84C9-1E3A2DF17DC2}" dt="2025-09-15T19:55:36.965" v="170"/>
        <pc:sldMkLst>
          <pc:docMk/>
          <pc:sldMk cId="3068748576" sldId="320"/>
        </pc:sldMkLst>
      </pc:sldChg>
      <pc:sldChg chg="add">
        <pc:chgData name="Li, Yunyi [E CPE]" userId="7df35fcf-ab21-4780-aba3-023042ccffe1" providerId="ADAL" clId="{E6615C6E-0E38-48E7-84C9-1E3A2DF17DC2}" dt="2025-09-15T19:55:36.965" v="170"/>
        <pc:sldMkLst>
          <pc:docMk/>
          <pc:sldMk cId="1099899346" sldId="321"/>
        </pc:sldMkLst>
      </pc:sldChg>
      <pc:sldChg chg="add">
        <pc:chgData name="Li, Yunyi [E CPE]" userId="7df35fcf-ab21-4780-aba3-023042ccffe1" providerId="ADAL" clId="{E6615C6E-0E38-48E7-84C9-1E3A2DF17DC2}" dt="2025-09-15T19:55:36.965" v="170"/>
        <pc:sldMkLst>
          <pc:docMk/>
          <pc:sldMk cId="3762830438" sldId="322"/>
        </pc:sldMkLst>
      </pc:sldChg>
      <pc:sldChg chg="add">
        <pc:chgData name="Li, Yunyi [E CPE]" userId="7df35fcf-ab21-4780-aba3-023042ccffe1" providerId="ADAL" clId="{E6615C6E-0E38-48E7-84C9-1E3A2DF17DC2}" dt="2025-09-15T19:55:36.965" v="170"/>
        <pc:sldMkLst>
          <pc:docMk/>
          <pc:sldMk cId="430707143" sldId="323"/>
        </pc:sldMkLst>
      </pc:sldChg>
      <pc:sldChg chg="add">
        <pc:chgData name="Li, Yunyi [E CPE]" userId="7df35fcf-ab21-4780-aba3-023042ccffe1" providerId="ADAL" clId="{E6615C6E-0E38-48E7-84C9-1E3A2DF17DC2}" dt="2025-09-15T19:56:08.040" v="171"/>
        <pc:sldMkLst>
          <pc:docMk/>
          <pc:sldMk cId="2208836331" sldId="324"/>
        </pc:sldMkLst>
      </pc:sldChg>
      <pc:sldChg chg="add">
        <pc:chgData name="Li, Yunyi [E CPE]" userId="7df35fcf-ab21-4780-aba3-023042ccffe1" providerId="ADAL" clId="{E6615C6E-0E38-48E7-84C9-1E3A2DF17DC2}" dt="2025-09-15T19:56:08.040" v="171"/>
        <pc:sldMkLst>
          <pc:docMk/>
          <pc:sldMk cId="1488129" sldId="325"/>
        </pc:sldMkLst>
      </pc:sldChg>
      <pc:sldChg chg="add">
        <pc:chgData name="Li, Yunyi [E CPE]" userId="7df35fcf-ab21-4780-aba3-023042ccffe1" providerId="ADAL" clId="{E6615C6E-0E38-48E7-84C9-1E3A2DF17DC2}" dt="2025-09-15T19:56:08.040" v="171"/>
        <pc:sldMkLst>
          <pc:docMk/>
          <pc:sldMk cId="3124090960" sldId="326"/>
        </pc:sldMkLst>
      </pc:sldChg>
      <pc:sldChg chg="add">
        <pc:chgData name="Li, Yunyi [E CPE]" userId="7df35fcf-ab21-4780-aba3-023042ccffe1" providerId="ADAL" clId="{E6615C6E-0E38-48E7-84C9-1E3A2DF17DC2}" dt="2025-09-15T19:56:08.040" v="171"/>
        <pc:sldMkLst>
          <pc:docMk/>
          <pc:sldMk cId="4066209355" sldId="327"/>
        </pc:sldMkLst>
      </pc:sldChg>
      <pc:sldChg chg="add">
        <pc:chgData name="Li, Yunyi [E CPE]" userId="7df35fcf-ab21-4780-aba3-023042ccffe1" providerId="ADAL" clId="{E6615C6E-0E38-48E7-84C9-1E3A2DF17DC2}" dt="2025-09-15T19:56:08.040" v="171"/>
        <pc:sldMkLst>
          <pc:docMk/>
          <pc:sldMk cId="978077186" sldId="328"/>
        </pc:sldMkLst>
      </pc:sldChg>
      <pc:sldChg chg="add">
        <pc:chgData name="Li, Yunyi [E CPE]" userId="7df35fcf-ab21-4780-aba3-023042ccffe1" providerId="ADAL" clId="{E6615C6E-0E38-48E7-84C9-1E3A2DF17DC2}" dt="2025-09-15T19:56:08.040" v="171"/>
        <pc:sldMkLst>
          <pc:docMk/>
          <pc:sldMk cId="1413872053" sldId="329"/>
        </pc:sldMkLst>
      </pc:sldChg>
      <pc:sldChg chg="add">
        <pc:chgData name="Li, Yunyi [E CPE]" userId="7df35fcf-ab21-4780-aba3-023042ccffe1" providerId="ADAL" clId="{E6615C6E-0E38-48E7-84C9-1E3A2DF17DC2}" dt="2025-09-15T19:56:08.040" v="171"/>
        <pc:sldMkLst>
          <pc:docMk/>
          <pc:sldMk cId="1573366788" sldId="330"/>
        </pc:sldMkLst>
      </pc:sldChg>
      <pc:sldChg chg="add">
        <pc:chgData name="Li, Yunyi [E CPE]" userId="7df35fcf-ab21-4780-aba3-023042ccffe1" providerId="ADAL" clId="{E6615C6E-0E38-48E7-84C9-1E3A2DF17DC2}" dt="2025-09-15T19:56:08.040" v="171"/>
        <pc:sldMkLst>
          <pc:docMk/>
          <pc:sldMk cId="1949669910" sldId="331"/>
        </pc:sldMkLst>
      </pc:sldChg>
      <pc:sldChg chg="modSp add mod">
        <pc:chgData name="Li, Yunyi [E CPE]" userId="7df35fcf-ab21-4780-aba3-023042ccffe1" providerId="ADAL" clId="{E6615C6E-0E38-48E7-84C9-1E3A2DF17DC2}" dt="2025-09-15T19:56:22.876" v="174" actId="108"/>
        <pc:sldMkLst>
          <pc:docMk/>
          <pc:sldMk cId="1375323303" sldId="332"/>
        </pc:sldMkLst>
        <pc:spChg chg="mod">
          <ac:chgData name="Li, Yunyi [E CPE]" userId="7df35fcf-ab21-4780-aba3-023042ccffe1" providerId="ADAL" clId="{E6615C6E-0E38-48E7-84C9-1E3A2DF17DC2}" dt="2025-09-15T19:56:22.876" v="174" actId="108"/>
          <ac:spMkLst>
            <pc:docMk/>
            <pc:sldMk cId="1375323303" sldId="332"/>
            <ac:spMk id="8" creationId="{C240B5DD-8627-1CBB-7495-EEF8529399A8}"/>
          </ac:spMkLst>
        </pc:spChg>
      </pc:sldChg>
      <pc:sldChg chg="modSp add mod">
        <pc:chgData name="Li, Yunyi [E CPE]" userId="7df35fcf-ab21-4780-aba3-023042ccffe1" providerId="ADAL" clId="{E6615C6E-0E38-48E7-84C9-1E3A2DF17DC2}" dt="2025-09-15T19:57:28.209" v="195" actId="20577"/>
        <pc:sldMkLst>
          <pc:docMk/>
          <pc:sldMk cId="2892449886" sldId="333"/>
        </pc:sldMkLst>
        <pc:spChg chg="mod">
          <ac:chgData name="Li, Yunyi [E CPE]" userId="7df35fcf-ab21-4780-aba3-023042ccffe1" providerId="ADAL" clId="{E6615C6E-0E38-48E7-84C9-1E3A2DF17DC2}" dt="2025-09-15T19:57:28.209" v="195" actId="20577"/>
          <ac:spMkLst>
            <pc:docMk/>
            <pc:sldMk cId="2892449886" sldId="333"/>
            <ac:spMk id="2" creationId="{00000000-0000-0000-0000-000000000000}"/>
          </ac:spMkLst>
        </pc:spChg>
      </pc:sldChg>
      <pc:sldChg chg="add">
        <pc:chgData name="Li, Yunyi [E CPE]" userId="7df35fcf-ab21-4780-aba3-023042ccffe1" providerId="ADAL" clId="{E6615C6E-0E38-48E7-84C9-1E3A2DF17DC2}" dt="2025-09-15T19:56:50.329" v="175"/>
        <pc:sldMkLst>
          <pc:docMk/>
          <pc:sldMk cId="2415670468" sldId="334"/>
        </pc:sldMkLst>
      </pc:sldChg>
      <pc:sldChg chg="add">
        <pc:chgData name="Li, Yunyi [E CPE]" userId="7df35fcf-ab21-4780-aba3-023042ccffe1" providerId="ADAL" clId="{E6615C6E-0E38-48E7-84C9-1E3A2DF17DC2}" dt="2025-09-15T19:56:50.329" v="175"/>
        <pc:sldMkLst>
          <pc:docMk/>
          <pc:sldMk cId="2034255997" sldId="335"/>
        </pc:sldMkLst>
      </pc:sldChg>
      <pc:sldChg chg="add">
        <pc:chgData name="Li, Yunyi [E CPE]" userId="7df35fcf-ab21-4780-aba3-023042ccffe1" providerId="ADAL" clId="{E6615C6E-0E38-48E7-84C9-1E3A2DF17DC2}" dt="2025-09-15T19:56:50.329" v="175"/>
        <pc:sldMkLst>
          <pc:docMk/>
          <pc:sldMk cId="1389922300" sldId="336"/>
        </pc:sldMkLst>
      </pc:sldChg>
      <pc:sldChg chg="add">
        <pc:chgData name="Li, Yunyi [E CPE]" userId="7df35fcf-ab21-4780-aba3-023042ccffe1" providerId="ADAL" clId="{E6615C6E-0E38-48E7-84C9-1E3A2DF17DC2}" dt="2025-09-15T19:56:50.329" v="175"/>
        <pc:sldMkLst>
          <pc:docMk/>
          <pc:sldMk cId="1278234781" sldId="337"/>
        </pc:sldMkLst>
      </pc:sldChg>
      <pc:sldChg chg="add">
        <pc:chgData name="Li, Yunyi [E CPE]" userId="7df35fcf-ab21-4780-aba3-023042ccffe1" providerId="ADAL" clId="{E6615C6E-0E38-48E7-84C9-1E3A2DF17DC2}" dt="2025-09-15T19:56:50.329" v="175"/>
        <pc:sldMkLst>
          <pc:docMk/>
          <pc:sldMk cId="3285422846" sldId="338"/>
        </pc:sldMkLst>
      </pc:sldChg>
      <pc:sldChg chg="add">
        <pc:chgData name="Li, Yunyi [E CPE]" userId="7df35fcf-ab21-4780-aba3-023042ccffe1" providerId="ADAL" clId="{E6615C6E-0E38-48E7-84C9-1E3A2DF17DC2}" dt="2025-09-15T19:56:50.329" v="175"/>
        <pc:sldMkLst>
          <pc:docMk/>
          <pc:sldMk cId="3027225281" sldId="339"/>
        </pc:sldMkLst>
      </pc:sldChg>
      <pc:sldChg chg="add">
        <pc:chgData name="Li, Yunyi [E CPE]" userId="7df35fcf-ab21-4780-aba3-023042ccffe1" providerId="ADAL" clId="{E6615C6E-0E38-48E7-84C9-1E3A2DF17DC2}" dt="2025-09-15T19:56:50.329" v="175"/>
        <pc:sldMkLst>
          <pc:docMk/>
          <pc:sldMk cId="65520140" sldId="340"/>
        </pc:sldMkLst>
      </pc:sldChg>
      <pc:sldChg chg="add">
        <pc:chgData name="Li, Yunyi [E CPE]" userId="7df35fcf-ab21-4780-aba3-023042ccffe1" providerId="ADAL" clId="{E6615C6E-0E38-48E7-84C9-1E3A2DF17DC2}" dt="2025-09-15T19:56:50.329" v="175"/>
        <pc:sldMkLst>
          <pc:docMk/>
          <pc:sldMk cId="1558778337" sldId="341"/>
        </pc:sldMkLst>
      </pc:sldChg>
      <pc:sldChg chg="add">
        <pc:chgData name="Li, Yunyi [E CPE]" userId="7df35fcf-ab21-4780-aba3-023042ccffe1" providerId="ADAL" clId="{E6615C6E-0E38-48E7-84C9-1E3A2DF17DC2}" dt="2025-09-15T19:56:50.329" v="175"/>
        <pc:sldMkLst>
          <pc:docMk/>
          <pc:sldMk cId="836370568" sldId="342"/>
        </pc:sldMkLst>
      </pc:sldChg>
      <pc:sldChg chg="add">
        <pc:chgData name="Li, Yunyi [E CPE]" userId="7df35fcf-ab21-4780-aba3-023042ccffe1" providerId="ADAL" clId="{E6615C6E-0E38-48E7-84C9-1E3A2DF17DC2}" dt="2025-09-15T19:56:50.329" v="175"/>
        <pc:sldMkLst>
          <pc:docMk/>
          <pc:sldMk cId="1452369378" sldId="343"/>
        </pc:sldMkLst>
      </pc:sldChg>
      <pc:sldChg chg="add">
        <pc:chgData name="Li, Yunyi [E CPE]" userId="7df35fcf-ab21-4780-aba3-023042ccffe1" providerId="ADAL" clId="{E6615C6E-0E38-48E7-84C9-1E3A2DF17DC2}" dt="2025-09-15T19:56:50.329" v="175"/>
        <pc:sldMkLst>
          <pc:docMk/>
          <pc:sldMk cId="2414084215" sldId="344"/>
        </pc:sldMkLst>
      </pc:sldChg>
      <pc:sldChg chg="add">
        <pc:chgData name="Li, Yunyi [E CPE]" userId="7df35fcf-ab21-4780-aba3-023042ccffe1" providerId="ADAL" clId="{E6615C6E-0E38-48E7-84C9-1E3A2DF17DC2}" dt="2025-09-15T19:56:50.329" v="175"/>
        <pc:sldMkLst>
          <pc:docMk/>
          <pc:sldMk cId="1724052971" sldId="345"/>
        </pc:sldMkLst>
      </pc:sldChg>
      <pc:sldChg chg="add">
        <pc:chgData name="Li, Yunyi [E CPE]" userId="7df35fcf-ab21-4780-aba3-023042ccffe1" providerId="ADAL" clId="{E6615C6E-0E38-48E7-84C9-1E3A2DF17DC2}" dt="2025-09-15T19:56:50.329" v="175"/>
        <pc:sldMkLst>
          <pc:docMk/>
          <pc:sldMk cId="2044153933" sldId="346"/>
        </pc:sldMkLst>
      </pc:sldChg>
      <pc:sldChg chg="add">
        <pc:chgData name="Li, Yunyi [E CPE]" userId="7df35fcf-ab21-4780-aba3-023042ccffe1" providerId="ADAL" clId="{E6615C6E-0E38-48E7-84C9-1E3A2DF17DC2}" dt="2025-09-15T19:56:50.329" v="175"/>
        <pc:sldMkLst>
          <pc:docMk/>
          <pc:sldMk cId="2415969548" sldId="347"/>
        </pc:sldMkLst>
      </pc:sldChg>
      <pc:sldChg chg="add">
        <pc:chgData name="Li, Yunyi [E CPE]" userId="7df35fcf-ab21-4780-aba3-023042ccffe1" providerId="ADAL" clId="{E6615C6E-0E38-48E7-84C9-1E3A2DF17DC2}" dt="2025-09-15T19:56:50.329" v="175"/>
        <pc:sldMkLst>
          <pc:docMk/>
          <pc:sldMk cId="1347458527" sldId="348"/>
        </pc:sldMkLst>
      </pc:sldChg>
      <pc:sldChg chg="add">
        <pc:chgData name="Li, Yunyi [E CPE]" userId="7df35fcf-ab21-4780-aba3-023042ccffe1" providerId="ADAL" clId="{E6615C6E-0E38-48E7-84C9-1E3A2DF17DC2}" dt="2025-09-15T19:56:50.329" v="175"/>
        <pc:sldMkLst>
          <pc:docMk/>
          <pc:sldMk cId="175313165" sldId="349"/>
        </pc:sldMkLst>
      </pc:sldChg>
      <pc:sldChg chg="add">
        <pc:chgData name="Li, Yunyi [E CPE]" userId="7df35fcf-ab21-4780-aba3-023042ccffe1" providerId="ADAL" clId="{E6615C6E-0E38-48E7-84C9-1E3A2DF17DC2}" dt="2025-09-15T19:56:50.329" v="175"/>
        <pc:sldMkLst>
          <pc:docMk/>
          <pc:sldMk cId="2658759749" sldId="350"/>
        </pc:sldMkLst>
      </pc:sldChg>
      <pc:sldChg chg="add">
        <pc:chgData name="Li, Yunyi [E CPE]" userId="7df35fcf-ab21-4780-aba3-023042ccffe1" providerId="ADAL" clId="{E6615C6E-0E38-48E7-84C9-1E3A2DF17DC2}" dt="2025-09-15T19:56:50.329" v="175"/>
        <pc:sldMkLst>
          <pc:docMk/>
          <pc:sldMk cId="3300166474" sldId="351"/>
        </pc:sldMkLst>
      </pc:sldChg>
      <pc:sldChg chg="add">
        <pc:chgData name="Li, Yunyi [E CPE]" userId="7df35fcf-ab21-4780-aba3-023042ccffe1" providerId="ADAL" clId="{E6615C6E-0E38-48E7-84C9-1E3A2DF17DC2}" dt="2025-09-15T19:56:50.329" v="175"/>
        <pc:sldMkLst>
          <pc:docMk/>
          <pc:sldMk cId="2614144698" sldId="352"/>
        </pc:sldMkLst>
      </pc:sldChg>
      <pc:sldChg chg="add">
        <pc:chgData name="Li, Yunyi [E CPE]" userId="7df35fcf-ab21-4780-aba3-023042ccffe1" providerId="ADAL" clId="{E6615C6E-0E38-48E7-84C9-1E3A2DF17DC2}" dt="2025-09-15T19:56:50.329" v="175"/>
        <pc:sldMkLst>
          <pc:docMk/>
          <pc:sldMk cId="673318775" sldId="353"/>
        </pc:sldMkLst>
      </pc:sldChg>
      <pc:sldChg chg="add">
        <pc:chgData name="Li, Yunyi [E CPE]" userId="7df35fcf-ab21-4780-aba3-023042ccffe1" providerId="ADAL" clId="{E6615C6E-0E38-48E7-84C9-1E3A2DF17DC2}" dt="2025-09-15T19:56:50.329" v="175"/>
        <pc:sldMkLst>
          <pc:docMk/>
          <pc:sldMk cId="1262965513" sldId="354"/>
        </pc:sldMkLst>
      </pc:sldChg>
      <pc:sldChg chg="add">
        <pc:chgData name="Li, Yunyi [E CPE]" userId="7df35fcf-ab21-4780-aba3-023042ccffe1" providerId="ADAL" clId="{E6615C6E-0E38-48E7-84C9-1E3A2DF17DC2}" dt="2025-09-15T19:56:50.329" v="175"/>
        <pc:sldMkLst>
          <pc:docMk/>
          <pc:sldMk cId="325989180" sldId="355"/>
        </pc:sldMkLst>
      </pc:sldChg>
      <pc:sldChg chg="add">
        <pc:chgData name="Li, Yunyi [E CPE]" userId="7df35fcf-ab21-4780-aba3-023042ccffe1" providerId="ADAL" clId="{E6615C6E-0E38-48E7-84C9-1E3A2DF17DC2}" dt="2025-09-15T19:56:50.329" v="175"/>
        <pc:sldMkLst>
          <pc:docMk/>
          <pc:sldMk cId="2759892790" sldId="356"/>
        </pc:sldMkLst>
      </pc:sldChg>
      <pc:sldChg chg="add">
        <pc:chgData name="Li, Yunyi [E CPE]" userId="7df35fcf-ab21-4780-aba3-023042ccffe1" providerId="ADAL" clId="{E6615C6E-0E38-48E7-84C9-1E3A2DF17DC2}" dt="2025-09-15T19:56:50.329" v="175"/>
        <pc:sldMkLst>
          <pc:docMk/>
          <pc:sldMk cId="3093621951" sldId="357"/>
        </pc:sldMkLst>
      </pc:sldChg>
      <pc:sldChg chg="add">
        <pc:chgData name="Li, Yunyi [E CPE]" userId="7df35fcf-ab21-4780-aba3-023042ccffe1" providerId="ADAL" clId="{E6615C6E-0E38-48E7-84C9-1E3A2DF17DC2}" dt="2025-09-15T19:56:50.329" v="175"/>
        <pc:sldMkLst>
          <pc:docMk/>
          <pc:sldMk cId="2740100152" sldId="358"/>
        </pc:sldMkLst>
      </pc:sldChg>
      <pc:sldChg chg="add">
        <pc:chgData name="Li, Yunyi [E CPE]" userId="7df35fcf-ab21-4780-aba3-023042ccffe1" providerId="ADAL" clId="{E6615C6E-0E38-48E7-84C9-1E3A2DF17DC2}" dt="2025-09-15T19:56:50.329" v="175"/>
        <pc:sldMkLst>
          <pc:docMk/>
          <pc:sldMk cId="3753892478" sldId="359"/>
        </pc:sldMkLst>
      </pc:sldChg>
      <pc:sldChg chg="modSp add mod">
        <pc:chgData name="Li, Yunyi [E CPE]" userId="7df35fcf-ab21-4780-aba3-023042ccffe1" providerId="ADAL" clId="{E6615C6E-0E38-48E7-84C9-1E3A2DF17DC2}" dt="2025-09-15T19:57:08.446" v="178" actId="108"/>
        <pc:sldMkLst>
          <pc:docMk/>
          <pc:sldMk cId="2161097819" sldId="360"/>
        </pc:sldMkLst>
        <pc:spChg chg="mod">
          <ac:chgData name="Li, Yunyi [E CPE]" userId="7df35fcf-ab21-4780-aba3-023042ccffe1" providerId="ADAL" clId="{E6615C6E-0E38-48E7-84C9-1E3A2DF17DC2}" dt="2025-09-15T19:57:08.446" v="178" actId="108"/>
          <ac:spMkLst>
            <pc:docMk/>
            <pc:sldMk cId="2161097819" sldId="360"/>
            <ac:spMk id="8" creationId="{2C2A07BD-AB60-490E-5217-F6EFDAFAE18C}"/>
          </ac:spMkLst>
        </pc:spChg>
      </pc:sldChg>
      <pc:sldChg chg="addSp delSp modSp add mod">
        <pc:chgData name="Li, Yunyi [E CPE]" userId="7df35fcf-ab21-4780-aba3-023042ccffe1" providerId="ADAL" clId="{E6615C6E-0E38-48E7-84C9-1E3A2DF17DC2}" dt="2025-09-15T19:59:33.325" v="226" actId="20577"/>
        <pc:sldMkLst>
          <pc:docMk/>
          <pc:sldMk cId="3043315387" sldId="361"/>
        </pc:sldMkLst>
        <pc:spChg chg="del">
          <ac:chgData name="Li, Yunyi [E CPE]" userId="7df35fcf-ab21-4780-aba3-023042ccffe1" providerId="ADAL" clId="{E6615C6E-0E38-48E7-84C9-1E3A2DF17DC2}" dt="2025-09-15T19:59:12.756" v="215" actId="478"/>
          <ac:spMkLst>
            <pc:docMk/>
            <pc:sldMk cId="3043315387" sldId="361"/>
            <ac:spMk id="2" creationId="{250C359E-4DD5-DE54-4360-F1DBF71B9374}"/>
          </ac:spMkLst>
        </pc:spChg>
        <pc:spChg chg="del">
          <ac:chgData name="Li, Yunyi [E CPE]" userId="7df35fcf-ab21-4780-aba3-023042ccffe1" providerId="ADAL" clId="{E6615C6E-0E38-48E7-84C9-1E3A2DF17DC2}" dt="2025-09-15T19:58:48.576" v="198" actId="478"/>
          <ac:spMkLst>
            <pc:docMk/>
            <pc:sldMk cId="3043315387" sldId="361"/>
            <ac:spMk id="4" creationId="{DC8D4C22-E424-1B03-62DC-3F8CA836F536}"/>
          </ac:spMkLst>
        </pc:spChg>
        <pc:spChg chg="add del mod">
          <ac:chgData name="Li, Yunyi [E CPE]" userId="7df35fcf-ab21-4780-aba3-023042ccffe1" providerId="ADAL" clId="{E6615C6E-0E38-48E7-84C9-1E3A2DF17DC2}" dt="2025-09-15T19:59:13.701" v="216" actId="478"/>
          <ac:spMkLst>
            <pc:docMk/>
            <pc:sldMk cId="3043315387" sldId="361"/>
            <ac:spMk id="7" creationId="{CA3CCC21-FBDD-A98B-2E8B-1DE49B791C97}"/>
          </ac:spMkLst>
        </pc:spChg>
        <pc:spChg chg="mod">
          <ac:chgData name="Li, Yunyi [E CPE]" userId="7df35fcf-ab21-4780-aba3-023042ccffe1" providerId="ADAL" clId="{E6615C6E-0E38-48E7-84C9-1E3A2DF17DC2}" dt="2025-09-15T19:59:33.325" v="226" actId="20577"/>
          <ac:spMkLst>
            <pc:docMk/>
            <pc:sldMk cId="3043315387" sldId="361"/>
            <ac:spMk id="8" creationId="{00F14A37-8F63-F703-7C33-C032FC9F577D}"/>
          </ac:spMkLst>
        </pc:spChg>
        <pc:picChg chg="del">
          <ac:chgData name="Li, Yunyi [E CPE]" userId="7df35fcf-ab21-4780-aba3-023042ccffe1" providerId="ADAL" clId="{E6615C6E-0E38-48E7-84C9-1E3A2DF17DC2}" dt="2025-09-15T19:58:47.231" v="197" actId="478"/>
          <ac:picMkLst>
            <pc:docMk/>
            <pc:sldMk cId="3043315387" sldId="361"/>
            <ac:picMk id="6" creationId="{D97A7B2F-E467-B930-9F33-E0E436FB4D4C}"/>
          </ac:picMkLst>
        </pc:picChg>
      </pc:sldChg>
      <pc:sldChg chg="add">
        <pc:chgData name="Li, Yunyi [E CPE]" userId="7df35fcf-ab21-4780-aba3-023042ccffe1" providerId="ADAL" clId="{E6615C6E-0E38-48E7-84C9-1E3A2DF17DC2}" dt="2025-09-15T20:08:48.060" v="233"/>
        <pc:sldMkLst>
          <pc:docMk/>
          <pc:sldMk cId="3721381755" sldId="362"/>
        </pc:sldMkLst>
      </pc:sldChg>
      <pc:sldChg chg="add">
        <pc:chgData name="Li, Yunyi [E CPE]" userId="7df35fcf-ab21-4780-aba3-023042ccffe1" providerId="ADAL" clId="{E6615C6E-0E38-48E7-84C9-1E3A2DF17DC2}" dt="2025-09-15T20:09:12.855" v="234"/>
        <pc:sldMkLst>
          <pc:docMk/>
          <pc:sldMk cId="4111177119" sldId="363"/>
        </pc:sldMkLst>
      </pc:sldChg>
      <pc:sldChg chg="add">
        <pc:chgData name="Li, Yunyi [E CPE]" userId="7df35fcf-ab21-4780-aba3-023042ccffe1" providerId="ADAL" clId="{E6615C6E-0E38-48E7-84C9-1E3A2DF17DC2}" dt="2025-09-15T20:09:26.786" v="236"/>
        <pc:sldMkLst>
          <pc:docMk/>
          <pc:sldMk cId="1293862100" sldId="364"/>
        </pc:sldMkLst>
      </pc:sldChg>
      <pc:sldChg chg="add">
        <pc:chgData name="Li, Yunyi [E CPE]" userId="7df35fcf-ab21-4780-aba3-023042ccffe1" providerId="ADAL" clId="{E6615C6E-0E38-48E7-84C9-1E3A2DF17DC2}" dt="2025-09-15T20:09:26.786" v="236"/>
        <pc:sldMkLst>
          <pc:docMk/>
          <pc:sldMk cId="1578486179" sldId="365"/>
        </pc:sldMkLst>
      </pc:sldChg>
      <pc:sldChg chg="add">
        <pc:chgData name="Li, Yunyi [E CPE]" userId="7df35fcf-ab21-4780-aba3-023042ccffe1" providerId="ADAL" clId="{E6615C6E-0E38-48E7-84C9-1E3A2DF17DC2}" dt="2025-09-15T20:09:26.786" v="236"/>
        <pc:sldMkLst>
          <pc:docMk/>
          <pc:sldMk cId="2615375554" sldId="366"/>
        </pc:sldMkLst>
      </pc:sldChg>
      <pc:sldChg chg="add">
        <pc:chgData name="Li, Yunyi [E CPE]" userId="7df35fcf-ab21-4780-aba3-023042ccffe1" providerId="ADAL" clId="{E6615C6E-0E38-48E7-84C9-1E3A2DF17DC2}" dt="2025-09-15T20:09:26.786" v="236"/>
        <pc:sldMkLst>
          <pc:docMk/>
          <pc:sldMk cId="1014877114" sldId="367"/>
        </pc:sldMkLst>
      </pc:sldChg>
      <pc:sldChg chg="add del">
        <pc:chgData name="Li, Yunyi [E CPE]" userId="7df35fcf-ab21-4780-aba3-023042ccffe1" providerId="ADAL" clId="{E6615C6E-0E38-48E7-84C9-1E3A2DF17DC2}" dt="2025-09-15T19:52:22.898" v="64" actId="47"/>
        <pc:sldMkLst>
          <pc:docMk/>
          <pc:sldMk cId="3071387529" sldId="1748"/>
        </pc:sldMkLst>
      </pc:sldChg>
      <pc:sldMasterChg chg="delSldLayout">
        <pc:chgData name="Li, Yunyi [E CPE]" userId="7df35fcf-ab21-4780-aba3-023042ccffe1" providerId="ADAL" clId="{E6615C6E-0E38-48E7-84C9-1E3A2DF17DC2}" dt="2025-09-15T19:52:22.898" v="64" actId="47"/>
        <pc:sldMasterMkLst>
          <pc:docMk/>
          <pc:sldMasterMk cId="0" sldId="2147483648"/>
        </pc:sldMasterMkLst>
        <pc:sldLayoutChg chg="del">
          <pc:chgData name="Li, Yunyi [E CPE]" userId="7df35fcf-ab21-4780-aba3-023042ccffe1" providerId="ADAL" clId="{E6615C6E-0E38-48E7-84C9-1E3A2DF17DC2}" dt="2025-09-15T19:52:22.898" v="64" actId="47"/>
          <pc:sldLayoutMkLst>
            <pc:docMk/>
            <pc:sldMasterMk cId="0" sldId="2147483648"/>
            <pc:sldLayoutMk cId="1649586141" sldId="214748366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55A0C9-E830-1241-BEA3-6925DA004ECF}" type="datetimeFigureOut">
              <a:rPr lang="en-US" smtClean="0"/>
              <a:pPr/>
              <a:t>9/16/2025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984522-76EF-EF4D-8870-07F3436BA4E0}" type="slidenum">
              <a:rPr lang="en-US" smtClean="0"/>
              <a:pPr/>
              <a:t>‹#›</a:t>
            </a:fld>
            <a:endParaRPr lang="en-US"/>
          </a:p>
        </p:txBody>
      </p:sp>
    </p:spTree>
    <p:extLst>
      <p:ext uri="{BB962C8B-B14F-4D97-AF65-F5344CB8AC3E}">
        <p14:creationId xmlns:p14="http://schemas.microsoft.com/office/powerpoint/2010/main" val="12009024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845082-6AF3-024B-A14D-C5AD8123919E}" type="datetimeFigureOut">
              <a:rPr lang="en-US" smtClean="0"/>
              <a:pPr/>
              <a:t>9/16/2025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6D18E-8B09-B24B-9169-4FC527B8D84F}" type="slidenum">
              <a:rPr lang="en-US" smtClean="0"/>
              <a:pPr/>
              <a:t>‹#›</a:t>
            </a:fld>
            <a:endParaRPr lang="en-US"/>
          </a:p>
        </p:txBody>
      </p:sp>
    </p:spTree>
    <p:extLst>
      <p:ext uri="{BB962C8B-B14F-4D97-AF65-F5344CB8AC3E}">
        <p14:creationId xmlns:p14="http://schemas.microsoft.com/office/powerpoint/2010/main" val="2457792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E6088-5CD1-96BB-971D-2D737045BA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747194-E14D-0B0A-C2C4-DCC61E38DF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0FDC72-44B0-5ABC-7873-D677FC78AB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BFC180-ED5C-FFCB-CE1C-B4EB4C5B884D}"/>
              </a:ext>
            </a:extLst>
          </p:cNvPr>
          <p:cNvSpPr>
            <a:spLocks noGrp="1"/>
          </p:cNvSpPr>
          <p:nvPr>
            <p:ph type="sldNum" sz="quarter" idx="10"/>
          </p:nvPr>
        </p:nvSpPr>
        <p:spPr/>
        <p:txBody>
          <a:bodyPr/>
          <a:lstStyle/>
          <a:p>
            <a:fld id="{24A6D18E-8B09-B24B-9169-4FC527B8D84F}" type="slidenum">
              <a:rPr lang="en-US" smtClean="0"/>
              <a:pPr/>
              <a:t>2</a:t>
            </a:fld>
            <a:endParaRPr lang="en-US"/>
          </a:p>
        </p:txBody>
      </p:sp>
    </p:spTree>
    <p:extLst>
      <p:ext uri="{BB962C8B-B14F-4D97-AF65-F5344CB8AC3E}">
        <p14:creationId xmlns:p14="http://schemas.microsoft.com/office/powerpoint/2010/main" val="1193461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11</a:t>
            </a:fld>
            <a:endParaRPr lang="en-US"/>
          </a:p>
        </p:txBody>
      </p:sp>
    </p:spTree>
    <p:extLst>
      <p:ext uri="{BB962C8B-B14F-4D97-AF65-F5344CB8AC3E}">
        <p14:creationId xmlns:p14="http://schemas.microsoft.com/office/powerpoint/2010/main" val="188823234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101</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95797057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102</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15702262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103</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3614722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104</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74139796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105</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70838193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106</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44912487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107</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77276168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108</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37611425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109</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94310662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110</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836248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12</a:t>
            </a:fld>
            <a:endParaRPr lang="en-US"/>
          </a:p>
        </p:txBody>
      </p:sp>
    </p:spTree>
    <p:extLst>
      <p:ext uri="{BB962C8B-B14F-4D97-AF65-F5344CB8AC3E}">
        <p14:creationId xmlns:p14="http://schemas.microsoft.com/office/powerpoint/2010/main" val="191792761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111</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90974591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112</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19519609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113</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59139905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114</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94877391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115</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89060029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116</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63472235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117</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90159695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118</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19232387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119</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48492205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120</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712026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GIC are quasi‐dc; thus, GIC simulations involve performing a low frequency (typically 0.1 Hz)</a:t>
            </a:r>
            <a:r>
              <a:rPr lang="en-US" baseline="0" dirty="0"/>
              <a:t> </a:t>
            </a:r>
            <a:r>
              <a:rPr lang="en-US" dirty="0"/>
              <a:t>analysis of the resulting dc network. The driving force behind the flow of GIC in the network is</a:t>
            </a:r>
            <a:r>
              <a:rPr lang="en-US" baseline="0" dirty="0"/>
              <a:t> </a:t>
            </a:r>
            <a:r>
              <a:rPr lang="en-US" dirty="0"/>
              <a:t>the induced voltage in the transmission lines. The induced voltage is generated by the coupling</a:t>
            </a:r>
            <a:r>
              <a:rPr lang="en-US" baseline="0" dirty="0"/>
              <a:t> </a:t>
            </a:r>
            <a:r>
              <a:rPr lang="en-US" dirty="0"/>
              <a:t>of the transmission lines with the induced </a:t>
            </a:r>
            <a:r>
              <a:rPr lang="en-US" dirty="0" err="1"/>
              <a:t>geoelectric</a:t>
            </a:r>
            <a:r>
              <a:rPr lang="en-US" dirty="0"/>
              <a:t> field at the surface of the earth.</a:t>
            </a:r>
          </a:p>
        </p:txBody>
      </p:sp>
      <p:sp>
        <p:nvSpPr>
          <p:cNvPr id="4" name="Slide Number Placeholder 3"/>
          <p:cNvSpPr>
            <a:spLocks noGrp="1"/>
          </p:cNvSpPr>
          <p:nvPr>
            <p:ph type="sldNum" sz="quarter" idx="10"/>
          </p:nvPr>
        </p:nvSpPr>
        <p:spPr/>
        <p:txBody>
          <a:bodyPr/>
          <a:lstStyle/>
          <a:p>
            <a:fld id="{24A6D18E-8B09-B24B-9169-4FC527B8D84F}" type="slidenum">
              <a:rPr lang="en-US" smtClean="0"/>
              <a:pPr/>
              <a:t>13</a:t>
            </a:fld>
            <a:endParaRPr lang="en-US"/>
          </a:p>
        </p:txBody>
      </p:sp>
    </p:spTree>
    <p:extLst>
      <p:ext uri="{BB962C8B-B14F-4D97-AF65-F5344CB8AC3E}">
        <p14:creationId xmlns:p14="http://schemas.microsoft.com/office/powerpoint/2010/main" val="413384985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121</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61399840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B2AC8-8ABA-7EF0-9E51-E41CE0469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60E37D-D0E3-7F27-1B58-1240DF0E19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914B44-6C5F-C726-5230-7FBC7ED829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209790-8C8E-3282-4BFE-04093F4EA0B8}"/>
              </a:ext>
            </a:extLst>
          </p:cNvPr>
          <p:cNvSpPr>
            <a:spLocks noGrp="1"/>
          </p:cNvSpPr>
          <p:nvPr>
            <p:ph type="sldNum" sz="quarter" idx="10"/>
          </p:nvPr>
        </p:nvSpPr>
        <p:spPr/>
        <p:txBody>
          <a:bodyPr/>
          <a:lstStyle/>
          <a:p>
            <a:fld id="{24A6D18E-8B09-B24B-9169-4FC527B8D84F}" type="slidenum">
              <a:rPr lang="en-US" smtClean="0"/>
              <a:pPr/>
              <a:t>122</a:t>
            </a:fld>
            <a:endParaRPr lang="en-US"/>
          </a:p>
        </p:txBody>
      </p:sp>
    </p:spTree>
    <p:extLst>
      <p:ext uri="{BB962C8B-B14F-4D97-AF65-F5344CB8AC3E}">
        <p14:creationId xmlns:p14="http://schemas.microsoft.com/office/powerpoint/2010/main" val="1971029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695085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15</a:t>
            </a:fld>
            <a:endParaRPr lang="en-US"/>
          </a:p>
        </p:txBody>
      </p:sp>
    </p:spTree>
    <p:extLst>
      <p:ext uri="{BB962C8B-B14F-4D97-AF65-F5344CB8AC3E}">
        <p14:creationId xmlns:p14="http://schemas.microsoft.com/office/powerpoint/2010/main" val="442725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58BDC-26BC-B4FC-7218-C623DF4602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FD0D5B-B032-4335-89B8-360408C2ED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1AD143-31B0-5A10-0D54-D6BA083B88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80330B7-A702-29AA-7F82-4CBCDF223982}"/>
              </a:ext>
            </a:extLst>
          </p:cNvPr>
          <p:cNvSpPr>
            <a:spLocks noGrp="1"/>
          </p:cNvSpPr>
          <p:nvPr>
            <p:ph type="sldNum" sz="quarter" idx="10"/>
          </p:nvPr>
        </p:nvSpPr>
        <p:spPr/>
        <p:txBody>
          <a:bodyPr/>
          <a:lstStyle/>
          <a:p>
            <a:fld id="{24A6D18E-8B09-B24B-9169-4FC527B8D84F}" type="slidenum">
              <a:rPr lang="en-US" smtClean="0"/>
              <a:pPr/>
              <a:t>16</a:t>
            </a:fld>
            <a:endParaRPr lang="en-US"/>
          </a:p>
        </p:txBody>
      </p:sp>
    </p:spTree>
    <p:extLst>
      <p:ext uri="{BB962C8B-B14F-4D97-AF65-F5344CB8AC3E}">
        <p14:creationId xmlns:p14="http://schemas.microsoft.com/office/powerpoint/2010/main" val="412242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17</a:t>
            </a:fld>
            <a:endParaRPr lang="en-US"/>
          </a:p>
        </p:txBody>
      </p:sp>
    </p:spTree>
    <p:extLst>
      <p:ext uri="{BB962C8B-B14F-4D97-AF65-F5344CB8AC3E}">
        <p14:creationId xmlns:p14="http://schemas.microsoft.com/office/powerpoint/2010/main" val="2858719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18</a:t>
            </a:fld>
            <a:endParaRPr lang="en-US"/>
          </a:p>
        </p:txBody>
      </p:sp>
    </p:spTree>
    <p:extLst>
      <p:ext uri="{BB962C8B-B14F-4D97-AF65-F5344CB8AC3E}">
        <p14:creationId xmlns:p14="http://schemas.microsoft.com/office/powerpoint/2010/main" val="652545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19</a:t>
            </a:fld>
            <a:endParaRPr lang="en-US"/>
          </a:p>
        </p:txBody>
      </p:sp>
    </p:spTree>
    <p:extLst>
      <p:ext uri="{BB962C8B-B14F-4D97-AF65-F5344CB8AC3E}">
        <p14:creationId xmlns:p14="http://schemas.microsoft.com/office/powerpoint/2010/main" val="1043439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20</a:t>
            </a:fld>
            <a:endParaRPr lang="en-US"/>
          </a:p>
        </p:txBody>
      </p:sp>
    </p:spTree>
    <p:extLst>
      <p:ext uri="{BB962C8B-B14F-4D97-AF65-F5344CB8AC3E}">
        <p14:creationId xmlns:p14="http://schemas.microsoft.com/office/powerpoint/2010/main" val="3692251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3</a:t>
            </a:fld>
            <a:endParaRPr lang="en-US"/>
          </a:p>
        </p:txBody>
      </p:sp>
    </p:spTree>
    <p:extLst>
      <p:ext uri="{BB962C8B-B14F-4D97-AF65-F5344CB8AC3E}">
        <p14:creationId xmlns:p14="http://schemas.microsoft.com/office/powerpoint/2010/main" val="2176445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21</a:t>
            </a:fld>
            <a:endParaRPr lang="en-US"/>
          </a:p>
        </p:txBody>
      </p:sp>
    </p:spTree>
    <p:extLst>
      <p:ext uri="{BB962C8B-B14F-4D97-AF65-F5344CB8AC3E}">
        <p14:creationId xmlns:p14="http://schemas.microsoft.com/office/powerpoint/2010/main" val="2688270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999365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742569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40832362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8398920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744584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6793218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41064558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29</a:t>
            </a:fld>
            <a:endParaRPr lang="en-US"/>
          </a:p>
        </p:txBody>
      </p:sp>
    </p:spTree>
    <p:extLst>
      <p:ext uri="{BB962C8B-B14F-4D97-AF65-F5344CB8AC3E}">
        <p14:creationId xmlns:p14="http://schemas.microsoft.com/office/powerpoint/2010/main" val="28587198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30</a:t>
            </a:fld>
            <a:endParaRPr lang="en-US"/>
          </a:p>
        </p:txBody>
      </p:sp>
    </p:spTree>
    <p:extLst>
      <p:ext uri="{BB962C8B-B14F-4D97-AF65-F5344CB8AC3E}">
        <p14:creationId xmlns:p14="http://schemas.microsoft.com/office/powerpoint/2010/main" val="2496142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4</a:t>
            </a:fld>
            <a:endParaRPr lang="en-US"/>
          </a:p>
        </p:txBody>
      </p:sp>
    </p:spTree>
    <p:extLst>
      <p:ext uri="{BB962C8B-B14F-4D97-AF65-F5344CB8AC3E}">
        <p14:creationId xmlns:p14="http://schemas.microsoft.com/office/powerpoint/2010/main" val="12550155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31</a:t>
            </a:fld>
            <a:endParaRPr lang="en-US"/>
          </a:p>
        </p:txBody>
      </p:sp>
    </p:spTree>
    <p:extLst>
      <p:ext uri="{BB962C8B-B14F-4D97-AF65-F5344CB8AC3E}">
        <p14:creationId xmlns:p14="http://schemas.microsoft.com/office/powerpoint/2010/main" val="3244873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32</a:t>
            </a:fld>
            <a:endParaRPr lang="en-US"/>
          </a:p>
        </p:txBody>
      </p:sp>
    </p:spTree>
    <p:extLst>
      <p:ext uri="{BB962C8B-B14F-4D97-AF65-F5344CB8AC3E}">
        <p14:creationId xmlns:p14="http://schemas.microsoft.com/office/powerpoint/2010/main" val="30130875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33</a:t>
            </a:fld>
            <a:endParaRPr lang="en-US"/>
          </a:p>
        </p:txBody>
      </p:sp>
    </p:spTree>
    <p:extLst>
      <p:ext uri="{BB962C8B-B14F-4D97-AF65-F5344CB8AC3E}">
        <p14:creationId xmlns:p14="http://schemas.microsoft.com/office/powerpoint/2010/main" val="33853133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34</a:t>
            </a:fld>
            <a:endParaRPr lang="en-US"/>
          </a:p>
        </p:txBody>
      </p:sp>
    </p:spTree>
    <p:extLst>
      <p:ext uri="{BB962C8B-B14F-4D97-AF65-F5344CB8AC3E}">
        <p14:creationId xmlns:p14="http://schemas.microsoft.com/office/powerpoint/2010/main" val="21429424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35</a:t>
            </a:fld>
            <a:endParaRPr lang="en-US"/>
          </a:p>
        </p:txBody>
      </p:sp>
    </p:spTree>
    <p:extLst>
      <p:ext uri="{BB962C8B-B14F-4D97-AF65-F5344CB8AC3E}">
        <p14:creationId xmlns:p14="http://schemas.microsoft.com/office/powerpoint/2010/main" val="4392186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36</a:t>
            </a:fld>
            <a:endParaRPr lang="en-US"/>
          </a:p>
        </p:txBody>
      </p:sp>
    </p:spTree>
    <p:extLst>
      <p:ext uri="{BB962C8B-B14F-4D97-AF65-F5344CB8AC3E}">
        <p14:creationId xmlns:p14="http://schemas.microsoft.com/office/powerpoint/2010/main" val="4753616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37</a:t>
            </a:fld>
            <a:endParaRPr lang="en-US"/>
          </a:p>
        </p:txBody>
      </p:sp>
    </p:spTree>
    <p:extLst>
      <p:ext uri="{BB962C8B-B14F-4D97-AF65-F5344CB8AC3E}">
        <p14:creationId xmlns:p14="http://schemas.microsoft.com/office/powerpoint/2010/main" val="10195219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38</a:t>
            </a:fld>
            <a:endParaRPr lang="en-US"/>
          </a:p>
        </p:txBody>
      </p:sp>
    </p:spTree>
    <p:extLst>
      <p:ext uri="{BB962C8B-B14F-4D97-AF65-F5344CB8AC3E}">
        <p14:creationId xmlns:p14="http://schemas.microsoft.com/office/powerpoint/2010/main" val="4959748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39</a:t>
            </a:fld>
            <a:endParaRPr lang="en-US"/>
          </a:p>
        </p:txBody>
      </p:sp>
    </p:spTree>
    <p:extLst>
      <p:ext uri="{BB962C8B-B14F-4D97-AF65-F5344CB8AC3E}">
        <p14:creationId xmlns:p14="http://schemas.microsoft.com/office/powerpoint/2010/main" val="16587989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40</a:t>
            </a:fld>
            <a:endParaRPr lang="en-US"/>
          </a:p>
        </p:txBody>
      </p:sp>
    </p:spTree>
    <p:extLst>
      <p:ext uri="{BB962C8B-B14F-4D97-AF65-F5344CB8AC3E}">
        <p14:creationId xmlns:p14="http://schemas.microsoft.com/office/powerpoint/2010/main" val="518546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5</a:t>
            </a:fld>
            <a:endParaRPr lang="en-US"/>
          </a:p>
        </p:txBody>
      </p:sp>
    </p:spTree>
    <p:extLst>
      <p:ext uri="{BB962C8B-B14F-4D97-AF65-F5344CB8AC3E}">
        <p14:creationId xmlns:p14="http://schemas.microsoft.com/office/powerpoint/2010/main" val="9124738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41</a:t>
            </a:fld>
            <a:endParaRPr lang="en-US"/>
          </a:p>
        </p:txBody>
      </p:sp>
    </p:spTree>
    <p:extLst>
      <p:ext uri="{BB962C8B-B14F-4D97-AF65-F5344CB8AC3E}">
        <p14:creationId xmlns:p14="http://schemas.microsoft.com/office/powerpoint/2010/main" val="23573754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42</a:t>
            </a:fld>
            <a:endParaRPr lang="en-US"/>
          </a:p>
        </p:txBody>
      </p:sp>
    </p:spTree>
    <p:extLst>
      <p:ext uri="{BB962C8B-B14F-4D97-AF65-F5344CB8AC3E}">
        <p14:creationId xmlns:p14="http://schemas.microsoft.com/office/powerpoint/2010/main" val="22923988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43</a:t>
            </a:fld>
            <a:endParaRPr lang="en-US"/>
          </a:p>
        </p:txBody>
      </p:sp>
    </p:spTree>
    <p:extLst>
      <p:ext uri="{BB962C8B-B14F-4D97-AF65-F5344CB8AC3E}">
        <p14:creationId xmlns:p14="http://schemas.microsoft.com/office/powerpoint/2010/main" val="14573865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44</a:t>
            </a:fld>
            <a:endParaRPr lang="en-US"/>
          </a:p>
        </p:txBody>
      </p:sp>
    </p:spTree>
    <p:extLst>
      <p:ext uri="{BB962C8B-B14F-4D97-AF65-F5344CB8AC3E}">
        <p14:creationId xmlns:p14="http://schemas.microsoft.com/office/powerpoint/2010/main" val="33542429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45</a:t>
            </a:fld>
            <a:endParaRPr lang="en-US"/>
          </a:p>
        </p:txBody>
      </p:sp>
    </p:spTree>
    <p:extLst>
      <p:ext uri="{BB962C8B-B14F-4D97-AF65-F5344CB8AC3E}">
        <p14:creationId xmlns:p14="http://schemas.microsoft.com/office/powerpoint/2010/main" val="9367015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46</a:t>
            </a:fld>
            <a:endParaRPr lang="en-US"/>
          </a:p>
        </p:txBody>
      </p:sp>
    </p:spTree>
    <p:extLst>
      <p:ext uri="{BB962C8B-B14F-4D97-AF65-F5344CB8AC3E}">
        <p14:creationId xmlns:p14="http://schemas.microsoft.com/office/powerpoint/2010/main" val="12683728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47</a:t>
            </a:fld>
            <a:endParaRPr lang="en-US"/>
          </a:p>
        </p:txBody>
      </p:sp>
    </p:spTree>
    <p:extLst>
      <p:ext uri="{BB962C8B-B14F-4D97-AF65-F5344CB8AC3E}">
        <p14:creationId xmlns:p14="http://schemas.microsoft.com/office/powerpoint/2010/main" val="574686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48</a:t>
            </a:fld>
            <a:endParaRPr lang="en-US"/>
          </a:p>
        </p:txBody>
      </p:sp>
    </p:spTree>
    <p:extLst>
      <p:ext uri="{BB962C8B-B14F-4D97-AF65-F5344CB8AC3E}">
        <p14:creationId xmlns:p14="http://schemas.microsoft.com/office/powerpoint/2010/main" val="2440540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49</a:t>
            </a:fld>
            <a:endParaRPr lang="en-US"/>
          </a:p>
        </p:txBody>
      </p:sp>
    </p:spTree>
    <p:extLst>
      <p:ext uri="{BB962C8B-B14F-4D97-AF65-F5344CB8AC3E}">
        <p14:creationId xmlns:p14="http://schemas.microsoft.com/office/powerpoint/2010/main" val="27590303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50</a:t>
            </a:fld>
            <a:endParaRPr lang="en-US"/>
          </a:p>
        </p:txBody>
      </p:sp>
    </p:spTree>
    <p:extLst>
      <p:ext uri="{BB962C8B-B14F-4D97-AF65-F5344CB8AC3E}">
        <p14:creationId xmlns:p14="http://schemas.microsoft.com/office/powerpoint/2010/main" val="2348120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6</a:t>
            </a:fld>
            <a:endParaRPr lang="en-US"/>
          </a:p>
        </p:txBody>
      </p:sp>
    </p:spTree>
    <p:extLst>
      <p:ext uri="{BB962C8B-B14F-4D97-AF65-F5344CB8AC3E}">
        <p14:creationId xmlns:p14="http://schemas.microsoft.com/office/powerpoint/2010/main" val="33572102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79EF2-3182-9294-4D56-FE90D3B37C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4DAA8-72C5-F61A-2DE3-CAD1972939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6A2566-2841-8209-4AB1-92D8535C6F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CC5228-5050-1D1C-D82C-5A911EE74EFF}"/>
              </a:ext>
            </a:extLst>
          </p:cNvPr>
          <p:cNvSpPr>
            <a:spLocks noGrp="1"/>
          </p:cNvSpPr>
          <p:nvPr>
            <p:ph type="sldNum" sz="quarter" idx="10"/>
          </p:nvPr>
        </p:nvSpPr>
        <p:spPr/>
        <p:txBody>
          <a:bodyPr/>
          <a:lstStyle/>
          <a:p>
            <a:fld id="{24A6D18E-8B09-B24B-9169-4FC527B8D84F}" type="slidenum">
              <a:rPr lang="en-US" smtClean="0"/>
              <a:pPr/>
              <a:t>51</a:t>
            </a:fld>
            <a:endParaRPr lang="en-US"/>
          </a:p>
        </p:txBody>
      </p:sp>
    </p:spTree>
    <p:extLst>
      <p:ext uri="{BB962C8B-B14F-4D97-AF65-F5344CB8AC3E}">
        <p14:creationId xmlns:p14="http://schemas.microsoft.com/office/powerpoint/2010/main" val="34788183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52</a:t>
            </a:fld>
            <a:endParaRPr lang="en-US"/>
          </a:p>
        </p:txBody>
      </p:sp>
    </p:spTree>
    <p:extLst>
      <p:ext uri="{BB962C8B-B14F-4D97-AF65-F5344CB8AC3E}">
        <p14:creationId xmlns:p14="http://schemas.microsoft.com/office/powerpoint/2010/main" val="28587198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53</a:t>
            </a:fld>
            <a:endParaRPr lang="en-US"/>
          </a:p>
        </p:txBody>
      </p:sp>
    </p:spTree>
    <p:extLst>
      <p:ext uri="{BB962C8B-B14F-4D97-AF65-F5344CB8AC3E}">
        <p14:creationId xmlns:p14="http://schemas.microsoft.com/office/powerpoint/2010/main" val="35525505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54</a:t>
            </a:fld>
            <a:endParaRPr lang="en-US"/>
          </a:p>
        </p:txBody>
      </p:sp>
    </p:spTree>
    <p:extLst>
      <p:ext uri="{BB962C8B-B14F-4D97-AF65-F5344CB8AC3E}">
        <p14:creationId xmlns:p14="http://schemas.microsoft.com/office/powerpoint/2010/main" val="37093728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55</a:t>
            </a:fld>
            <a:endParaRPr lang="en-US"/>
          </a:p>
        </p:txBody>
      </p:sp>
    </p:spTree>
    <p:extLst>
      <p:ext uri="{BB962C8B-B14F-4D97-AF65-F5344CB8AC3E}">
        <p14:creationId xmlns:p14="http://schemas.microsoft.com/office/powerpoint/2010/main" val="11520748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56</a:t>
            </a:fld>
            <a:endParaRPr lang="en-US"/>
          </a:p>
        </p:txBody>
      </p:sp>
    </p:spTree>
    <p:extLst>
      <p:ext uri="{BB962C8B-B14F-4D97-AF65-F5344CB8AC3E}">
        <p14:creationId xmlns:p14="http://schemas.microsoft.com/office/powerpoint/2010/main" val="32886492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57</a:t>
            </a:fld>
            <a:endParaRPr lang="en-US"/>
          </a:p>
        </p:txBody>
      </p:sp>
    </p:spTree>
    <p:extLst>
      <p:ext uri="{BB962C8B-B14F-4D97-AF65-F5344CB8AC3E}">
        <p14:creationId xmlns:p14="http://schemas.microsoft.com/office/powerpoint/2010/main" val="15534820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58</a:t>
            </a:fld>
            <a:endParaRPr lang="en-US"/>
          </a:p>
        </p:txBody>
      </p:sp>
    </p:spTree>
    <p:extLst>
      <p:ext uri="{BB962C8B-B14F-4D97-AF65-F5344CB8AC3E}">
        <p14:creationId xmlns:p14="http://schemas.microsoft.com/office/powerpoint/2010/main" val="42398489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59</a:t>
            </a:fld>
            <a:endParaRPr lang="en-US"/>
          </a:p>
        </p:txBody>
      </p:sp>
    </p:spTree>
    <p:extLst>
      <p:ext uri="{BB962C8B-B14F-4D97-AF65-F5344CB8AC3E}">
        <p14:creationId xmlns:p14="http://schemas.microsoft.com/office/powerpoint/2010/main" val="6446626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A3619-553C-E93D-67AB-22D1BAECFD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FEFE3-BF1B-FD80-C215-A9DF21E9F6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5F865D-421D-4A9E-A221-C1142D0F0A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233C66-D0FE-2B83-4013-2907ADFAAFB2}"/>
              </a:ext>
            </a:extLst>
          </p:cNvPr>
          <p:cNvSpPr>
            <a:spLocks noGrp="1"/>
          </p:cNvSpPr>
          <p:nvPr>
            <p:ph type="sldNum" sz="quarter" idx="10"/>
          </p:nvPr>
        </p:nvSpPr>
        <p:spPr/>
        <p:txBody>
          <a:bodyPr/>
          <a:lstStyle/>
          <a:p>
            <a:fld id="{24A6D18E-8B09-B24B-9169-4FC527B8D84F}" type="slidenum">
              <a:rPr lang="en-US" smtClean="0"/>
              <a:pPr/>
              <a:t>60</a:t>
            </a:fld>
            <a:endParaRPr lang="en-US"/>
          </a:p>
        </p:txBody>
      </p:sp>
    </p:spTree>
    <p:extLst>
      <p:ext uri="{BB962C8B-B14F-4D97-AF65-F5344CB8AC3E}">
        <p14:creationId xmlns:p14="http://schemas.microsoft.com/office/powerpoint/2010/main" val="1719181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7</a:t>
            </a:fld>
            <a:endParaRPr lang="en-US"/>
          </a:p>
        </p:txBody>
      </p:sp>
    </p:spTree>
    <p:extLst>
      <p:ext uri="{BB962C8B-B14F-4D97-AF65-F5344CB8AC3E}">
        <p14:creationId xmlns:p14="http://schemas.microsoft.com/office/powerpoint/2010/main" val="19216151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61</a:t>
            </a:fld>
            <a:endParaRPr lang="en-US"/>
          </a:p>
        </p:txBody>
      </p:sp>
    </p:spTree>
    <p:extLst>
      <p:ext uri="{BB962C8B-B14F-4D97-AF65-F5344CB8AC3E}">
        <p14:creationId xmlns:p14="http://schemas.microsoft.com/office/powerpoint/2010/main" val="28587198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62</a:t>
            </a:fld>
            <a:endParaRPr lang="en-US"/>
          </a:p>
        </p:txBody>
      </p:sp>
    </p:spTree>
    <p:extLst>
      <p:ext uri="{BB962C8B-B14F-4D97-AF65-F5344CB8AC3E}">
        <p14:creationId xmlns:p14="http://schemas.microsoft.com/office/powerpoint/2010/main" val="41917936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63</a:t>
            </a:fld>
            <a:endParaRPr lang="en-US"/>
          </a:p>
        </p:txBody>
      </p:sp>
    </p:spTree>
    <p:extLst>
      <p:ext uri="{BB962C8B-B14F-4D97-AF65-F5344CB8AC3E}">
        <p14:creationId xmlns:p14="http://schemas.microsoft.com/office/powerpoint/2010/main" val="25603007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64</a:t>
            </a:fld>
            <a:endParaRPr lang="en-US"/>
          </a:p>
        </p:txBody>
      </p:sp>
    </p:spTree>
    <p:extLst>
      <p:ext uri="{BB962C8B-B14F-4D97-AF65-F5344CB8AC3E}">
        <p14:creationId xmlns:p14="http://schemas.microsoft.com/office/powerpoint/2010/main" val="12414351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65</a:t>
            </a:fld>
            <a:endParaRPr lang="en-US"/>
          </a:p>
        </p:txBody>
      </p:sp>
    </p:spTree>
    <p:extLst>
      <p:ext uri="{BB962C8B-B14F-4D97-AF65-F5344CB8AC3E}">
        <p14:creationId xmlns:p14="http://schemas.microsoft.com/office/powerpoint/2010/main" val="12843485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66</a:t>
            </a:fld>
            <a:endParaRPr lang="en-US"/>
          </a:p>
        </p:txBody>
      </p:sp>
    </p:spTree>
    <p:extLst>
      <p:ext uri="{BB962C8B-B14F-4D97-AF65-F5344CB8AC3E}">
        <p14:creationId xmlns:p14="http://schemas.microsoft.com/office/powerpoint/2010/main" val="79528190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67</a:t>
            </a:fld>
            <a:endParaRPr lang="en-US"/>
          </a:p>
        </p:txBody>
      </p:sp>
    </p:spTree>
    <p:extLst>
      <p:ext uri="{BB962C8B-B14F-4D97-AF65-F5344CB8AC3E}">
        <p14:creationId xmlns:p14="http://schemas.microsoft.com/office/powerpoint/2010/main" val="45387006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68</a:t>
            </a:fld>
            <a:endParaRPr lang="en-US"/>
          </a:p>
        </p:txBody>
      </p:sp>
    </p:spTree>
    <p:extLst>
      <p:ext uri="{BB962C8B-B14F-4D97-AF65-F5344CB8AC3E}">
        <p14:creationId xmlns:p14="http://schemas.microsoft.com/office/powerpoint/2010/main" val="420473100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69</a:t>
            </a:fld>
            <a:endParaRPr lang="en-US"/>
          </a:p>
        </p:txBody>
      </p:sp>
    </p:spTree>
    <p:extLst>
      <p:ext uri="{BB962C8B-B14F-4D97-AF65-F5344CB8AC3E}">
        <p14:creationId xmlns:p14="http://schemas.microsoft.com/office/powerpoint/2010/main" val="211336351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70</a:t>
            </a:fld>
            <a:endParaRPr lang="en-US"/>
          </a:p>
        </p:txBody>
      </p:sp>
    </p:spTree>
    <p:extLst>
      <p:ext uri="{BB962C8B-B14F-4D97-AF65-F5344CB8AC3E}">
        <p14:creationId xmlns:p14="http://schemas.microsoft.com/office/powerpoint/2010/main" val="2677767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8</a:t>
            </a:fld>
            <a:endParaRPr lang="en-US"/>
          </a:p>
        </p:txBody>
      </p:sp>
    </p:spTree>
    <p:extLst>
      <p:ext uri="{BB962C8B-B14F-4D97-AF65-F5344CB8AC3E}">
        <p14:creationId xmlns:p14="http://schemas.microsoft.com/office/powerpoint/2010/main" val="239377569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71</a:t>
            </a:fld>
            <a:endParaRPr lang="en-US"/>
          </a:p>
        </p:txBody>
      </p:sp>
    </p:spTree>
    <p:extLst>
      <p:ext uri="{BB962C8B-B14F-4D97-AF65-F5344CB8AC3E}">
        <p14:creationId xmlns:p14="http://schemas.microsoft.com/office/powerpoint/2010/main" val="69155400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72</a:t>
            </a:fld>
            <a:endParaRPr lang="en-US"/>
          </a:p>
        </p:txBody>
      </p:sp>
    </p:spTree>
    <p:extLst>
      <p:ext uri="{BB962C8B-B14F-4D97-AF65-F5344CB8AC3E}">
        <p14:creationId xmlns:p14="http://schemas.microsoft.com/office/powerpoint/2010/main" val="225455426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73</a:t>
            </a:fld>
            <a:endParaRPr lang="en-US"/>
          </a:p>
        </p:txBody>
      </p:sp>
    </p:spTree>
    <p:extLst>
      <p:ext uri="{BB962C8B-B14F-4D97-AF65-F5344CB8AC3E}">
        <p14:creationId xmlns:p14="http://schemas.microsoft.com/office/powerpoint/2010/main" val="186490938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74</a:t>
            </a:fld>
            <a:endParaRPr lang="en-US"/>
          </a:p>
        </p:txBody>
      </p:sp>
    </p:spTree>
    <p:extLst>
      <p:ext uri="{BB962C8B-B14F-4D97-AF65-F5344CB8AC3E}">
        <p14:creationId xmlns:p14="http://schemas.microsoft.com/office/powerpoint/2010/main" val="105372595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75</a:t>
            </a:fld>
            <a:endParaRPr lang="en-US"/>
          </a:p>
        </p:txBody>
      </p:sp>
    </p:spTree>
    <p:extLst>
      <p:ext uri="{BB962C8B-B14F-4D97-AF65-F5344CB8AC3E}">
        <p14:creationId xmlns:p14="http://schemas.microsoft.com/office/powerpoint/2010/main" val="134348753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76</a:t>
            </a:fld>
            <a:endParaRPr lang="en-US"/>
          </a:p>
        </p:txBody>
      </p:sp>
    </p:spTree>
    <p:extLst>
      <p:ext uri="{BB962C8B-B14F-4D97-AF65-F5344CB8AC3E}">
        <p14:creationId xmlns:p14="http://schemas.microsoft.com/office/powerpoint/2010/main" val="161121944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77</a:t>
            </a:fld>
            <a:endParaRPr lang="en-US"/>
          </a:p>
        </p:txBody>
      </p:sp>
    </p:spTree>
    <p:extLst>
      <p:ext uri="{BB962C8B-B14F-4D97-AF65-F5344CB8AC3E}">
        <p14:creationId xmlns:p14="http://schemas.microsoft.com/office/powerpoint/2010/main" val="166756094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78</a:t>
            </a:fld>
            <a:endParaRPr lang="en-US"/>
          </a:p>
        </p:txBody>
      </p:sp>
    </p:spTree>
    <p:extLst>
      <p:ext uri="{BB962C8B-B14F-4D97-AF65-F5344CB8AC3E}">
        <p14:creationId xmlns:p14="http://schemas.microsoft.com/office/powerpoint/2010/main" val="213331628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79</a:t>
            </a:fld>
            <a:endParaRPr lang="en-US"/>
          </a:p>
        </p:txBody>
      </p:sp>
    </p:spTree>
    <p:extLst>
      <p:ext uri="{BB962C8B-B14F-4D97-AF65-F5344CB8AC3E}">
        <p14:creationId xmlns:p14="http://schemas.microsoft.com/office/powerpoint/2010/main" val="381829276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80</a:t>
            </a:fld>
            <a:endParaRPr lang="en-US"/>
          </a:p>
        </p:txBody>
      </p:sp>
    </p:spTree>
    <p:extLst>
      <p:ext uri="{BB962C8B-B14F-4D97-AF65-F5344CB8AC3E}">
        <p14:creationId xmlns:p14="http://schemas.microsoft.com/office/powerpoint/2010/main" val="3795713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9</a:t>
            </a:fld>
            <a:endParaRPr lang="en-US"/>
          </a:p>
        </p:txBody>
      </p:sp>
    </p:spTree>
    <p:extLst>
      <p:ext uri="{BB962C8B-B14F-4D97-AF65-F5344CB8AC3E}">
        <p14:creationId xmlns:p14="http://schemas.microsoft.com/office/powerpoint/2010/main" val="197364938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81</a:t>
            </a:fld>
            <a:endParaRPr lang="en-US"/>
          </a:p>
        </p:txBody>
      </p:sp>
    </p:spTree>
    <p:extLst>
      <p:ext uri="{BB962C8B-B14F-4D97-AF65-F5344CB8AC3E}">
        <p14:creationId xmlns:p14="http://schemas.microsoft.com/office/powerpoint/2010/main" val="331024624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82</a:t>
            </a:fld>
            <a:endParaRPr lang="en-US"/>
          </a:p>
        </p:txBody>
      </p:sp>
    </p:spTree>
    <p:extLst>
      <p:ext uri="{BB962C8B-B14F-4D97-AF65-F5344CB8AC3E}">
        <p14:creationId xmlns:p14="http://schemas.microsoft.com/office/powerpoint/2010/main" val="179182207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83</a:t>
            </a:fld>
            <a:endParaRPr lang="en-US"/>
          </a:p>
        </p:txBody>
      </p:sp>
    </p:spTree>
    <p:extLst>
      <p:ext uri="{BB962C8B-B14F-4D97-AF65-F5344CB8AC3E}">
        <p14:creationId xmlns:p14="http://schemas.microsoft.com/office/powerpoint/2010/main" val="365737270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84</a:t>
            </a:fld>
            <a:endParaRPr lang="en-US"/>
          </a:p>
        </p:txBody>
      </p:sp>
    </p:spTree>
    <p:extLst>
      <p:ext uri="{BB962C8B-B14F-4D97-AF65-F5344CB8AC3E}">
        <p14:creationId xmlns:p14="http://schemas.microsoft.com/office/powerpoint/2010/main" val="208565285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85</a:t>
            </a:fld>
            <a:endParaRPr lang="en-US"/>
          </a:p>
        </p:txBody>
      </p:sp>
    </p:spTree>
    <p:extLst>
      <p:ext uri="{BB962C8B-B14F-4D97-AF65-F5344CB8AC3E}">
        <p14:creationId xmlns:p14="http://schemas.microsoft.com/office/powerpoint/2010/main" val="142400535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86</a:t>
            </a:fld>
            <a:endParaRPr lang="en-US"/>
          </a:p>
        </p:txBody>
      </p:sp>
    </p:spTree>
    <p:extLst>
      <p:ext uri="{BB962C8B-B14F-4D97-AF65-F5344CB8AC3E}">
        <p14:creationId xmlns:p14="http://schemas.microsoft.com/office/powerpoint/2010/main" val="261634262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87</a:t>
            </a:fld>
            <a:endParaRPr lang="en-US"/>
          </a:p>
        </p:txBody>
      </p:sp>
    </p:spTree>
    <p:extLst>
      <p:ext uri="{BB962C8B-B14F-4D97-AF65-F5344CB8AC3E}">
        <p14:creationId xmlns:p14="http://schemas.microsoft.com/office/powerpoint/2010/main" val="111647502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5EF9F-B5B9-B076-0F20-8B0F10E2ED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A1DF30-DB9E-29AE-4908-3DADC7FCEA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F4AE48-8CE0-2600-71B9-11DF5ED92A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D08463-050F-6840-A9AB-37C5BF4A47B2}"/>
              </a:ext>
            </a:extLst>
          </p:cNvPr>
          <p:cNvSpPr>
            <a:spLocks noGrp="1"/>
          </p:cNvSpPr>
          <p:nvPr>
            <p:ph type="sldNum" sz="quarter" idx="10"/>
          </p:nvPr>
        </p:nvSpPr>
        <p:spPr/>
        <p:txBody>
          <a:bodyPr/>
          <a:lstStyle/>
          <a:p>
            <a:fld id="{24A6D18E-8B09-B24B-9169-4FC527B8D84F}" type="slidenum">
              <a:rPr lang="en-US" smtClean="0"/>
              <a:pPr/>
              <a:t>88</a:t>
            </a:fld>
            <a:endParaRPr lang="en-US"/>
          </a:p>
        </p:txBody>
      </p:sp>
    </p:spTree>
    <p:extLst>
      <p:ext uri="{BB962C8B-B14F-4D97-AF65-F5344CB8AC3E}">
        <p14:creationId xmlns:p14="http://schemas.microsoft.com/office/powerpoint/2010/main" val="154380256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89</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423182775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501802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10</a:t>
            </a:fld>
            <a:endParaRPr lang="en-US"/>
          </a:p>
        </p:txBody>
      </p:sp>
    </p:spTree>
    <p:extLst>
      <p:ext uri="{BB962C8B-B14F-4D97-AF65-F5344CB8AC3E}">
        <p14:creationId xmlns:p14="http://schemas.microsoft.com/office/powerpoint/2010/main" val="357213732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91</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94792520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11708880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93</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68626484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94</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3441408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95</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41049518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96</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76919410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97</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12261962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98</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01688826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99</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53966705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100</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3308300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0" name="Picture 11" descr="ISU LEFT white.eps"/>
          <p:cNvPicPr>
            <a:picLocks noChangeAspect="1"/>
          </p:cNvPicPr>
          <p:nvPr userDrawn="1"/>
        </p:nvPicPr>
        <p:blipFill>
          <a:blip r:embed="rId2"/>
          <a:srcRect b="38235"/>
          <a:stretch>
            <a:fillRect/>
          </a:stretch>
        </p:blipFill>
        <p:spPr bwMode="auto">
          <a:xfrm>
            <a:off x="533400" y="830263"/>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2" name="Picture 11" descr="ISU LEFT white.eps"/>
          <p:cNvPicPr>
            <a:picLocks noChangeAspect="1"/>
          </p:cNvPicPr>
          <p:nvPr userDrawn="1"/>
        </p:nvPicPr>
        <p:blipFill>
          <a:blip r:embed="rId13"/>
          <a:srcRect b="38235"/>
          <a:stretch>
            <a:fillRect/>
          </a:stretch>
        </p:blipFill>
        <p:spPr bwMode="auto">
          <a:xfrm>
            <a:off x="533400" y="6365927"/>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5715000" y="6315100"/>
            <a:ext cx="3086100"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pPr algn="r"/>
            <a:r>
              <a:rPr lang="en-US" dirty="0"/>
              <a:t>Unit Name Goes Here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p:titleStyle>
    <p:bodyStyle>
      <a:lvl1pPr marL="342900" indent="-342900" algn="l" rtl="0" fontAlgn="base">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0.xml.rels><?xml version="1.0" encoding="UTF-8" standalone="yes"?>
<Relationships xmlns="http://schemas.openxmlformats.org/package/2006/relationships"><Relationship Id="rId13" Type="http://schemas.openxmlformats.org/officeDocument/2006/relationships/image" Target="../media/image68.png"/><Relationship Id="rId18" Type="http://schemas.openxmlformats.org/officeDocument/2006/relationships/image" Target="../media/image172.png"/><Relationship Id="rId26" Type="http://schemas.openxmlformats.org/officeDocument/2006/relationships/image" Target="../media/image76.png"/><Relationship Id="rId39" Type="http://schemas.openxmlformats.org/officeDocument/2006/relationships/image" Target="../media/image380.png"/><Relationship Id="rId21" Type="http://schemas.openxmlformats.org/officeDocument/2006/relationships/image" Target="../media/image72.png"/><Relationship Id="rId34" Type="http://schemas.openxmlformats.org/officeDocument/2006/relationships/image" Target="../media/image80.png"/><Relationship Id="rId42" Type="http://schemas.openxmlformats.org/officeDocument/2006/relationships/image" Target="../media/image412.png"/><Relationship Id="rId47" Type="http://schemas.openxmlformats.org/officeDocument/2006/relationships/image" Target="../media/image90.png"/><Relationship Id="rId50" Type="http://schemas.openxmlformats.org/officeDocument/2006/relationships/image" Target="../media/image93.png"/><Relationship Id="rId55" Type="http://schemas.openxmlformats.org/officeDocument/2006/relationships/image" Target="../media/image540.png"/><Relationship Id="rId7" Type="http://schemas.openxmlformats.org/officeDocument/2006/relationships/image" Target="../media/image611.png"/><Relationship Id="rId2" Type="http://schemas.openxmlformats.org/officeDocument/2006/relationships/notesSlide" Target="../notesSlides/notesSlide99.xml"/><Relationship Id="rId16" Type="http://schemas.openxmlformats.org/officeDocument/2006/relationships/image" Target="../media/image71.png"/><Relationship Id="rId29" Type="http://schemas.openxmlformats.org/officeDocument/2006/relationships/image" Target="../media/image28.png"/><Relationship Id="rId11" Type="http://schemas.openxmlformats.org/officeDocument/2006/relationships/image" Target="../media/image66.png"/><Relationship Id="rId24" Type="http://schemas.openxmlformats.org/officeDocument/2006/relationships/image" Target="../media/image75.png"/><Relationship Id="rId32" Type="http://schemas.openxmlformats.org/officeDocument/2006/relationships/image" Target="../media/image312.png"/><Relationship Id="rId37" Type="http://schemas.openxmlformats.org/officeDocument/2006/relationships/image" Target="../media/image83.png"/><Relationship Id="rId40" Type="http://schemas.openxmlformats.org/officeDocument/2006/relationships/image" Target="../media/image85.png"/><Relationship Id="rId45" Type="http://schemas.openxmlformats.org/officeDocument/2006/relationships/image" Target="../media/image88.png"/><Relationship Id="rId53" Type="http://schemas.openxmlformats.org/officeDocument/2006/relationships/image" Target="../media/image520.png"/><Relationship Id="rId58" Type="http://schemas.openxmlformats.org/officeDocument/2006/relationships/image" Target="../media/image570.png"/><Relationship Id="rId5" Type="http://schemas.openxmlformats.org/officeDocument/2006/relationships/image" Target="../media/image620.png"/><Relationship Id="rId61" Type="http://schemas.openxmlformats.org/officeDocument/2006/relationships/image" Target="../media/image60.png"/><Relationship Id="rId19" Type="http://schemas.openxmlformats.org/officeDocument/2006/relationships/image" Target="../media/image180.png"/><Relationship Id="rId14" Type="http://schemas.openxmlformats.org/officeDocument/2006/relationships/image" Target="../media/image69.png"/><Relationship Id="rId22" Type="http://schemas.openxmlformats.org/officeDocument/2006/relationships/image" Target="../media/image73.png"/><Relationship Id="rId27" Type="http://schemas.openxmlformats.org/officeDocument/2006/relationships/image" Target="../media/image260.png"/><Relationship Id="rId30" Type="http://schemas.openxmlformats.org/officeDocument/2006/relationships/image" Target="../media/image29.png"/><Relationship Id="rId35" Type="http://schemas.openxmlformats.org/officeDocument/2006/relationships/image" Target="../media/image81.png"/><Relationship Id="rId43" Type="http://schemas.openxmlformats.org/officeDocument/2006/relationships/image" Target="../media/image420.png"/><Relationship Id="rId48" Type="http://schemas.openxmlformats.org/officeDocument/2006/relationships/image" Target="../media/image91.png"/><Relationship Id="rId56" Type="http://schemas.openxmlformats.org/officeDocument/2006/relationships/image" Target="../media/image96.png"/><Relationship Id="rId8" Type="http://schemas.openxmlformats.org/officeDocument/2006/relationships/image" Target="../media/image630.png"/><Relationship Id="rId51" Type="http://schemas.openxmlformats.org/officeDocument/2006/relationships/image" Target="../media/image500.png"/><Relationship Id="rId3" Type="http://schemas.openxmlformats.org/officeDocument/2006/relationships/image" Target="../media/image156.png"/><Relationship Id="rId12" Type="http://schemas.openxmlformats.org/officeDocument/2006/relationships/image" Target="../media/image67.png"/><Relationship Id="rId17" Type="http://schemas.openxmlformats.org/officeDocument/2006/relationships/image" Target="../media/image1610.png"/><Relationship Id="rId25" Type="http://schemas.openxmlformats.org/officeDocument/2006/relationships/image" Target="../media/image240.png"/><Relationship Id="rId33" Type="http://schemas.openxmlformats.org/officeDocument/2006/relationships/image" Target="../media/image79.png"/><Relationship Id="rId38" Type="http://schemas.openxmlformats.org/officeDocument/2006/relationships/image" Target="../media/image84.png"/><Relationship Id="rId46" Type="http://schemas.openxmlformats.org/officeDocument/2006/relationships/image" Target="../media/image89.png"/><Relationship Id="rId59" Type="http://schemas.openxmlformats.org/officeDocument/2006/relationships/image" Target="../media/image58.png"/><Relationship Id="rId20" Type="http://schemas.openxmlformats.org/officeDocument/2006/relationships/image" Target="../media/image190.png"/><Relationship Id="rId41" Type="http://schemas.openxmlformats.org/officeDocument/2006/relationships/image" Target="../media/image86.png"/><Relationship Id="rId54" Type="http://schemas.openxmlformats.org/officeDocument/2006/relationships/image" Target="../media/image95.png"/><Relationship Id="rId1" Type="http://schemas.openxmlformats.org/officeDocument/2006/relationships/slideLayout" Target="../slideLayouts/slideLayout2.xml"/><Relationship Id="rId6" Type="http://schemas.openxmlformats.org/officeDocument/2006/relationships/image" Target="../media/image510.png"/><Relationship Id="rId15" Type="http://schemas.openxmlformats.org/officeDocument/2006/relationships/image" Target="../media/image70.png"/><Relationship Id="rId23" Type="http://schemas.openxmlformats.org/officeDocument/2006/relationships/image" Target="../media/image74.png"/><Relationship Id="rId28" Type="http://schemas.openxmlformats.org/officeDocument/2006/relationships/image" Target="../media/image77.png"/><Relationship Id="rId36" Type="http://schemas.openxmlformats.org/officeDocument/2006/relationships/image" Target="../media/image82.png"/><Relationship Id="rId49" Type="http://schemas.openxmlformats.org/officeDocument/2006/relationships/image" Target="../media/image92.png"/><Relationship Id="rId57" Type="http://schemas.openxmlformats.org/officeDocument/2006/relationships/image" Target="../media/image560.png"/><Relationship Id="rId10" Type="http://schemas.openxmlformats.org/officeDocument/2006/relationships/image" Target="../media/image65.png"/><Relationship Id="rId31" Type="http://schemas.openxmlformats.org/officeDocument/2006/relationships/image" Target="../media/image78.png"/><Relationship Id="rId44" Type="http://schemas.openxmlformats.org/officeDocument/2006/relationships/image" Target="../media/image87.png"/><Relationship Id="rId52" Type="http://schemas.openxmlformats.org/officeDocument/2006/relationships/image" Target="../media/image94.png"/><Relationship Id="rId60" Type="http://schemas.openxmlformats.org/officeDocument/2006/relationships/image" Target="../media/image59.png"/><Relationship Id="rId4" Type="http://schemas.openxmlformats.org/officeDocument/2006/relationships/image" Target="../media/image310.png"/><Relationship Id="rId9" Type="http://schemas.openxmlformats.org/officeDocument/2006/relationships/image" Target="../media/image64.png"/></Relationships>
</file>

<file path=ppt/slides/_rels/slide101.xml.rels><?xml version="1.0" encoding="UTF-8" standalone="yes"?>
<Relationships xmlns="http://schemas.openxmlformats.org/package/2006/relationships"><Relationship Id="rId13" Type="http://schemas.openxmlformats.org/officeDocument/2006/relationships/image" Target="../media/image68.png"/><Relationship Id="rId18" Type="http://schemas.openxmlformats.org/officeDocument/2006/relationships/image" Target="../media/image172.png"/><Relationship Id="rId26" Type="http://schemas.openxmlformats.org/officeDocument/2006/relationships/image" Target="../media/image76.png"/><Relationship Id="rId39" Type="http://schemas.openxmlformats.org/officeDocument/2006/relationships/image" Target="../media/image380.png"/><Relationship Id="rId21" Type="http://schemas.openxmlformats.org/officeDocument/2006/relationships/image" Target="../media/image72.png"/><Relationship Id="rId34" Type="http://schemas.openxmlformats.org/officeDocument/2006/relationships/image" Target="../media/image80.png"/><Relationship Id="rId42" Type="http://schemas.openxmlformats.org/officeDocument/2006/relationships/image" Target="../media/image412.png"/><Relationship Id="rId47" Type="http://schemas.openxmlformats.org/officeDocument/2006/relationships/image" Target="../media/image90.png"/><Relationship Id="rId50" Type="http://schemas.openxmlformats.org/officeDocument/2006/relationships/image" Target="../media/image93.png"/><Relationship Id="rId55" Type="http://schemas.openxmlformats.org/officeDocument/2006/relationships/image" Target="../media/image540.png"/><Relationship Id="rId7" Type="http://schemas.openxmlformats.org/officeDocument/2006/relationships/image" Target="../media/image611.png"/><Relationship Id="rId2" Type="http://schemas.openxmlformats.org/officeDocument/2006/relationships/notesSlide" Target="../notesSlides/notesSlide100.xml"/><Relationship Id="rId16" Type="http://schemas.openxmlformats.org/officeDocument/2006/relationships/image" Target="../media/image71.png"/><Relationship Id="rId29" Type="http://schemas.openxmlformats.org/officeDocument/2006/relationships/image" Target="../media/image28.png"/><Relationship Id="rId11" Type="http://schemas.openxmlformats.org/officeDocument/2006/relationships/image" Target="../media/image66.png"/><Relationship Id="rId24" Type="http://schemas.openxmlformats.org/officeDocument/2006/relationships/image" Target="../media/image75.png"/><Relationship Id="rId32" Type="http://schemas.openxmlformats.org/officeDocument/2006/relationships/image" Target="../media/image312.png"/><Relationship Id="rId37" Type="http://schemas.openxmlformats.org/officeDocument/2006/relationships/image" Target="../media/image83.png"/><Relationship Id="rId40" Type="http://schemas.openxmlformats.org/officeDocument/2006/relationships/image" Target="../media/image85.png"/><Relationship Id="rId45" Type="http://schemas.openxmlformats.org/officeDocument/2006/relationships/image" Target="../media/image88.png"/><Relationship Id="rId53" Type="http://schemas.openxmlformats.org/officeDocument/2006/relationships/image" Target="../media/image520.png"/><Relationship Id="rId58" Type="http://schemas.openxmlformats.org/officeDocument/2006/relationships/image" Target="../media/image570.png"/><Relationship Id="rId5" Type="http://schemas.openxmlformats.org/officeDocument/2006/relationships/image" Target="../media/image620.png"/><Relationship Id="rId61" Type="http://schemas.openxmlformats.org/officeDocument/2006/relationships/image" Target="../media/image60.png"/><Relationship Id="rId19" Type="http://schemas.openxmlformats.org/officeDocument/2006/relationships/image" Target="../media/image180.png"/><Relationship Id="rId14" Type="http://schemas.openxmlformats.org/officeDocument/2006/relationships/image" Target="../media/image69.png"/><Relationship Id="rId22" Type="http://schemas.openxmlformats.org/officeDocument/2006/relationships/image" Target="../media/image73.png"/><Relationship Id="rId27" Type="http://schemas.openxmlformats.org/officeDocument/2006/relationships/image" Target="../media/image260.png"/><Relationship Id="rId30" Type="http://schemas.openxmlformats.org/officeDocument/2006/relationships/image" Target="../media/image29.png"/><Relationship Id="rId35" Type="http://schemas.openxmlformats.org/officeDocument/2006/relationships/image" Target="../media/image81.png"/><Relationship Id="rId43" Type="http://schemas.openxmlformats.org/officeDocument/2006/relationships/image" Target="../media/image420.png"/><Relationship Id="rId48" Type="http://schemas.openxmlformats.org/officeDocument/2006/relationships/image" Target="../media/image91.png"/><Relationship Id="rId56" Type="http://schemas.openxmlformats.org/officeDocument/2006/relationships/image" Target="../media/image96.png"/><Relationship Id="rId8" Type="http://schemas.openxmlformats.org/officeDocument/2006/relationships/image" Target="../media/image630.png"/><Relationship Id="rId51" Type="http://schemas.openxmlformats.org/officeDocument/2006/relationships/image" Target="../media/image500.png"/><Relationship Id="rId3" Type="http://schemas.openxmlformats.org/officeDocument/2006/relationships/image" Target="../media/image169.png"/><Relationship Id="rId12" Type="http://schemas.openxmlformats.org/officeDocument/2006/relationships/image" Target="../media/image67.png"/><Relationship Id="rId17" Type="http://schemas.openxmlformats.org/officeDocument/2006/relationships/image" Target="../media/image1610.png"/><Relationship Id="rId25" Type="http://schemas.openxmlformats.org/officeDocument/2006/relationships/image" Target="../media/image240.png"/><Relationship Id="rId33" Type="http://schemas.openxmlformats.org/officeDocument/2006/relationships/image" Target="../media/image79.png"/><Relationship Id="rId38" Type="http://schemas.openxmlformats.org/officeDocument/2006/relationships/image" Target="../media/image84.png"/><Relationship Id="rId46" Type="http://schemas.openxmlformats.org/officeDocument/2006/relationships/image" Target="../media/image89.png"/><Relationship Id="rId59" Type="http://schemas.openxmlformats.org/officeDocument/2006/relationships/image" Target="../media/image58.png"/><Relationship Id="rId20" Type="http://schemas.openxmlformats.org/officeDocument/2006/relationships/image" Target="../media/image190.png"/><Relationship Id="rId41" Type="http://schemas.openxmlformats.org/officeDocument/2006/relationships/image" Target="../media/image86.png"/><Relationship Id="rId54" Type="http://schemas.openxmlformats.org/officeDocument/2006/relationships/image" Target="../media/image95.png"/><Relationship Id="rId1" Type="http://schemas.openxmlformats.org/officeDocument/2006/relationships/slideLayout" Target="../slideLayouts/slideLayout2.xml"/><Relationship Id="rId6" Type="http://schemas.openxmlformats.org/officeDocument/2006/relationships/image" Target="../media/image510.png"/><Relationship Id="rId15" Type="http://schemas.openxmlformats.org/officeDocument/2006/relationships/image" Target="../media/image70.png"/><Relationship Id="rId23" Type="http://schemas.openxmlformats.org/officeDocument/2006/relationships/image" Target="../media/image74.png"/><Relationship Id="rId28" Type="http://schemas.openxmlformats.org/officeDocument/2006/relationships/image" Target="../media/image77.png"/><Relationship Id="rId36" Type="http://schemas.openxmlformats.org/officeDocument/2006/relationships/image" Target="../media/image82.png"/><Relationship Id="rId49" Type="http://schemas.openxmlformats.org/officeDocument/2006/relationships/image" Target="../media/image92.png"/><Relationship Id="rId57" Type="http://schemas.openxmlformats.org/officeDocument/2006/relationships/image" Target="../media/image560.png"/><Relationship Id="rId10" Type="http://schemas.openxmlformats.org/officeDocument/2006/relationships/image" Target="../media/image65.png"/><Relationship Id="rId31" Type="http://schemas.openxmlformats.org/officeDocument/2006/relationships/image" Target="../media/image78.png"/><Relationship Id="rId44" Type="http://schemas.openxmlformats.org/officeDocument/2006/relationships/image" Target="../media/image87.png"/><Relationship Id="rId52" Type="http://schemas.openxmlformats.org/officeDocument/2006/relationships/image" Target="../media/image94.png"/><Relationship Id="rId60" Type="http://schemas.openxmlformats.org/officeDocument/2006/relationships/image" Target="../media/image59.png"/><Relationship Id="rId4" Type="http://schemas.openxmlformats.org/officeDocument/2006/relationships/image" Target="../media/image310.png"/><Relationship Id="rId9" Type="http://schemas.openxmlformats.org/officeDocument/2006/relationships/image" Target="../media/image64.png"/></Relationships>
</file>

<file path=ppt/slides/_rels/slide102.xml.rels><?xml version="1.0" encoding="UTF-8" standalone="yes"?>
<Relationships xmlns="http://schemas.openxmlformats.org/package/2006/relationships"><Relationship Id="rId13" Type="http://schemas.openxmlformats.org/officeDocument/2006/relationships/image" Target="../media/image68.png"/><Relationship Id="rId18" Type="http://schemas.openxmlformats.org/officeDocument/2006/relationships/image" Target="../media/image172.png"/><Relationship Id="rId26" Type="http://schemas.openxmlformats.org/officeDocument/2006/relationships/image" Target="../media/image76.png"/><Relationship Id="rId39" Type="http://schemas.openxmlformats.org/officeDocument/2006/relationships/image" Target="../media/image380.png"/><Relationship Id="rId21" Type="http://schemas.openxmlformats.org/officeDocument/2006/relationships/image" Target="../media/image72.png"/><Relationship Id="rId34" Type="http://schemas.openxmlformats.org/officeDocument/2006/relationships/image" Target="../media/image80.png"/><Relationship Id="rId42" Type="http://schemas.openxmlformats.org/officeDocument/2006/relationships/image" Target="../media/image412.png"/><Relationship Id="rId47" Type="http://schemas.openxmlformats.org/officeDocument/2006/relationships/image" Target="../media/image90.png"/><Relationship Id="rId50" Type="http://schemas.openxmlformats.org/officeDocument/2006/relationships/image" Target="../media/image93.png"/><Relationship Id="rId55" Type="http://schemas.openxmlformats.org/officeDocument/2006/relationships/image" Target="../media/image540.png"/><Relationship Id="rId7" Type="http://schemas.openxmlformats.org/officeDocument/2006/relationships/image" Target="../media/image611.png"/><Relationship Id="rId2" Type="http://schemas.openxmlformats.org/officeDocument/2006/relationships/notesSlide" Target="../notesSlides/notesSlide101.xml"/><Relationship Id="rId16" Type="http://schemas.openxmlformats.org/officeDocument/2006/relationships/image" Target="../media/image71.png"/><Relationship Id="rId29" Type="http://schemas.openxmlformats.org/officeDocument/2006/relationships/image" Target="../media/image28.png"/><Relationship Id="rId11" Type="http://schemas.openxmlformats.org/officeDocument/2006/relationships/image" Target="../media/image66.png"/><Relationship Id="rId24" Type="http://schemas.openxmlformats.org/officeDocument/2006/relationships/image" Target="../media/image75.png"/><Relationship Id="rId32" Type="http://schemas.openxmlformats.org/officeDocument/2006/relationships/image" Target="../media/image312.png"/><Relationship Id="rId37" Type="http://schemas.openxmlformats.org/officeDocument/2006/relationships/image" Target="../media/image83.png"/><Relationship Id="rId40" Type="http://schemas.openxmlformats.org/officeDocument/2006/relationships/image" Target="../media/image85.png"/><Relationship Id="rId45" Type="http://schemas.openxmlformats.org/officeDocument/2006/relationships/image" Target="../media/image88.png"/><Relationship Id="rId53" Type="http://schemas.openxmlformats.org/officeDocument/2006/relationships/image" Target="../media/image520.png"/><Relationship Id="rId58" Type="http://schemas.openxmlformats.org/officeDocument/2006/relationships/image" Target="../media/image570.png"/><Relationship Id="rId5" Type="http://schemas.openxmlformats.org/officeDocument/2006/relationships/image" Target="../media/image620.png"/><Relationship Id="rId61" Type="http://schemas.openxmlformats.org/officeDocument/2006/relationships/image" Target="../media/image60.png"/><Relationship Id="rId19" Type="http://schemas.openxmlformats.org/officeDocument/2006/relationships/image" Target="../media/image180.png"/><Relationship Id="rId14" Type="http://schemas.openxmlformats.org/officeDocument/2006/relationships/image" Target="../media/image69.png"/><Relationship Id="rId22" Type="http://schemas.openxmlformats.org/officeDocument/2006/relationships/image" Target="../media/image73.png"/><Relationship Id="rId27" Type="http://schemas.openxmlformats.org/officeDocument/2006/relationships/image" Target="../media/image260.png"/><Relationship Id="rId30" Type="http://schemas.openxmlformats.org/officeDocument/2006/relationships/image" Target="../media/image29.png"/><Relationship Id="rId35" Type="http://schemas.openxmlformats.org/officeDocument/2006/relationships/image" Target="../media/image81.png"/><Relationship Id="rId43" Type="http://schemas.openxmlformats.org/officeDocument/2006/relationships/image" Target="../media/image420.png"/><Relationship Id="rId48" Type="http://schemas.openxmlformats.org/officeDocument/2006/relationships/image" Target="../media/image91.png"/><Relationship Id="rId56" Type="http://schemas.openxmlformats.org/officeDocument/2006/relationships/image" Target="../media/image96.png"/><Relationship Id="rId8" Type="http://schemas.openxmlformats.org/officeDocument/2006/relationships/image" Target="../media/image630.png"/><Relationship Id="rId51" Type="http://schemas.openxmlformats.org/officeDocument/2006/relationships/image" Target="../media/image500.png"/><Relationship Id="rId3" Type="http://schemas.openxmlformats.org/officeDocument/2006/relationships/image" Target="../media/image187.png"/><Relationship Id="rId12" Type="http://schemas.openxmlformats.org/officeDocument/2006/relationships/image" Target="../media/image67.png"/><Relationship Id="rId17" Type="http://schemas.openxmlformats.org/officeDocument/2006/relationships/image" Target="../media/image1610.png"/><Relationship Id="rId25" Type="http://schemas.openxmlformats.org/officeDocument/2006/relationships/image" Target="../media/image240.png"/><Relationship Id="rId33" Type="http://schemas.openxmlformats.org/officeDocument/2006/relationships/image" Target="../media/image79.png"/><Relationship Id="rId38" Type="http://schemas.openxmlformats.org/officeDocument/2006/relationships/image" Target="../media/image84.png"/><Relationship Id="rId46" Type="http://schemas.openxmlformats.org/officeDocument/2006/relationships/image" Target="../media/image89.png"/><Relationship Id="rId59" Type="http://schemas.openxmlformats.org/officeDocument/2006/relationships/image" Target="../media/image58.png"/><Relationship Id="rId20" Type="http://schemas.openxmlformats.org/officeDocument/2006/relationships/image" Target="../media/image190.png"/><Relationship Id="rId41" Type="http://schemas.openxmlformats.org/officeDocument/2006/relationships/image" Target="../media/image86.png"/><Relationship Id="rId54" Type="http://schemas.openxmlformats.org/officeDocument/2006/relationships/image" Target="../media/image95.png"/><Relationship Id="rId1" Type="http://schemas.openxmlformats.org/officeDocument/2006/relationships/slideLayout" Target="../slideLayouts/slideLayout2.xml"/><Relationship Id="rId6" Type="http://schemas.openxmlformats.org/officeDocument/2006/relationships/image" Target="../media/image510.png"/><Relationship Id="rId15" Type="http://schemas.openxmlformats.org/officeDocument/2006/relationships/image" Target="../media/image70.png"/><Relationship Id="rId23" Type="http://schemas.openxmlformats.org/officeDocument/2006/relationships/image" Target="../media/image74.png"/><Relationship Id="rId28" Type="http://schemas.openxmlformats.org/officeDocument/2006/relationships/image" Target="../media/image77.png"/><Relationship Id="rId36" Type="http://schemas.openxmlformats.org/officeDocument/2006/relationships/image" Target="../media/image82.png"/><Relationship Id="rId49" Type="http://schemas.openxmlformats.org/officeDocument/2006/relationships/image" Target="../media/image92.png"/><Relationship Id="rId57" Type="http://schemas.openxmlformats.org/officeDocument/2006/relationships/image" Target="../media/image560.png"/><Relationship Id="rId10" Type="http://schemas.openxmlformats.org/officeDocument/2006/relationships/image" Target="../media/image65.png"/><Relationship Id="rId31" Type="http://schemas.openxmlformats.org/officeDocument/2006/relationships/image" Target="../media/image78.png"/><Relationship Id="rId44" Type="http://schemas.openxmlformats.org/officeDocument/2006/relationships/image" Target="../media/image87.png"/><Relationship Id="rId52" Type="http://schemas.openxmlformats.org/officeDocument/2006/relationships/image" Target="../media/image94.png"/><Relationship Id="rId60" Type="http://schemas.openxmlformats.org/officeDocument/2006/relationships/image" Target="../media/image59.png"/><Relationship Id="rId4" Type="http://schemas.openxmlformats.org/officeDocument/2006/relationships/image" Target="../media/image310.png"/><Relationship Id="rId9" Type="http://schemas.openxmlformats.org/officeDocument/2006/relationships/image" Target="../media/image64.png"/></Relationships>
</file>

<file path=ppt/slides/_rels/slide103.xml.rels><?xml version="1.0" encoding="UTF-8" standalone="yes"?>
<Relationships xmlns="http://schemas.openxmlformats.org/package/2006/relationships"><Relationship Id="rId13" Type="http://schemas.openxmlformats.org/officeDocument/2006/relationships/image" Target="../media/image68.png"/><Relationship Id="rId18" Type="http://schemas.openxmlformats.org/officeDocument/2006/relationships/image" Target="../media/image172.png"/><Relationship Id="rId26" Type="http://schemas.openxmlformats.org/officeDocument/2006/relationships/image" Target="../media/image76.png"/><Relationship Id="rId39" Type="http://schemas.openxmlformats.org/officeDocument/2006/relationships/image" Target="../media/image380.png"/><Relationship Id="rId21" Type="http://schemas.openxmlformats.org/officeDocument/2006/relationships/image" Target="../media/image72.png"/><Relationship Id="rId34" Type="http://schemas.openxmlformats.org/officeDocument/2006/relationships/image" Target="../media/image80.png"/><Relationship Id="rId42" Type="http://schemas.openxmlformats.org/officeDocument/2006/relationships/image" Target="../media/image412.png"/><Relationship Id="rId47" Type="http://schemas.openxmlformats.org/officeDocument/2006/relationships/image" Target="../media/image90.png"/><Relationship Id="rId50" Type="http://schemas.openxmlformats.org/officeDocument/2006/relationships/image" Target="../media/image93.png"/><Relationship Id="rId55" Type="http://schemas.openxmlformats.org/officeDocument/2006/relationships/image" Target="../media/image540.png"/><Relationship Id="rId7" Type="http://schemas.openxmlformats.org/officeDocument/2006/relationships/image" Target="../media/image611.png"/><Relationship Id="rId2" Type="http://schemas.openxmlformats.org/officeDocument/2006/relationships/notesSlide" Target="../notesSlides/notesSlide102.xml"/><Relationship Id="rId16" Type="http://schemas.openxmlformats.org/officeDocument/2006/relationships/image" Target="../media/image71.png"/><Relationship Id="rId29" Type="http://schemas.openxmlformats.org/officeDocument/2006/relationships/image" Target="../media/image28.png"/><Relationship Id="rId11" Type="http://schemas.openxmlformats.org/officeDocument/2006/relationships/image" Target="../media/image66.png"/><Relationship Id="rId24" Type="http://schemas.openxmlformats.org/officeDocument/2006/relationships/image" Target="../media/image75.png"/><Relationship Id="rId32" Type="http://schemas.openxmlformats.org/officeDocument/2006/relationships/image" Target="../media/image312.png"/><Relationship Id="rId37" Type="http://schemas.openxmlformats.org/officeDocument/2006/relationships/image" Target="../media/image83.png"/><Relationship Id="rId40" Type="http://schemas.openxmlformats.org/officeDocument/2006/relationships/image" Target="../media/image85.png"/><Relationship Id="rId45" Type="http://schemas.openxmlformats.org/officeDocument/2006/relationships/image" Target="../media/image88.png"/><Relationship Id="rId53" Type="http://schemas.openxmlformats.org/officeDocument/2006/relationships/image" Target="../media/image520.png"/><Relationship Id="rId58" Type="http://schemas.openxmlformats.org/officeDocument/2006/relationships/image" Target="../media/image570.png"/><Relationship Id="rId5" Type="http://schemas.openxmlformats.org/officeDocument/2006/relationships/image" Target="../media/image620.png"/><Relationship Id="rId61" Type="http://schemas.openxmlformats.org/officeDocument/2006/relationships/image" Target="../media/image60.png"/><Relationship Id="rId19" Type="http://schemas.openxmlformats.org/officeDocument/2006/relationships/image" Target="../media/image180.png"/><Relationship Id="rId14" Type="http://schemas.openxmlformats.org/officeDocument/2006/relationships/image" Target="../media/image69.png"/><Relationship Id="rId22" Type="http://schemas.openxmlformats.org/officeDocument/2006/relationships/image" Target="../media/image73.png"/><Relationship Id="rId27" Type="http://schemas.openxmlformats.org/officeDocument/2006/relationships/image" Target="../media/image260.png"/><Relationship Id="rId30" Type="http://schemas.openxmlformats.org/officeDocument/2006/relationships/image" Target="../media/image29.png"/><Relationship Id="rId35" Type="http://schemas.openxmlformats.org/officeDocument/2006/relationships/image" Target="../media/image81.png"/><Relationship Id="rId43" Type="http://schemas.openxmlformats.org/officeDocument/2006/relationships/image" Target="../media/image420.png"/><Relationship Id="rId48" Type="http://schemas.openxmlformats.org/officeDocument/2006/relationships/image" Target="../media/image91.png"/><Relationship Id="rId56" Type="http://schemas.openxmlformats.org/officeDocument/2006/relationships/image" Target="../media/image96.png"/><Relationship Id="rId8" Type="http://schemas.openxmlformats.org/officeDocument/2006/relationships/image" Target="../media/image630.png"/><Relationship Id="rId51" Type="http://schemas.openxmlformats.org/officeDocument/2006/relationships/image" Target="../media/image500.png"/><Relationship Id="rId3" Type="http://schemas.openxmlformats.org/officeDocument/2006/relationships/image" Target="../media/image188.png"/><Relationship Id="rId12" Type="http://schemas.openxmlformats.org/officeDocument/2006/relationships/image" Target="../media/image67.png"/><Relationship Id="rId17" Type="http://schemas.openxmlformats.org/officeDocument/2006/relationships/image" Target="../media/image1610.png"/><Relationship Id="rId25" Type="http://schemas.openxmlformats.org/officeDocument/2006/relationships/image" Target="../media/image240.png"/><Relationship Id="rId33" Type="http://schemas.openxmlformats.org/officeDocument/2006/relationships/image" Target="../media/image79.png"/><Relationship Id="rId38" Type="http://schemas.openxmlformats.org/officeDocument/2006/relationships/image" Target="../media/image84.png"/><Relationship Id="rId46" Type="http://schemas.openxmlformats.org/officeDocument/2006/relationships/image" Target="../media/image89.png"/><Relationship Id="rId59" Type="http://schemas.openxmlformats.org/officeDocument/2006/relationships/image" Target="../media/image58.png"/><Relationship Id="rId20" Type="http://schemas.openxmlformats.org/officeDocument/2006/relationships/image" Target="../media/image190.png"/><Relationship Id="rId41" Type="http://schemas.openxmlformats.org/officeDocument/2006/relationships/image" Target="../media/image86.png"/><Relationship Id="rId54" Type="http://schemas.openxmlformats.org/officeDocument/2006/relationships/image" Target="../media/image95.png"/><Relationship Id="rId1" Type="http://schemas.openxmlformats.org/officeDocument/2006/relationships/slideLayout" Target="../slideLayouts/slideLayout2.xml"/><Relationship Id="rId6" Type="http://schemas.openxmlformats.org/officeDocument/2006/relationships/image" Target="../media/image510.png"/><Relationship Id="rId15" Type="http://schemas.openxmlformats.org/officeDocument/2006/relationships/image" Target="../media/image70.png"/><Relationship Id="rId23" Type="http://schemas.openxmlformats.org/officeDocument/2006/relationships/image" Target="../media/image74.png"/><Relationship Id="rId28" Type="http://schemas.openxmlformats.org/officeDocument/2006/relationships/image" Target="../media/image77.png"/><Relationship Id="rId36" Type="http://schemas.openxmlformats.org/officeDocument/2006/relationships/image" Target="../media/image82.png"/><Relationship Id="rId49" Type="http://schemas.openxmlformats.org/officeDocument/2006/relationships/image" Target="../media/image92.png"/><Relationship Id="rId57" Type="http://schemas.openxmlformats.org/officeDocument/2006/relationships/image" Target="../media/image560.png"/><Relationship Id="rId10" Type="http://schemas.openxmlformats.org/officeDocument/2006/relationships/image" Target="../media/image65.png"/><Relationship Id="rId31" Type="http://schemas.openxmlformats.org/officeDocument/2006/relationships/image" Target="../media/image78.png"/><Relationship Id="rId44" Type="http://schemas.openxmlformats.org/officeDocument/2006/relationships/image" Target="../media/image87.png"/><Relationship Id="rId52" Type="http://schemas.openxmlformats.org/officeDocument/2006/relationships/image" Target="../media/image94.png"/><Relationship Id="rId60" Type="http://schemas.openxmlformats.org/officeDocument/2006/relationships/image" Target="../media/image59.png"/><Relationship Id="rId4" Type="http://schemas.openxmlformats.org/officeDocument/2006/relationships/image" Target="../media/image310.png"/><Relationship Id="rId9" Type="http://schemas.openxmlformats.org/officeDocument/2006/relationships/image" Target="../media/image64.png"/></Relationships>
</file>

<file path=ppt/slides/_rels/slide104.xml.rels><?xml version="1.0" encoding="UTF-8" standalone="yes"?>
<Relationships xmlns="http://schemas.openxmlformats.org/package/2006/relationships"><Relationship Id="rId13" Type="http://schemas.openxmlformats.org/officeDocument/2006/relationships/image" Target="../media/image68.png"/><Relationship Id="rId18" Type="http://schemas.openxmlformats.org/officeDocument/2006/relationships/image" Target="../media/image172.png"/><Relationship Id="rId26" Type="http://schemas.openxmlformats.org/officeDocument/2006/relationships/image" Target="../media/image76.png"/><Relationship Id="rId39" Type="http://schemas.openxmlformats.org/officeDocument/2006/relationships/image" Target="../media/image380.png"/><Relationship Id="rId21" Type="http://schemas.openxmlformats.org/officeDocument/2006/relationships/image" Target="../media/image72.png"/><Relationship Id="rId34" Type="http://schemas.openxmlformats.org/officeDocument/2006/relationships/image" Target="../media/image80.png"/><Relationship Id="rId42" Type="http://schemas.openxmlformats.org/officeDocument/2006/relationships/image" Target="../media/image412.png"/><Relationship Id="rId47" Type="http://schemas.openxmlformats.org/officeDocument/2006/relationships/image" Target="../media/image90.png"/><Relationship Id="rId50" Type="http://schemas.openxmlformats.org/officeDocument/2006/relationships/image" Target="../media/image93.png"/><Relationship Id="rId55" Type="http://schemas.openxmlformats.org/officeDocument/2006/relationships/image" Target="../media/image540.png"/><Relationship Id="rId7" Type="http://schemas.openxmlformats.org/officeDocument/2006/relationships/image" Target="../media/image611.png"/><Relationship Id="rId2" Type="http://schemas.openxmlformats.org/officeDocument/2006/relationships/notesSlide" Target="../notesSlides/notesSlide103.xml"/><Relationship Id="rId16" Type="http://schemas.openxmlformats.org/officeDocument/2006/relationships/image" Target="../media/image71.png"/><Relationship Id="rId29" Type="http://schemas.openxmlformats.org/officeDocument/2006/relationships/image" Target="../media/image28.png"/><Relationship Id="rId11" Type="http://schemas.openxmlformats.org/officeDocument/2006/relationships/image" Target="../media/image66.png"/><Relationship Id="rId24" Type="http://schemas.openxmlformats.org/officeDocument/2006/relationships/image" Target="../media/image75.png"/><Relationship Id="rId32" Type="http://schemas.openxmlformats.org/officeDocument/2006/relationships/image" Target="../media/image312.png"/><Relationship Id="rId37" Type="http://schemas.openxmlformats.org/officeDocument/2006/relationships/image" Target="../media/image83.png"/><Relationship Id="rId40" Type="http://schemas.openxmlformats.org/officeDocument/2006/relationships/image" Target="../media/image85.png"/><Relationship Id="rId45" Type="http://schemas.openxmlformats.org/officeDocument/2006/relationships/image" Target="../media/image88.png"/><Relationship Id="rId53" Type="http://schemas.openxmlformats.org/officeDocument/2006/relationships/image" Target="../media/image520.png"/><Relationship Id="rId58" Type="http://schemas.openxmlformats.org/officeDocument/2006/relationships/image" Target="../media/image570.png"/><Relationship Id="rId5" Type="http://schemas.openxmlformats.org/officeDocument/2006/relationships/image" Target="../media/image620.png"/><Relationship Id="rId61" Type="http://schemas.openxmlformats.org/officeDocument/2006/relationships/image" Target="../media/image60.png"/><Relationship Id="rId19" Type="http://schemas.openxmlformats.org/officeDocument/2006/relationships/image" Target="../media/image180.png"/><Relationship Id="rId14" Type="http://schemas.openxmlformats.org/officeDocument/2006/relationships/image" Target="../media/image69.png"/><Relationship Id="rId22" Type="http://schemas.openxmlformats.org/officeDocument/2006/relationships/image" Target="../media/image73.png"/><Relationship Id="rId27" Type="http://schemas.openxmlformats.org/officeDocument/2006/relationships/image" Target="../media/image260.png"/><Relationship Id="rId30" Type="http://schemas.openxmlformats.org/officeDocument/2006/relationships/image" Target="../media/image29.png"/><Relationship Id="rId35" Type="http://schemas.openxmlformats.org/officeDocument/2006/relationships/image" Target="../media/image81.png"/><Relationship Id="rId43" Type="http://schemas.openxmlformats.org/officeDocument/2006/relationships/image" Target="../media/image420.png"/><Relationship Id="rId48" Type="http://schemas.openxmlformats.org/officeDocument/2006/relationships/image" Target="../media/image91.png"/><Relationship Id="rId56" Type="http://schemas.openxmlformats.org/officeDocument/2006/relationships/image" Target="../media/image96.png"/><Relationship Id="rId8" Type="http://schemas.openxmlformats.org/officeDocument/2006/relationships/image" Target="../media/image630.png"/><Relationship Id="rId51" Type="http://schemas.openxmlformats.org/officeDocument/2006/relationships/image" Target="../media/image500.png"/><Relationship Id="rId3" Type="http://schemas.openxmlformats.org/officeDocument/2006/relationships/image" Target="../media/image198.png"/><Relationship Id="rId12" Type="http://schemas.openxmlformats.org/officeDocument/2006/relationships/image" Target="../media/image67.png"/><Relationship Id="rId17" Type="http://schemas.openxmlformats.org/officeDocument/2006/relationships/image" Target="../media/image1610.png"/><Relationship Id="rId25" Type="http://schemas.openxmlformats.org/officeDocument/2006/relationships/image" Target="../media/image240.png"/><Relationship Id="rId33" Type="http://schemas.openxmlformats.org/officeDocument/2006/relationships/image" Target="../media/image79.png"/><Relationship Id="rId38" Type="http://schemas.openxmlformats.org/officeDocument/2006/relationships/image" Target="../media/image84.png"/><Relationship Id="rId46" Type="http://schemas.openxmlformats.org/officeDocument/2006/relationships/image" Target="../media/image89.png"/><Relationship Id="rId59" Type="http://schemas.openxmlformats.org/officeDocument/2006/relationships/image" Target="../media/image58.png"/><Relationship Id="rId62" Type="http://schemas.openxmlformats.org/officeDocument/2006/relationships/image" Target="../media/image199.png"/><Relationship Id="rId20" Type="http://schemas.openxmlformats.org/officeDocument/2006/relationships/image" Target="../media/image190.png"/><Relationship Id="rId41" Type="http://schemas.openxmlformats.org/officeDocument/2006/relationships/image" Target="../media/image86.png"/><Relationship Id="rId54" Type="http://schemas.openxmlformats.org/officeDocument/2006/relationships/image" Target="../media/image95.png"/><Relationship Id="rId1" Type="http://schemas.openxmlformats.org/officeDocument/2006/relationships/slideLayout" Target="../slideLayouts/slideLayout2.xml"/><Relationship Id="rId6" Type="http://schemas.openxmlformats.org/officeDocument/2006/relationships/image" Target="../media/image510.png"/><Relationship Id="rId15" Type="http://schemas.openxmlformats.org/officeDocument/2006/relationships/image" Target="../media/image70.png"/><Relationship Id="rId23" Type="http://schemas.openxmlformats.org/officeDocument/2006/relationships/image" Target="../media/image74.png"/><Relationship Id="rId28" Type="http://schemas.openxmlformats.org/officeDocument/2006/relationships/image" Target="../media/image77.png"/><Relationship Id="rId36" Type="http://schemas.openxmlformats.org/officeDocument/2006/relationships/image" Target="../media/image82.png"/><Relationship Id="rId49" Type="http://schemas.openxmlformats.org/officeDocument/2006/relationships/image" Target="../media/image92.png"/><Relationship Id="rId57" Type="http://schemas.openxmlformats.org/officeDocument/2006/relationships/image" Target="../media/image560.png"/><Relationship Id="rId10" Type="http://schemas.openxmlformats.org/officeDocument/2006/relationships/image" Target="../media/image65.png"/><Relationship Id="rId31" Type="http://schemas.openxmlformats.org/officeDocument/2006/relationships/image" Target="../media/image78.png"/><Relationship Id="rId44" Type="http://schemas.openxmlformats.org/officeDocument/2006/relationships/image" Target="../media/image87.png"/><Relationship Id="rId52" Type="http://schemas.openxmlformats.org/officeDocument/2006/relationships/image" Target="../media/image94.png"/><Relationship Id="rId60" Type="http://schemas.openxmlformats.org/officeDocument/2006/relationships/image" Target="../media/image59.png"/><Relationship Id="rId4" Type="http://schemas.openxmlformats.org/officeDocument/2006/relationships/image" Target="../media/image310.png"/><Relationship Id="rId9" Type="http://schemas.openxmlformats.org/officeDocument/2006/relationships/image" Target="../media/image64.png"/></Relationships>
</file>

<file path=ppt/slides/_rels/slide105.xml.rels><?xml version="1.0" encoding="UTF-8" standalone="yes"?>
<Relationships xmlns="http://schemas.openxmlformats.org/package/2006/relationships"><Relationship Id="rId8" Type="http://schemas.openxmlformats.org/officeDocument/2006/relationships/image" Target="../media/image205.png"/><Relationship Id="rId3" Type="http://schemas.openxmlformats.org/officeDocument/2006/relationships/image" Target="../media/image200.png"/><Relationship Id="rId7" Type="http://schemas.openxmlformats.org/officeDocument/2006/relationships/image" Target="../media/image204.png"/><Relationship Id="rId2" Type="http://schemas.openxmlformats.org/officeDocument/2006/relationships/notesSlide" Target="../notesSlides/notesSlide104.xml"/><Relationship Id="rId1" Type="http://schemas.openxmlformats.org/officeDocument/2006/relationships/slideLayout" Target="../slideLayouts/slideLayout2.xml"/><Relationship Id="rId6" Type="http://schemas.openxmlformats.org/officeDocument/2006/relationships/image" Target="../media/image203.png"/><Relationship Id="rId11" Type="http://schemas.openxmlformats.org/officeDocument/2006/relationships/image" Target="../media/image208.png"/><Relationship Id="rId5" Type="http://schemas.openxmlformats.org/officeDocument/2006/relationships/image" Target="../media/image202.png"/><Relationship Id="rId10" Type="http://schemas.openxmlformats.org/officeDocument/2006/relationships/image" Target="../media/image207.png"/><Relationship Id="rId4" Type="http://schemas.openxmlformats.org/officeDocument/2006/relationships/image" Target="../media/image201.png"/><Relationship Id="rId9" Type="http://schemas.openxmlformats.org/officeDocument/2006/relationships/image" Target="../media/image206.png"/></Relationships>
</file>

<file path=ppt/slides/_rels/slide106.xml.rels><?xml version="1.0" encoding="UTF-8" standalone="yes"?>
<Relationships xmlns="http://schemas.openxmlformats.org/package/2006/relationships"><Relationship Id="rId8" Type="http://schemas.openxmlformats.org/officeDocument/2006/relationships/image" Target="../media/image214.png"/><Relationship Id="rId13" Type="http://schemas.openxmlformats.org/officeDocument/2006/relationships/image" Target="../media/image219.png"/><Relationship Id="rId18" Type="http://schemas.openxmlformats.org/officeDocument/2006/relationships/image" Target="../media/image224.png"/><Relationship Id="rId3" Type="http://schemas.openxmlformats.org/officeDocument/2006/relationships/image" Target="../media/image209.png"/><Relationship Id="rId7" Type="http://schemas.openxmlformats.org/officeDocument/2006/relationships/image" Target="../media/image213.png"/><Relationship Id="rId12" Type="http://schemas.openxmlformats.org/officeDocument/2006/relationships/image" Target="../media/image218.png"/><Relationship Id="rId17" Type="http://schemas.openxmlformats.org/officeDocument/2006/relationships/image" Target="../media/image223.png"/><Relationship Id="rId2" Type="http://schemas.openxmlformats.org/officeDocument/2006/relationships/notesSlide" Target="../notesSlides/notesSlide105.xml"/><Relationship Id="rId16" Type="http://schemas.openxmlformats.org/officeDocument/2006/relationships/image" Target="../media/image222.png"/><Relationship Id="rId20" Type="http://schemas.openxmlformats.org/officeDocument/2006/relationships/image" Target="../media/image226.png"/><Relationship Id="rId1" Type="http://schemas.openxmlformats.org/officeDocument/2006/relationships/slideLayout" Target="../slideLayouts/slideLayout2.xml"/><Relationship Id="rId6" Type="http://schemas.openxmlformats.org/officeDocument/2006/relationships/image" Target="../media/image212.png"/><Relationship Id="rId11" Type="http://schemas.openxmlformats.org/officeDocument/2006/relationships/image" Target="../media/image217.png"/><Relationship Id="rId5" Type="http://schemas.openxmlformats.org/officeDocument/2006/relationships/image" Target="../media/image211.png"/><Relationship Id="rId15" Type="http://schemas.openxmlformats.org/officeDocument/2006/relationships/image" Target="../media/image221.png"/><Relationship Id="rId10" Type="http://schemas.openxmlformats.org/officeDocument/2006/relationships/image" Target="../media/image216.png"/><Relationship Id="rId19" Type="http://schemas.openxmlformats.org/officeDocument/2006/relationships/image" Target="../media/image225.png"/><Relationship Id="rId4" Type="http://schemas.openxmlformats.org/officeDocument/2006/relationships/image" Target="../media/image210.png"/><Relationship Id="rId9" Type="http://schemas.openxmlformats.org/officeDocument/2006/relationships/image" Target="../media/image215.png"/><Relationship Id="rId14" Type="http://schemas.openxmlformats.org/officeDocument/2006/relationships/image" Target="../media/image220.png"/></Relationships>
</file>

<file path=ppt/slides/_rels/slide10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6.xml"/><Relationship Id="rId1" Type="http://schemas.openxmlformats.org/officeDocument/2006/relationships/slideLayout" Target="../slideLayouts/slideLayout2.xml"/><Relationship Id="rId5" Type="http://schemas.openxmlformats.org/officeDocument/2006/relationships/image" Target="../media/image228.png"/><Relationship Id="rId4" Type="http://schemas.openxmlformats.org/officeDocument/2006/relationships/image" Target="../media/image227.png"/></Relationships>
</file>

<file path=ppt/slides/_rels/slide108.xml.rels><?xml version="1.0" encoding="UTF-8" standalone="yes"?>
<Relationships xmlns="http://schemas.openxmlformats.org/package/2006/relationships"><Relationship Id="rId3" Type="http://schemas.openxmlformats.org/officeDocument/2006/relationships/image" Target="../media/image229.png"/><Relationship Id="rId2" Type="http://schemas.openxmlformats.org/officeDocument/2006/relationships/notesSlide" Target="../notesSlides/notesSlide107.xml"/><Relationship Id="rId1" Type="http://schemas.openxmlformats.org/officeDocument/2006/relationships/slideLayout" Target="../slideLayouts/slideLayout2.xml"/><Relationship Id="rId5" Type="http://schemas.openxmlformats.org/officeDocument/2006/relationships/image" Target="../media/image231.png"/><Relationship Id="rId4" Type="http://schemas.openxmlformats.org/officeDocument/2006/relationships/image" Target="../media/image230.png"/></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232.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8" Type="http://schemas.openxmlformats.org/officeDocument/2006/relationships/image" Target="../media/image811.png"/><Relationship Id="rId3" Type="http://schemas.openxmlformats.org/officeDocument/2006/relationships/image" Target="../media/image311.png"/><Relationship Id="rId7" Type="http://schemas.openxmlformats.org/officeDocument/2006/relationships/image" Target="../media/image711.png"/><Relationship Id="rId2" Type="http://schemas.openxmlformats.org/officeDocument/2006/relationships/notesSlide" Target="../notesSlides/notesSlide113.xml"/><Relationship Id="rId1" Type="http://schemas.openxmlformats.org/officeDocument/2006/relationships/slideLayout" Target="../slideLayouts/slideLayout2.xml"/><Relationship Id="rId6" Type="http://schemas.openxmlformats.org/officeDocument/2006/relationships/image" Target="../media/image612.png"/><Relationship Id="rId5" Type="http://schemas.openxmlformats.org/officeDocument/2006/relationships/image" Target="../media/image511.png"/><Relationship Id="rId4" Type="http://schemas.openxmlformats.org/officeDocument/2006/relationships/image" Target="../media/image411.png"/></Relationships>
</file>

<file path=ppt/slides/_rels/slide115.xml.rels><?xml version="1.0" encoding="UTF-8" standalone="yes"?>
<Relationships xmlns="http://schemas.openxmlformats.org/package/2006/relationships"><Relationship Id="rId26" Type="http://schemas.openxmlformats.org/officeDocument/2006/relationships/image" Target="../media/image121.png"/><Relationship Id="rId21" Type="http://schemas.openxmlformats.org/officeDocument/2006/relationships/image" Target="../media/image115.png"/><Relationship Id="rId34" Type="http://schemas.openxmlformats.org/officeDocument/2006/relationships/image" Target="../media/image129.png"/><Relationship Id="rId42" Type="http://schemas.openxmlformats.org/officeDocument/2006/relationships/image" Target="../media/image138.png"/><Relationship Id="rId47" Type="http://schemas.openxmlformats.org/officeDocument/2006/relationships/image" Target="../media/image144.png"/><Relationship Id="rId50" Type="http://schemas.openxmlformats.org/officeDocument/2006/relationships/image" Target="../media/image147.png"/><Relationship Id="rId55" Type="http://schemas.openxmlformats.org/officeDocument/2006/relationships/image" Target="../media/image154.png"/><Relationship Id="rId63" Type="http://schemas.openxmlformats.org/officeDocument/2006/relationships/image" Target="../media/image163.png"/><Relationship Id="rId7" Type="http://schemas.openxmlformats.org/officeDocument/2006/relationships/image" Target="../media/image101.png"/><Relationship Id="rId2" Type="http://schemas.openxmlformats.org/officeDocument/2006/relationships/notesSlide" Target="../notesSlides/notesSlide114.xml"/><Relationship Id="rId16" Type="http://schemas.openxmlformats.org/officeDocument/2006/relationships/image" Target="../media/image110.png"/><Relationship Id="rId29" Type="http://schemas.openxmlformats.org/officeDocument/2006/relationships/image" Target="../media/image124.png"/><Relationship Id="rId11" Type="http://schemas.openxmlformats.org/officeDocument/2006/relationships/image" Target="../media/image105.png"/><Relationship Id="rId24" Type="http://schemas.openxmlformats.org/officeDocument/2006/relationships/image" Target="../media/image119.png"/><Relationship Id="rId32" Type="http://schemas.openxmlformats.org/officeDocument/2006/relationships/image" Target="../media/image127.png"/><Relationship Id="rId37" Type="http://schemas.openxmlformats.org/officeDocument/2006/relationships/image" Target="../media/image132.png"/><Relationship Id="rId40" Type="http://schemas.openxmlformats.org/officeDocument/2006/relationships/image" Target="../media/image135.png"/><Relationship Id="rId45" Type="http://schemas.openxmlformats.org/officeDocument/2006/relationships/image" Target="../media/image142.png"/><Relationship Id="rId53" Type="http://schemas.openxmlformats.org/officeDocument/2006/relationships/image" Target="../media/image150.png"/><Relationship Id="rId58" Type="http://schemas.openxmlformats.org/officeDocument/2006/relationships/image" Target="../media/image158.png"/><Relationship Id="rId5" Type="http://schemas.openxmlformats.org/officeDocument/2006/relationships/image" Target="../media/image100.png"/><Relationship Id="rId61" Type="http://schemas.openxmlformats.org/officeDocument/2006/relationships/image" Target="../media/image161.png"/><Relationship Id="rId19" Type="http://schemas.openxmlformats.org/officeDocument/2006/relationships/image" Target="../media/image113.png"/><Relationship Id="rId14" Type="http://schemas.openxmlformats.org/officeDocument/2006/relationships/image" Target="../media/image108.png"/><Relationship Id="rId22" Type="http://schemas.openxmlformats.org/officeDocument/2006/relationships/image" Target="../media/image116.png"/><Relationship Id="rId27" Type="http://schemas.openxmlformats.org/officeDocument/2006/relationships/image" Target="../media/image122.png"/><Relationship Id="rId30" Type="http://schemas.openxmlformats.org/officeDocument/2006/relationships/image" Target="../media/image125.png"/><Relationship Id="rId35" Type="http://schemas.openxmlformats.org/officeDocument/2006/relationships/image" Target="../media/image130.png"/><Relationship Id="rId43" Type="http://schemas.openxmlformats.org/officeDocument/2006/relationships/image" Target="../media/image139.png"/><Relationship Id="rId48" Type="http://schemas.openxmlformats.org/officeDocument/2006/relationships/image" Target="../media/image145.png"/><Relationship Id="rId56" Type="http://schemas.openxmlformats.org/officeDocument/2006/relationships/image" Target="../media/image155.png"/><Relationship Id="rId64" Type="http://schemas.openxmlformats.org/officeDocument/2006/relationships/image" Target="../media/image164.png"/><Relationship Id="rId8" Type="http://schemas.openxmlformats.org/officeDocument/2006/relationships/image" Target="../media/image102.png"/><Relationship Id="rId51" Type="http://schemas.openxmlformats.org/officeDocument/2006/relationships/image" Target="../media/image148.png"/><Relationship Id="rId3" Type="http://schemas.openxmlformats.org/officeDocument/2006/relationships/image" Target="../media/image98.png"/><Relationship Id="rId12" Type="http://schemas.openxmlformats.org/officeDocument/2006/relationships/image" Target="../media/image106.png"/><Relationship Id="rId17" Type="http://schemas.openxmlformats.org/officeDocument/2006/relationships/image" Target="../media/image111.png"/><Relationship Id="rId25" Type="http://schemas.openxmlformats.org/officeDocument/2006/relationships/image" Target="../media/image120.png"/><Relationship Id="rId33" Type="http://schemas.openxmlformats.org/officeDocument/2006/relationships/image" Target="../media/image128.png"/><Relationship Id="rId38" Type="http://schemas.openxmlformats.org/officeDocument/2006/relationships/image" Target="../media/image133.png"/><Relationship Id="rId46" Type="http://schemas.openxmlformats.org/officeDocument/2006/relationships/image" Target="../media/image143.png"/><Relationship Id="rId59" Type="http://schemas.openxmlformats.org/officeDocument/2006/relationships/image" Target="../media/image159.png"/><Relationship Id="rId20" Type="http://schemas.openxmlformats.org/officeDocument/2006/relationships/image" Target="../media/image114.png"/><Relationship Id="rId41" Type="http://schemas.openxmlformats.org/officeDocument/2006/relationships/image" Target="../media/image136.png"/><Relationship Id="rId54" Type="http://schemas.openxmlformats.org/officeDocument/2006/relationships/image" Target="../media/image151.png"/><Relationship Id="rId62" Type="http://schemas.openxmlformats.org/officeDocument/2006/relationships/image" Target="../media/image162.png"/><Relationship Id="rId1" Type="http://schemas.openxmlformats.org/officeDocument/2006/relationships/slideLayout" Target="../slideLayouts/slideLayout2.xml"/><Relationship Id="rId6" Type="http://schemas.openxmlformats.org/officeDocument/2006/relationships/image" Target="../media/image1000.png"/><Relationship Id="rId15" Type="http://schemas.openxmlformats.org/officeDocument/2006/relationships/image" Target="../media/image109.png"/><Relationship Id="rId23" Type="http://schemas.openxmlformats.org/officeDocument/2006/relationships/image" Target="../media/image117.png"/><Relationship Id="rId28" Type="http://schemas.openxmlformats.org/officeDocument/2006/relationships/image" Target="../media/image123.png"/><Relationship Id="rId36" Type="http://schemas.openxmlformats.org/officeDocument/2006/relationships/image" Target="../media/image131.png"/><Relationship Id="rId49" Type="http://schemas.openxmlformats.org/officeDocument/2006/relationships/image" Target="../media/image146.png"/><Relationship Id="rId57" Type="http://schemas.openxmlformats.org/officeDocument/2006/relationships/image" Target="../media/image157.png"/><Relationship Id="rId10" Type="http://schemas.openxmlformats.org/officeDocument/2006/relationships/image" Target="../media/image104.png"/><Relationship Id="rId31" Type="http://schemas.openxmlformats.org/officeDocument/2006/relationships/image" Target="../media/image126.png"/><Relationship Id="rId44" Type="http://schemas.openxmlformats.org/officeDocument/2006/relationships/image" Target="../media/image140.png"/><Relationship Id="rId52" Type="http://schemas.openxmlformats.org/officeDocument/2006/relationships/image" Target="../media/image149.png"/><Relationship Id="rId60" Type="http://schemas.openxmlformats.org/officeDocument/2006/relationships/image" Target="../media/image160.png"/><Relationship Id="rId65" Type="http://schemas.openxmlformats.org/officeDocument/2006/relationships/image" Target="../media/image165.png"/><Relationship Id="rId4" Type="http://schemas.openxmlformats.org/officeDocument/2006/relationships/image" Target="../media/image99.png"/><Relationship Id="rId9" Type="http://schemas.openxmlformats.org/officeDocument/2006/relationships/image" Target="../media/image103.png"/><Relationship Id="rId13" Type="http://schemas.openxmlformats.org/officeDocument/2006/relationships/image" Target="../media/image107.png"/><Relationship Id="rId18" Type="http://schemas.openxmlformats.org/officeDocument/2006/relationships/image" Target="../media/image112.png"/><Relationship Id="rId39" Type="http://schemas.openxmlformats.org/officeDocument/2006/relationships/image" Target="../media/image134.png"/></Relationships>
</file>

<file path=ppt/slides/_rels/slide116.xml.rels><?xml version="1.0" encoding="UTF-8" standalone="yes"?>
<Relationships xmlns="http://schemas.openxmlformats.org/package/2006/relationships"><Relationship Id="rId3" Type="http://schemas.openxmlformats.org/officeDocument/2006/relationships/image" Target="../media/image229.png"/><Relationship Id="rId2" Type="http://schemas.openxmlformats.org/officeDocument/2006/relationships/notesSlide" Target="../notesSlides/notesSlide115.xml"/><Relationship Id="rId1" Type="http://schemas.openxmlformats.org/officeDocument/2006/relationships/slideLayout" Target="../slideLayouts/slideLayout2.xml"/><Relationship Id="rId6" Type="http://schemas.openxmlformats.org/officeDocument/2006/relationships/image" Target="../media/image167.png"/><Relationship Id="rId5" Type="http://schemas.openxmlformats.org/officeDocument/2006/relationships/image" Target="../media/image166.png"/><Relationship Id="rId4" Type="http://schemas.openxmlformats.org/officeDocument/2006/relationships/image" Target="../media/image1650.png"/></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notesSlide" Target="../notesSlides/notesSlide120.xml"/><Relationship Id="rId1" Type="http://schemas.openxmlformats.org/officeDocument/2006/relationships/slideLayout" Target="../slideLayouts/slideLayout2.xml"/><Relationship Id="rId5" Type="http://schemas.openxmlformats.org/officeDocument/2006/relationships/image" Target="../media/image171.png"/><Relationship Id="rId4" Type="http://schemas.openxmlformats.org/officeDocument/2006/relationships/image" Target="../media/image170.png"/></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hyperlink" Target="https://sourceforge.net/projects/electricdss/" TargetMode="External"/><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sourceforge.net/projects/electricdss/files/" TargetMode="External"/><Relationship Id="rId4" Type="http://schemas.openxmlformats.org/officeDocument/2006/relationships/hyperlink" Target="https://sourceforge.net/p/electricdss/discussion/"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sourceforge.net/projects/electricds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7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7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electricalindia.in/harmonics-in-power-syste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8" Type="http://schemas.openxmlformats.org/officeDocument/2006/relationships/image" Target="../media/image811.png"/><Relationship Id="rId3" Type="http://schemas.openxmlformats.org/officeDocument/2006/relationships/image" Target="../media/image311.png"/><Relationship Id="rId7" Type="http://schemas.openxmlformats.org/officeDocument/2006/relationships/image" Target="../media/image711.png"/><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image" Target="../media/image612.png"/><Relationship Id="rId5" Type="http://schemas.openxmlformats.org/officeDocument/2006/relationships/image" Target="../media/image511.png"/><Relationship Id="rId4" Type="http://schemas.openxmlformats.org/officeDocument/2006/relationships/image" Target="../media/image411.png"/></Relationships>
</file>

<file path=ppt/slides/_rels/slide93.xml.rels><?xml version="1.0" encoding="UTF-8" standalone="yes"?>
<Relationships xmlns="http://schemas.openxmlformats.org/package/2006/relationships"><Relationship Id="rId13" Type="http://schemas.openxmlformats.org/officeDocument/2006/relationships/image" Target="../media/image1310.png"/><Relationship Id="rId18" Type="http://schemas.openxmlformats.org/officeDocument/2006/relationships/image" Target="../media/image180.png"/><Relationship Id="rId26" Type="http://schemas.openxmlformats.org/officeDocument/2006/relationships/image" Target="../media/image260.png"/><Relationship Id="rId39" Type="http://schemas.openxmlformats.org/officeDocument/2006/relationships/image" Target="../media/image390.png"/><Relationship Id="rId21" Type="http://schemas.openxmlformats.org/officeDocument/2006/relationships/image" Target="../media/image21.png"/><Relationship Id="rId34" Type="http://schemas.openxmlformats.org/officeDocument/2006/relationships/image" Target="../media/image340.png"/><Relationship Id="rId42" Type="http://schemas.openxmlformats.org/officeDocument/2006/relationships/image" Target="../media/image420.png"/><Relationship Id="rId47" Type="http://schemas.openxmlformats.org/officeDocument/2006/relationships/image" Target="../media/image47.png"/><Relationship Id="rId50" Type="http://schemas.openxmlformats.org/officeDocument/2006/relationships/image" Target="../media/image500.png"/><Relationship Id="rId55" Type="http://schemas.openxmlformats.org/officeDocument/2006/relationships/image" Target="../media/image550.png"/><Relationship Id="rId63" Type="http://schemas.openxmlformats.org/officeDocument/2006/relationships/image" Target="../media/image63.png"/><Relationship Id="rId7" Type="http://schemas.openxmlformats.org/officeDocument/2006/relationships/image" Target="../media/image710.png"/><Relationship Id="rId2" Type="http://schemas.openxmlformats.org/officeDocument/2006/relationships/notesSlide" Target="../notesSlides/notesSlide92.xml"/><Relationship Id="rId16" Type="http://schemas.openxmlformats.org/officeDocument/2006/relationships/image" Target="../media/image1610.png"/><Relationship Id="rId29" Type="http://schemas.openxmlformats.org/officeDocument/2006/relationships/image" Target="../media/image29.png"/><Relationship Id="rId11" Type="http://schemas.openxmlformats.org/officeDocument/2006/relationships/image" Target="../media/image1110.png"/><Relationship Id="rId24" Type="http://schemas.openxmlformats.org/officeDocument/2006/relationships/image" Target="../media/image240.png"/><Relationship Id="rId32" Type="http://schemas.openxmlformats.org/officeDocument/2006/relationships/image" Target="../media/image320.png"/><Relationship Id="rId37" Type="http://schemas.openxmlformats.org/officeDocument/2006/relationships/image" Target="../media/image37.png"/><Relationship Id="rId40" Type="http://schemas.openxmlformats.org/officeDocument/2006/relationships/image" Target="../media/image40.png"/><Relationship Id="rId45" Type="http://schemas.openxmlformats.org/officeDocument/2006/relationships/image" Target="../media/image450.png"/><Relationship Id="rId53" Type="http://schemas.openxmlformats.org/officeDocument/2006/relationships/image" Target="../media/image530.png"/><Relationship Id="rId58" Type="http://schemas.openxmlformats.org/officeDocument/2006/relationships/image" Target="../media/image58.png"/><Relationship Id="rId5" Type="http://schemas.openxmlformats.org/officeDocument/2006/relationships/image" Target="../media/image510.png"/><Relationship Id="rId61" Type="http://schemas.openxmlformats.org/officeDocument/2006/relationships/image" Target="../media/image61.png"/><Relationship Id="rId19" Type="http://schemas.openxmlformats.org/officeDocument/2006/relationships/image" Target="../media/image190.png"/><Relationship Id="rId14" Type="http://schemas.openxmlformats.org/officeDocument/2006/relationships/image" Target="../media/image1410.png"/><Relationship Id="rId22" Type="http://schemas.openxmlformats.org/officeDocument/2006/relationships/image" Target="../media/image2210.png"/><Relationship Id="rId27" Type="http://schemas.openxmlformats.org/officeDocument/2006/relationships/image" Target="../media/image27.png"/><Relationship Id="rId30" Type="http://schemas.openxmlformats.org/officeDocument/2006/relationships/image" Target="../media/image30.png"/><Relationship Id="rId35" Type="http://schemas.openxmlformats.org/officeDocument/2006/relationships/image" Target="../media/image35.png"/><Relationship Id="rId43" Type="http://schemas.openxmlformats.org/officeDocument/2006/relationships/image" Target="../media/image430.png"/><Relationship Id="rId48" Type="http://schemas.openxmlformats.org/officeDocument/2006/relationships/image" Target="../media/image48.png"/><Relationship Id="rId56" Type="http://schemas.openxmlformats.org/officeDocument/2006/relationships/image" Target="../media/image560.png"/><Relationship Id="rId8" Type="http://schemas.openxmlformats.org/officeDocument/2006/relationships/image" Target="../media/image810.png"/><Relationship Id="rId51" Type="http://schemas.openxmlformats.org/officeDocument/2006/relationships/image" Target="../media/image512.png"/><Relationship Id="rId3" Type="http://schemas.openxmlformats.org/officeDocument/2006/relationships/image" Target="../media/image310.png"/><Relationship Id="rId12" Type="http://schemas.openxmlformats.org/officeDocument/2006/relationships/image" Target="../media/image12.png"/><Relationship Id="rId17" Type="http://schemas.openxmlformats.org/officeDocument/2006/relationships/image" Target="../media/image172.png"/><Relationship Id="rId25" Type="http://schemas.openxmlformats.org/officeDocument/2006/relationships/image" Target="../media/image250.png"/><Relationship Id="rId33" Type="http://schemas.openxmlformats.org/officeDocument/2006/relationships/image" Target="../media/image330.png"/><Relationship Id="rId38" Type="http://schemas.openxmlformats.org/officeDocument/2006/relationships/image" Target="../media/image380.png"/><Relationship Id="rId46" Type="http://schemas.openxmlformats.org/officeDocument/2006/relationships/image" Target="../media/image46.png"/><Relationship Id="rId59" Type="http://schemas.openxmlformats.org/officeDocument/2006/relationships/image" Target="../media/image59.png"/><Relationship Id="rId20" Type="http://schemas.openxmlformats.org/officeDocument/2006/relationships/image" Target="../media/image2010.png"/><Relationship Id="rId41" Type="http://schemas.openxmlformats.org/officeDocument/2006/relationships/image" Target="../media/image412.png"/><Relationship Id="rId54" Type="http://schemas.openxmlformats.org/officeDocument/2006/relationships/image" Target="../media/image540.png"/><Relationship Id="rId6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11.png"/><Relationship Id="rId15" Type="http://schemas.openxmlformats.org/officeDocument/2006/relationships/image" Target="../media/image1510.png"/><Relationship Id="rId23" Type="http://schemas.openxmlformats.org/officeDocument/2006/relationships/image" Target="../media/image233.png"/><Relationship Id="rId28" Type="http://schemas.openxmlformats.org/officeDocument/2006/relationships/image" Target="../media/image28.png"/><Relationship Id="rId36" Type="http://schemas.openxmlformats.org/officeDocument/2006/relationships/image" Target="../media/image360.png"/><Relationship Id="rId49" Type="http://schemas.openxmlformats.org/officeDocument/2006/relationships/image" Target="../media/image490.png"/><Relationship Id="rId57" Type="http://schemas.openxmlformats.org/officeDocument/2006/relationships/image" Target="../media/image570.png"/><Relationship Id="rId10" Type="http://schemas.openxmlformats.org/officeDocument/2006/relationships/image" Target="../media/image1010.png"/><Relationship Id="rId31" Type="http://schemas.openxmlformats.org/officeDocument/2006/relationships/image" Target="../media/image312.png"/><Relationship Id="rId44" Type="http://schemas.openxmlformats.org/officeDocument/2006/relationships/image" Target="../media/image440.png"/><Relationship Id="rId52" Type="http://schemas.openxmlformats.org/officeDocument/2006/relationships/image" Target="../media/image520.png"/><Relationship Id="rId60" Type="http://schemas.openxmlformats.org/officeDocument/2006/relationships/image" Target="../media/image60.png"/><Relationship Id="rId4" Type="http://schemas.openxmlformats.org/officeDocument/2006/relationships/image" Target="../media/image410.png"/><Relationship Id="rId9" Type="http://schemas.openxmlformats.org/officeDocument/2006/relationships/image" Target="../media/image910.png"/></Relationships>
</file>

<file path=ppt/slides/_rels/slide94.xml.rels><?xml version="1.0" encoding="UTF-8" standalone="yes"?>
<Relationships xmlns="http://schemas.openxmlformats.org/package/2006/relationships"><Relationship Id="rId13" Type="http://schemas.openxmlformats.org/officeDocument/2006/relationships/image" Target="../media/image68.png"/><Relationship Id="rId18" Type="http://schemas.openxmlformats.org/officeDocument/2006/relationships/image" Target="../media/image172.png"/><Relationship Id="rId26" Type="http://schemas.openxmlformats.org/officeDocument/2006/relationships/image" Target="../media/image76.png"/><Relationship Id="rId39" Type="http://schemas.openxmlformats.org/officeDocument/2006/relationships/image" Target="../media/image380.png"/><Relationship Id="rId21" Type="http://schemas.openxmlformats.org/officeDocument/2006/relationships/image" Target="../media/image72.png"/><Relationship Id="rId34" Type="http://schemas.openxmlformats.org/officeDocument/2006/relationships/image" Target="../media/image80.png"/><Relationship Id="rId42" Type="http://schemas.openxmlformats.org/officeDocument/2006/relationships/image" Target="../media/image412.png"/><Relationship Id="rId47" Type="http://schemas.openxmlformats.org/officeDocument/2006/relationships/image" Target="../media/image90.png"/><Relationship Id="rId50" Type="http://schemas.openxmlformats.org/officeDocument/2006/relationships/image" Target="../media/image93.png"/><Relationship Id="rId55" Type="http://schemas.openxmlformats.org/officeDocument/2006/relationships/image" Target="../media/image540.png"/><Relationship Id="rId7" Type="http://schemas.openxmlformats.org/officeDocument/2006/relationships/image" Target="../media/image611.png"/><Relationship Id="rId2" Type="http://schemas.openxmlformats.org/officeDocument/2006/relationships/notesSlide" Target="../notesSlides/notesSlide93.xml"/><Relationship Id="rId16" Type="http://schemas.openxmlformats.org/officeDocument/2006/relationships/image" Target="../media/image71.png"/><Relationship Id="rId29" Type="http://schemas.openxmlformats.org/officeDocument/2006/relationships/image" Target="../media/image28.png"/><Relationship Id="rId11" Type="http://schemas.openxmlformats.org/officeDocument/2006/relationships/image" Target="../media/image66.png"/><Relationship Id="rId24" Type="http://schemas.openxmlformats.org/officeDocument/2006/relationships/image" Target="../media/image75.png"/><Relationship Id="rId32" Type="http://schemas.openxmlformats.org/officeDocument/2006/relationships/image" Target="../media/image312.png"/><Relationship Id="rId37" Type="http://schemas.openxmlformats.org/officeDocument/2006/relationships/image" Target="../media/image83.png"/><Relationship Id="rId40" Type="http://schemas.openxmlformats.org/officeDocument/2006/relationships/image" Target="../media/image85.png"/><Relationship Id="rId45" Type="http://schemas.openxmlformats.org/officeDocument/2006/relationships/image" Target="../media/image88.png"/><Relationship Id="rId53" Type="http://schemas.openxmlformats.org/officeDocument/2006/relationships/image" Target="../media/image520.png"/><Relationship Id="rId58" Type="http://schemas.openxmlformats.org/officeDocument/2006/relationships/image" Target="../media/image570.png"/><Relationship Id="rId5" Type="http://schemas.openxmlformats.org/officeDocument/2006/relationships/image" Target="../media/image620.png"/><Relationship Id="rId61" Type="http://schemas.openxmlformats.org/officeDocument/2006/relationships/image" Target="../media/image60.png"/><Relationship Id="rId19" Type="http://schemas.openxmlformats.org/officeDocument/2006/relationships/image" Target="../media/image180.png"/><Relationship Id="rId14" Type="http://schemas.openxmlformats.org/officeDocument/2006/relationships/image" Target="../media/image69.png"/><Relationship Id="rId22" Type="http://schemas.openxmlformats.org/officeDocument/2006/relationships/image" Target="../media/image73.png"/><Relationship Id="rId27" Type="http://schemas.openxmlformats.org/officeDocument/2006/relationships/image" Target="../media/image260.png"/><Relationship Id="rId30" Type="http://schemas.openxmlformats.org/officeDocument/2006/relationships/image" Target="../media/image29.png"/><Relationship Id="rId35" Type="http://schemas.openxmlformats.org/officeDocument/2006/relationships/image" Target="../media/image81.png"/><Relationship Id="rId43" Type="http://schemas.openxmlformats.org/officeDocument/2006/relationships/image" Target="../media/image420.png"/><Relationship Id="rId48" Type="http://schemas.openxmlformats.org/officeDocument/2006/relationships/image" Target="../media/image91.png"/><Relationship Id="rId56" Type="http://schemas.openxmlformats.org/officeDocument/2006/relationships/image" Target="../media/image96.png"/><Relationship Id="rId8" Type="http://schemas.openxmlformats.org/officeDocument/2006/relationships/image" Target="../media/image630.png"/><Relationship Id="rId51" Type="http://schemas.openxmlformats.org/officeDocument/2006/relationships/image" Target="../media/image500.png"/><Relationship Id="rId3" Type="http://schemas.openxmlformats.org/officeDocument/2006/relationships/image" Target="../media/image610.png"/><Relationship Id="rId12" Type="http://schemas.openxmlformats.org/officeDocument/2006/relationships/image" Target="../media/image67.png"/><Relationship Id="rId17" Type="http://schemas.openxmlformats.org/officeDocument/2006/relationships/image" Target="../media/image1610.png"/><Relationship Id="rId25" Type="http://schemas.openxmlformats.org/officeDocument/2006/relationships/image" Target="../media/image240.png"/><Relationship Id="rId33" Type="http://schemas.openxmlformats.org/officeDocument/2006/relationships/image" Target="../media/image79.png"/><Relationship Id="rId38" Type="http://schemas.openxmlformats.org/officeDocument/2006/relationships/image" Target="../media/image84.png"/><Relationship Id="rId46" Type="http://schemas.openxmlformats.org/officeDocument/2006/relationships/image" Target="../media/image89.png"/><Relationship Id="rId59" Type="http://schemas.openxmlformats.org/officeDocument/2006/relationships/image" Target="../media/image58.png"/><Relationship Id="rId20" Type="http://schemas.openxmlformats.org/officeDocument/2006/relationships/image" Target="../media/image190.png"/><Relationship Id="rId41" Type="http://schemas.openxmlformats.org/officeDocument/2006/relationships/image" Target="../media/image86.png"/><Relationship Id="rId54" Type="http://schemas.openxmlformats.org/officeDocument/2006/relationships/image" Target="../media/image95.png"/><Relationship Id="rId1" Type="http://schemas.openxmlformats.org/officeDocument/2006/relationships/slideLayout" Target="../slideLayouts/slideLayout2.xml"/><Relationship Id="rId6" Type="http://schemas.openxmlformats.org/officeDocument/2006/relationships/image" Target="../media/image510.png"/><Relationship Id="rId15" Type="http://schemas.openxmlformats.org/officeDocument/2006/relationships/image" Target="../media/image70.png"/><Relationship Id="rId23" Type="http://schemas.openxmlformats.org/officeDocument/2006/relationships/image" Target="../media/image74.png"/><Relationship Id="rId28" Type="http://schemas.openxmlformats.org/officeDocument/2006/relationships/image" Target="../media/image77.png"/><Relationship Id="rId36" Type="http://schemas.openxmlformats.org/officeDocument/2006/relationships/image" Target="../media/image82.png"/><Relationship Id="rId49" Type="http://schemas.openxmlformats.org/officeDocument/2006/relationships/image" Target="../media/image92.png"/><Relationship Id="rId57" Type="http://schemas.openxmlformats.org/officeDocument/2006/relationships/image" Target="../media/image560.png"/><Relationship Id="rId10" Type="http://schemas.openxmlformats.org/officeDocument/2006/relationships/image" Target="../media/image65.png"/><Relationship Id="rId31" Type="http://schemas.openxmlformats.org/officeDocument/2006/relationships/image" Target="../media/image78.png"/><Relationship Id="rId44" Type="http://schemas.openxmlformats.org/officeDocument/2006/relationships/image" Target="../media/image87.png"/><Relationship Id="rId52" Type="http://schemas.openxmlformats.org/officeDocument/2006/relationships/image" Target="../media/image94.png"/><Relationship Id="rId60" Type="http://schemas.openxmlformats.org/officeDocument/2006/relationships/image" Target="../media/image59.png"/><Relationship Id="rId4" Type="http://schemas.openxmlformats.org/officeDocument/2006/relationships/image" Target="../media/image310.png"/><Relationship Id="rId9" Type="http://schemas.openxmlformats.org/officeDocument/2006/relationships/image" Target="../media/image64.png"/></Relationships>
</file>

<file path=ppt/slides/_rels/slide95.xml.rels><?xml version="1.0" encoding="UTF-8" standalone="yes"?>
<Relationships xmlns="http://schemas.openxmlformats.org/package/2006/relationships"><Relationship Id="rId13" Type="http://schemas.openxmlformats.org/officeDocument/2006/relationships/image" Target="../media/image68.png"/><Relationship Id="rId18" Type="http://schemas.openxmlformats.org/officeDocument/2006/relationships/image" Target="../media/image172.png"/><Relationship Id="rId26" Type="http://schemas.openxmlformats.org/officeDocument/2006/relationships/image" Target="../media/image76.png"/><Relationship Id="rId39" Type="http://schemas.openxmlformats.org/officeDocument/2006/relationships/image" Target="../media/image380.png"/><Relationship Id="rId21" Type="http://schemas.openxmlformats.org/officeDocument/2006/relationships/image" Target="../media/image72.png"/><Relationship Id="rId34" Type="http://schemas.openxmlformats.org/officeDocument/2006/relationships/image" Target="../media/image80.png"/><Relationship Id="rId42" Type="http://schemas.openxmlformats.org/officeDocument/2006/relationships/image" Target="../media/image412.png"/><Relationship Id="rId47" Type="http://schemas.openxmlformats.org/officeDocument/2006/relationships/image" Target="../media/image90.png"/><Relationship Id="rId50" Type="http://schemas.openxmlformats.org/officeDocument/2006/relationships/image" Target="../media/image93.png"/><Relationship Id="rId55" Type="http://schemas.openxmlformats.org/officeDocument/2006/relationships/image" Target="../media/image540.png"/><Relationship Id="rId7" Type="http://schemas.openxmlformats.org/officeDocument/2006/relationships/image" Target="../media/image611.png"/><Relationship Id="rId2" Type="http://schemas.openxmlformats.org/officeDocument/2006/relationships/notesSlide" Target="../notesSlides/notesSlide94.xml"/><Relationship Id="rId16" Type="http://schemas.openxmlformats.org/officeDocument/2006/relationships/image" Target="../media/image71.png"/><Relationship Id="rId29" Type="http://schemas.openxmlformats.org/officeDocument/2006/relationships/image" Target="../media/image28.png"/><Relationship Id="rId11" Type="http://schemas.openxmlformats.org/officeDocument/2006/relationships/image" Target="../media/image66.png"/><Relationship Id="rId24" Type="http://schemas.openxmlformats.org/officeDocument/2006/relationships/image" Target="../media/image75.png"/><Relationship Id="rId32" Type="http://schemas.openxmlformats.org/officeDocument/2006/relationships/image" Target="../media/image312.png"/><Relationship Id="rId37" Type="http://schemas.openxmlformats.org/officeDocument/2006/relationships/image" Target="../media/image83.png"/><Relationship Id="rId40" Type="http://schemas.openxmlformats.org/officeDocument/2006/relationships/image" Target="../media/image85.png"/><Relationship Id="rId45" Type="http://schemas.openxmlformats.org/officeDocument/2006/relationships/image" Target="../media/image88.png"/><Relationship Id="rId53" Type="http://schemas.openxmlformats.org/officeDocument/2006/relationships/image" Target="../media/image520.png"/><Relationship Id="rId58" Type="http://schemas.openxmlformats.org/officeDocument/2006/relationships/image" Target="../media/image570.png"/><Relationship Id="rId5" Type="http://schemas.openxmlformats.org/officeDocument/2006/relationships/image" Target="../media/image620.png"/><Relationship Id="rId61" Type="http://schemas.openxmlformats.org/officeDocument/2006/relationships/image" Target="../media/image60.png"/><Relationship Id="rId19" Type="http://schemas.openxmlformats.org/officeDocument/2006/relationships/image" Target="../media/image180.png"/><Relationship Id="rId14" Type="http://schemas.openxmlformats.org/officeDocument/2006/relationships/image" Target="../media/image69.png"/><Relationship Id="rId22" Type="http://schemas.openxmlformats.org/officeDocument/2006/relationships/image" Target="../media/image73.png"/><Relationship Id="rId27" Type="http://schemas.openxmlformats.org/officeDocument/2006/relationships/image" Target="../media/image260.png"/><Relationship Id="rId30" Type="http://schemas.openxmlformats.org/officeDocument/2006/relationships/image" Target="../media/image29.png"/><Relationship Id="rId35" Type="http://schemas.openxmlformats.org/officeDocument/2006/relationships/image" Target="../media/image81.png"/><Relationship Id="rId43" Type="http://schemas.openxmlformats.org/officeDocument/2006/relationships/image" Target="../media/image420.png"/><Relationship Id="rId48" Type="http://schemas.openxmlformats.org/officeDocument/2006/relationships/image" Target="../media/image91.png"/><Relationship Id="rId56" Type="http://schemas.openxmlformats.org/officeDocument/2006/relationships/image" Target="../media/image96.png"/><Relationship Id="rId8" Type="http://schemas.openxmlformats.org/officeDocument/2006/relationships/image" Target="../media/image630.png"/><Relationship Id="rId51" Type="http://schemas.openxmlformats.org/officeDocument/2006/relationships/image" Target="../media/image500.png"/><Relationship Id="rId3" Type="http://schemas.openxmlformats.org/officeDocument/2006/relationships/image" Target="../media/image97.png"/><Relationship Id="rId12" Type="http://schemas.openxmlformats.org/officeDocument/2006/relationships/image" Target="../media/image67.png"/><Relationship Id="rId17" Type="http://schemas.openxmlformats.org/officeDocument/2006/relationships/image" Target="../media/image1610.png"/><Relationship Id="rId25" Type="http://schemas.openxmlformats.org/officeDocument/2006/relationships/image" Target="../media/image240.png"/><Relationship Id="rId33" Type="http://schemas.openxmlformats.org/officeDocument/2006/relationships/image" Target="../media/image79.png"/><Relationship Id="rId38" Type="http://schemas.openxmlformats.org/officeDocument/2006/relationships/image" Target="../media/image84.png"/><Relationship Id="rId46" Type="http://schemas.openxmlformats.org/officeDocument/2006/relationships/image" Target="../media/image89.png"/><Relationship Id="rId59" Type="http://schemas.openxmlformats.org/officeDocument/2006/relationships/image" Target="../media/image58.png"/><Relationship Id="rId20" Type="http://schemas.openxmlformats.org/officeDocument/2006/relationships/image" Target="../media/image190.png"/><Relationship Id="rId41" Type="http://schemas.openxmlformats.org/officeDocument/2006/relationships/image" Target="../media/image86.png"/><Relationship Id="rId54" Type="http://schemas.openxmlformats.org/officeDocument/2006/relationships/image" Target="../media/image95.png"/><Relationship Id="rId1" Type="http://schemas.openxmlformats.org/officeDocument/2006/relationships/slideLayout" Target="../slideLayouts/slideLayout2.xml"/><Relationship Id="rId6" Type="http://schemas.openxmlformats.org/officeDocument/2006/relationships/image" Target="../media/image510.png"/><Relationship Id="rId15" Type="http://schemas.openxmlformats.org/officeDocument/2006/relationships/image" Target="../media/image70.png"/><Relationship Id="rId23" Type="http://schemas.openxmlformats.org/officeDocument/2006/relationships/image" Target="../media/image74.png"/><Relationship Id="rId28" Type="http://schemas.openxmlformats.org/officeDocument/2006/relationships/image" Target="../media/image77.png"/><Relationship Id="rId36" Type="http://schemas.openxmlformats.org/officeDocument/2006/relationships/image" Target="../media/image82.png"/><Relationship Id="rId49" Type="http://schemas.openxmlformats.org/officeDocument/2006/relationships/image" Target="../media/image92.png"/><Relationship Id="rId57" Type="http://schemas.openxmlformats.org/officeDocument/2006/relationships/image" Target="../media/image560.png"/><Relationship Id="rId10" Type="http://schemas.openxmlformats.org/officeDocument/2006/relationships/image" Target="../media/image65.png"/><Relationship Id="rId31" Type="http://schemas.openxmlformats.org/officeDocument/2006/relationships/image" Target="../media/image78.png"/><Relationship Id="rId44" Type="http://schemas.openxmlformats.org/officeDocument/2006/relationships/image" Target="../media/image87.png"/><Relationship Id="rId52" Type="http://schemas.openxmlformats.org/officeDocument/2006/relationships/image" Target="../media/image94.png"/><Relationship Id="rId60" Type="http://schemas.openxmlformats.org/officeDocument/2006/relationships/image" Target="../media/image59.png"/><Relationship Id="rId4" Type="http://schemas.openxmlformats.org/officeDocument/2006/relationships/image" Target="../media/image310.png"/><Relationship Id="rId9" Type="http://schemas.openxmlformats.org/officeDocument/2006/relationships/image" Target="../media/image64.png"/></Relationships>
</file>

<file path=ppt/slides/_rels/slide96.xml.rels><?xml version="1.0" encoding="UTF-8" standalone="yes"?>
<Relationships xmlns="http://schemas.openxmlformats.org/package/2006/relationships"><Relationship Id="rId13" Type="http://schemas.openxmlformats.org/officeDocument/2006/relationships/image" Target="../media/image68.png"/><Relationship Id="rId18" Type="http://schemas.openxmlformats.org/officeDocument/2006/relationships/image" Target="../media/image172.png"/><Relationship Id="rId26" Type="http://schemas.openxmlformats.org/officeDocument/2006/relationships/image" Target="../media/image76.png"/><Relationship Id="rId39" Type="http://schemas.openxmlformats.org/officeDocument/2006/relationships/image" Target="../media/image380.png"/><Relationship Id="rId21" Type="http://schemas.openxmlformats.org/officeDocument/2006/relationships/image" Target="../media/image72.png"/><Relationship Id="rId34" Type="http://schemas.openxmlformats.org/officeDocument/2006/relationships/image" Target="../media/image80.png"/><Relationship Id="rId42" Type="http://schemas.openxmlformats.org/officeDocument/2006/relationships/image" Target="../media/image412.png"/><Relationship Id="rId47" Type="http://schemas.openxmlformats.org/officeDocument/2006/relationships/image" Target="../media/image90.png"/><Relationship Id="rId50" Type="http://schemas.openxmlformats.org/officeDocument/2006/relationships/image" Target="../media/image93.png"/><Relationship Id="rId55" Type="http://schemas.openxmlformats.org/officeDocument/2006/relationships/image" Target="../media/image540.png"/><Relationship Id="rId7" Type="http://schemas.openxmlformats.org/officeDocument/2006/relationships/image" Target="../media/image611.png"/><Relationship Id="rId2" Type="http://schemas.openxmlformats.org/officeDocument/2006/relationships/notesSlide" Target="../notesSlides/notesSlide95.xml"/><Relationship Id="rId16" Type="http://schemas.openxmlformats.org/officeDocument/2006/relationships/image" Target="../media/image71.png"/><Relationship Id="rId29" Type="http://schemas.openxmlformats.org/officeDocument/2006/relationships/image" Target="../media/image28.png"/><Relationship Id="rId11" Type="http://schemas.openxmlformats.org/officeDocument/2006/relationships/image" Target="../media/image66.png"/><Relationship Id="rId24" Type="http://schemas.openxmlformats.org/officeDocument/2006/relationships/image" Target="../media/image75.png"/><Relationship Id="rId32" Type="http://schemas.openxmlformats.org/officeDocument/2006/relationships/image" Target="../media/image312.png"/><Relationship Id="rId37" Type="http://schemas.openxmlformats.org/officeDocument/2006/relationships/image" Target="../media/image83.png"/><Relationship Id="rId40" Type="http://schemas.openxmlformats.org/officeDocument/2006/relationships/image" Target="../media/image85.png"/><Relationship Id="rId45" Type="http://schemas.openxmlformats.org/officeDocument/2006/relationships/image" Target="../media/image88.png"/><Relationship Id="rId53" Type="http://schemas.openxmlformats.org/officeDocument/2006/relationships/image" Target="../media/image520.png"/><Relationship Id="rId58" Type="http://schemas.openxmlformats.org/officeDocument/2006/relationships/image" Target="../media/image570.png"/><Relationship Id="rId5" Type="http://schemas.openxmlformats.org/officeDocument/2006/relationships/image" Target="../media/image620.png"/><Relationship Id="rId61" Type="http://schemas.openxmlformats.org/officeDocument/2006/relationships/image" Target="../media/image60.png"/><Relationship Id="rId19" Type="http://schemas.openxmlformats.org/officeDocument/2006/relationships/image" Target="../media/image180.png"/><Relationship Id="rId14" Type="http://schemas.openxmlformats.org/officeDocument/2006/relationships/image" Target="../media/image69.png"/><Relationship Id="rId22" Type="http://schemas.openxmlformats.org/officeDocument/2006/relationships/image" Target="../media/image73.png"/><Relationship Id="rId27" Type="http://schemas.openxmlformats.org/officeDocument/2006/relationships/image" Target="../media/image260.png"/><Relationship Id="rId30" Type="http://schemas.openxmlformats.org/officeDocument/2006/relationships/image" Target="../media/image29.png"/><Relationship Id="rId35" Type="http://schemas.openxmlformats.org/officeDocument/2006/relationships/image" Target="../media/image81.png"/><Relationship Id="rId43" Type="http://schemas.openxmlformats.org/officeDocument/2006/relationships/image" Target="../media/image420.png"/><Relationship Id="rId48" Type="http://schemas.openxmlformats.org/officeDocument/2006/relationships/image" Target="../media/image91.png"/><Relationship Id="rId56" Type="http://schemas.openxmlformats.org/officeDocument/2006/relationships/image" Target="../media/image96.png"/><Relationship Id="rId8" Type="http://schemas.openxmlformats.org/officeDocument/2006/relationships/image" Target="../media/image630.png"/><Relationship Id="rId51" Type="http://schemas.openxmlformats.org/officeDocument/2006/relationships/image" Target="../media/image500.png"/><Relationship Id="rId3" Type="http://schemas.openxmlformats.org/officeDocument/2006/relationships/image" Target="../media/image118.png"/><Relationship Id="rId12" Type="http://schemas.openxmlformats.org/officeDocument/2006/relationships/image" Target="../media/image67.png"/><Relationship Id="rId17" Type="http://schemas.openxmlformats.org/officeDocument/2006/relationships/image" Target="../media/image1610.png"/><Relationship Id="rId25" Type="http://schemas.openxmlformats.org/officeDocument/2006/relationships/image" Target="../media/image240.png"/><Relationship Id="rId33" Type="http://schemas.openxmlformats.org/officeDocument/2006/relationships/image" Target="../media/image79.png"/><Relationship Id="rId38" Type="http://schemas.openxmlformats.org/officeDocument/2006/relationships/image" Target="../media/image84.png"/><Relationship Id="rId46" Type="http://schemas.openxmlformats.org/officeDocument/2006/relationships/image" Target="../media/image89.png"/><Relationship Id="rId59" Type="http://schemas.openxmlformats.org/officeDocument/2006/relationships/image" Target="../media/image58.png"/><Relationship Id="rId20" Type="http://schemas.openxmlformats.org/officeDocument/2006/relationships/image" Target="../media/image190.png"/><Relationship Id="rId41" Type="http://schemas.openxmlformats.org/officeDocument/2006/relationships/image" Target="../media/image86.png"/><Relationship Id="rId54" Type="http://schemas.openxmlformats.org/officeDocument/2006/relationships/image" Target="../media/image95.png"/><Relationship Id="rId1" Type="http://schemas.openxmlformats.org/officeDocument/2006/relationships/slideLayout" Target="../slideLayouts/slideLayout2.xml"/><Relationship Id="rId6" Type="http://schemas.openxmlformats.org/officeDocument/2006/relationships/image" Target="../media/image510.png"/><Relationship Id="rId15" Type="http://schemas.openxmlformats.org/officeDocument/2006/relationships/image" Target="../media/image70.png"/><Relationship Id="rId23" Type="http://schemas.openxmlformats.org/officeDocument/2006/relationships/image" Target="../media/image74.png"/><Relationship Id="rId28" Type="http://schemas.openxmlformats.org/officeDocument/2006/relationships/image" Target="../media/image77.png"/><Relationship Id="rId36" Type="http://schemas.openxmlformats.org/officeDocument/2006/relationships/image" Target="../media/image82.png"/><Relationship Id="rId49" Type="http://schemas.openxmlformats.org/officeDocument/2006/relationships/image" Target="../media/image92.png"/><Relationship Id="rId57" Type="http://schemas.openxmlformats.org/officeDocument/2006/relationships/image" Target="../media/image560.png"/><Relationship Id="rId10" Type="http://schemas.openxmlformats.org/officeDocument/2006/relationships/image" Target="../media/image65.png"/><Relationship Id="rId31" Type="http://schemas.openxmlformats.org/officeDocument/2006/relationships/image" Target="../media/image78.png"/><Relationship Id="rId44" Type="http://schemas.openxmlformats.org/officeDocument/2006/relationships/image" Target="../media/image87.png"/><Relationship Id="rId52" Type="http://schemas.openxmlformats.org/officeDocument/2006/relationships/image" Target="../media/image94.png"/><Relationship Id="rId60" Type="http://schemas.openxmlformats.org/officeDocument/2006/relationships/image" Target="../media/image59.png"/><Relationship Id="rId4" Type="http://schemas.openxmlformats.org/officeDocument/2006/relationships/image" Target="../media/image310.png"/><Relationship Id="rId9" Type="http://schemas.openxmlformats.org/officeDocument/2006/relationships/image" Target="../media/image64.png"/></Relationships>
</file>

<file path=ppt/slides/_rels/slide97.xml.rels><?xml version="1.0" encoding="UTF-8" standalone="yes"?>
<Relationships xmlns="http://schemas.openxmlformats.org/package/2006/relationships"><Relationship Id="rId13" Type="http://schemas.openxmlformats.org/officeDocument/2006/relationships/image" Target="../media/image68.png"/><Relationship Id="rId18" Type="http://schemas.openxmlformats.org/officeDocument/2006/relationships/image" Target="../media/image172.png"/><Relationship Id="rId26" Type="http://schemas.openxmlformats.org/officeDocument/2006/relationships/image" Target="../media/image76.png"/><Relationship Id="rId39" Type="http://schemas.openxmlformats.org/officeDocument/2006/relationships/image" Target="../media/image380.png"/><Relationship Id="rId21" Type="http://schemas.openxmlformats.org/officeDocument/2006/relationships/image" Target="../media/image72.png"/><Relationship Id="rId34" Type="http://schemas.openxmlformats.org/officeDocument/2006/relationships/image" Target="../media/image80.png"/><Relationship Id="rId42" Type="http://schemas.openxmlformats.org/officeDocument/2006/relationships/image" Target="../media/image412.png"/><Relationship Id="rId47" Type="http://schemas.openxmlformats.org/officeDocument/2006/relationships/image" Target="../media/image90.png"/><Relationship Id="rId50" Type="http://schemas.openxmlformats.org/officeDocument/2006/relationships/image" Target="../media/image93.png"/><Relationship Id="rId55" Type="http://schemas.openxmlformats.org/officeDocument/2006/relationships/image" Target="../media/image540.png"/><Relationship Id="rId7" Type="http://schemas.openxmlformats.org/officeDocument/2006/relationships/image" Target="../media/image611.png"/><Relationship Id="rId2" Type="http://schemas.openxmlformats.org/officeDocument/2006/relationships/notesSlide" Target="../notesSlides/notesSlide96.xml"/><Relationship Id="rId16" Type="http://schemas.openxmlformats.org/officeDocument/2006/relationships/image" Target="../media/image71.png"/><Relationship Id="rId29" Type="http://schemas.openxmlformats.org/officeDocument/2006/relationships/image" Target="../media/image28.png"/><Relationship Id="rId11" Type="http://schemas.openxmlformats.org/officeDocument/2006/relationships/image" Target="../media/image66.png"/><Relationship Id="rId24" Type="http://schemas.openxmlformats.org/officeDocument/2006/relationships/image" Target="../media/image75.png"/><Relationship Id="rId32" Type="http://schemas.openxmlformats.org/officeDocument/2006/relationships/image" Target="../media/image312.png"/><Relationship Id="rId37" Type="http://schemas.openxmlformats.org/officeDocument/2006/relationships/image" Target="../media/image83.png"/><Relationship Id="rId40" Type="http://schemas.openxmlformats.org/officeDocument/2006/relationships/image" Target="../media/image85.png"/><Relationship Id="rId45" Type="http://schemas.openxmlformats.org/officeDocument/2006/relationships/image" Target="../media/image88.png"/><Relationship Id="rId53" Type="http://schemas.openxmlformats.org/officeDocument/2006/relationships/image" Target="../media/image520.png"/><Relationship Id="rId58" Type="http://schemas.openxmlformats.org/officeDocument/2006/relationships/image" Target="../media/image570.png"/><Relationship Id="rId5" Type="http://schemas.openxmlformats.org/officeDocument/2006/relationships/image" Target="../media/image620.png"/><Relationship Id="rId61" Type="http://schemas.openxmlformats.org/officeDocument/2006/relationships/image" Target="../media/image60.png"/><Relationship Id="rId19" Type="http://schemas.openxmlformats.org/officeDocument/2006/relationships/image" Target="../media/image180.png"/><Relationship Id="rId14" Type="http://schemas.openxmlformats.org/officeDocument/2006/relationships/image" Target="../media/image69.png"/><Relationship Id="rId22" Type="http://schemas.openxmlformats.org/officeDocument/2006/relationships/image" Target="../media/image73.png"/><Relationship Id="rId27" Type="http://schemas.openxmlformats.org/officeDocument/2006/relationships/image" Target="../media/image260.png"/><Relationship Id="rId30" Type="http://schemas.openxmlformats.org/officeDocument/2006/relationships/image" Target="../media/image29.png"/><Relationship Id="rId35" Type="http://schemas.openxmlformats.org/officeDocument/2006/relationships/image" Target="../media/image81.png"/><Relationship Id="rId43" Type="http://schemas.openxmlformats.org/officeDocument/2006/relationships/image" Target="../media/image420.png"/><Relationship Id="rId48" Type="http://schemas.openxmlformats.org/officeDocument/2006/relationships/image" Target="../media/image91.png"/><Relationship Id="rId56" Type="http://schemas.openxmlformats.org/officeDocument/2006/relationships/image" Target="../media/image96.png"/><Relationship Id="rId8" Type="http://schemas.openxmlformats.org/officeDocument/2006/relationships/image" Target="../media/image630.png"/><Relationship Id="rId51" Type="http://schemas.openxmlformats.org/officeDocument/2006/relationships/image" Target="../media/image500.png"/><Relationship Id="rId3" Type="http://schemas.openxmlformats.org/officeDocument/2006/relationships/image" Target="../media/image137.png"/><Relationship Id="rId12" Type="http://schemas.openxmlformats.org/officeDocument/2006/relationships/image" Target="../media/image67.png"/><Relationship Id="rId17" Type="http://schemas.openxmlformats.org/officeDocument/2006/relationships/image" Target="../media/image1610.png"/><Relationship Id="rId25" Type="http://schemas.openxmlformats.org/officeDocument/2006/relationships/image" Target="../media/image240.png"/><Relationship Id="rId33" Type="http://schemas.openxmlformats.org/officeDocument/2006/relationships/image" Target="../media/image79.png"/><Relationship Id="rId38" Type="http://schemas.openxmlformats.org/officeDocument/2006/relationships/image" Target="../media/image84.png"/><Relationship Id="rId46" Type="http://schemas.openxmlformats.org/officeDocument/2006/relationships/image" Target="../media/image89.png"/><Relationship Id="rId59" Type="http://schemas.openxmlformats.org/officeDocument/2006/relationships/image" Target="../media/image58.png"/><Relationship Id="rId20" Type="http://schemas.openxmlformats.org/officeDocument/2006/relationships/image" Target="../media/image190.png"/><Relationship Id="rId41" Type="http://schemas.openxmlformats.org/officeDocument/2006/relationships/image" Target="../media/image86.png"/><Relationship Id="rId54" Type="http://schemas.openxmlformats.org/officeDocument/2006/relationships/image" Target="../media/image95.png"/><Relationship Id="rId1" Type="http://schemas.openxmlformats.org/officeDocument/2006/relationships/slideLayout" Target="../slideLayouts/slideLayout2.xml"/><Relationship Id="rId6" Type="http://schemas.openxmlformats.org/officeDocument/2006/relationships/image" Target="../media/image510.png"/><Relationship Id="rId15" Type="http://schemas.openxmlformats.org/officeDocument/2006/relationships/image" Target="../media/image70.png"/><Relationship Id="rId23" Type="http://schemas.openxmlformats.org/officeDocument/2006/relationships/image" Target="../media/image74.png"/><Relationship Id="rId28" Type="http://schemas.openxmlformats.org/officeDocument/2006/relationships/image" Target="../media/image77.png"/><Relationship Id="rId36" Type="http://schemas.openxmlformats.org/officeDocument/2006/relationships/image" Target="../media/image82.png"/><Relationship Id="rId49" Type="http://schemas.openxmlformats.org/officeDocument/2006/relationships/image" Target="../media/image92.png"/><Relationship Id="rId57" Type="http://schemas.openxmlformats.org/officeDocument/2006/relationships/image" Target="../media/image560.png"/><Relationship Id="rId10" Type="http://schemas.openxmlformats.org/officeDocument/2006/relationships/image" Target="../media/image65.png"/><Relationship Id="rId31" Type="http://schemas.openxmlformats.org/officeDocument/2006/relationships/image" Target="../media/image78.png"/><Relationship Id="rId44" Type="http://schemas.openxmlformats.org/officeDocument/2006/relationships/image" Target="../media/image87.png"/><Relationship Id="rId52" Type="http://schemas.openxmlformats.org/officeDocument/2006/relationships/image" Target="../media/image94.png"/><Relationship Id="rId60" Type="http://schemas.openxmlformats.org/officeDocument/2006/relationships/image" Target="../media/image59.png"/><Relationship Id="rId4" Type="http://schemas.openxmlformats.org/officeDocument/2006/relationships/image" Target="../media/image310.png"/><Relationship Id="rId9" Type="http://schemas.openxmlformats.org/officeDocument/2006/relationships/image" Target="../media/image64.png"/></Relationships>
</file>

<file path=ppt/slides/_rels/slide98.xml.rels><?xml version="1.0" encoding="UTF-8" standalone="yes"?>
<Relationships xmlns="http://schemas.openxmlformats.org/package/2006/relationships"><Relationship Id="rId13" Type="http://schemas.openxmlformats.org/officeDocument/2006/relationships/image" Target="../media/image68.png"/><Relationship Id="rId18" Type="http://schemas.openxmlformats.org/officeDocument/2006/relationships/image" Target="../media/image172.png"/><Relationship Id="rId26" Type="http://schemas.openxmlformats.org/officeDocument/2006/relationships/image" Target="../media/image76.png"/><Relationship Id="rId39" Type="http://schemas.openxmlformats.org/officeDocument/2006/relationships/image" Target="../media/image380.png"/><Relationship Id="rId21" Type="http://schemas.openxmlformats.org/officeDocument/2006/relationships/image" Target="../media/image72.png"/><Relationship Id="rId34" Type="http://schemas.openxmlformats.org/officeDocument/2006/relationships/image" Target="../media/image80.png"/><Relationship Id="rId42" Type="http://schemas.openxmlformats.org/officeDocument/2006/relationships/image" Target="../media/image412.png"/><Relationship Id="rId47" Type="http://schemas.openxmlformats.org/officeDocument/2006/relationships/image" Target="../media/image90.png"/><Relationship Id="rId50" Type="http://schemas.openxmlformats.org/officeDocument/2006/relationships/image" Target="../media/image93.png"/><Relationship Id="rId55" Type="http://schemas.openxmlformats.org/officeDocument/2006/relationships/image" Target="../media/image540.png"/><Relationship Id="rId7" Type="http://schemas.openxmlformats.org/officeDocument/2006/relationships/image" Target="../media/image611.png"/><Relationship Id="rId2" Type="http://schemas.openxmlformats.org/officeDocument/2006/relationships/notesSlide" Target="../notesSlides/notesSlide97.xml"/><Relationship Id="rId16" Type="http://schemas.openxmlformats.org/officeDocument/2006/relationships/image" Target="../media/image71.png"/><Relationship Id="rId29" Type="http://schemas.openxmlformats.org/officeDocument/2006/relationships/image" Target="../media/image28.png"/><Relationship Id="rId11" Type="http://schemas.openxmlformats.org/officeDocument/2006/relationships/image" Target="../media/image66.png"/><Relationship Id="rId24" Type="http://schemas.openxmlformats.org/officeDocument/2006/relationships/image" Target="../media/image75.png"/><Relationship Id="rId32" Type="http://schemas.openxmlformats.org/officeDocument/2006/relationships/image" Target="../media/image312.png"/><Relationship Id="rId37" Type="http://schemas.openxmlformats.org/officeDocument/2006/relationships/image" Target="../media/image83.png"/><Relationship Id="rId40" Type="http://schemas.openxmlformats.org/officeDocument/2006/relationships/image" Target="../media/image85.png"/><Relationship Id="rId45" Type="http://schemas.openxmlformats.org/officeDocument/2006/relationships/image" Target="../media/image88.png"/><Relationship Id="rId53" Type="http://schemas.openxmlformats.org/officeDocument/2006/relationships/image" Target="../media/image520.png"/><Relationship Id="rId58" Type="http://schemas.openxmlformats.org/officeDocument/2006/relationships/image" Target="../media/image570.png"/><Relationship Id="rId5" Type="http://schemas.openxmlformats.org/officeDocument/2006/relationships/image" Target="../media/image620.png"/><Relationship Id="rId61" Type="http://schemas.openxmlformats.org/officeDocument/2006/relationships/image" Target="../media/image60.png"/><Relationship Id="rId19" Type="http://schemas.openxmlformats.org/officeDocument/2006/relationships/image" Target="../media/image180.png"/><Relationship Id="rId14" Type="http://schemas.openxmlformats.org/officeDocument/2006/relationships/image" Target="../media/image69.png"/><Relationship Id="rId22" Type="http://schemas.openxmlformats.org/officeDocument/2006/relationships/image" Target="../media/image73.png"/><Relationship Id="rId27" Type="http://schemas.openxmlformats.org/officeDocument/2006/relationships/image" Target="../media/image260.png"/><Relationship Id="rId30" Type="http://schemas.openxmlformats.org/officeDocument/2006/relationships/image" Target="../media/image29.png"/><Relationship Id="rId35" Type="http://schemas.openxmlformats.org/officeDocument/2006/relationships/image" Target="../media/image81.png"/><Relationship Id="rId43" Type="http://schemas.openxmlformats.org/officeDocument/2006/relationships/image" Target="../media/image420.png"/><Relationship Id="rId48" Type="http://schemas.openxmlformats.org/officeDocument/2006/relationships/image" Target="../media/image91.png"/><Relationship Id="rId56" Type="http://schemas.openxmlformats.org/officeDocument/2006/relationships/image" Target="../media/image96.png"/><Relationship Id="rId8" Type="http://schemas.openxmlformats.org/officeDocument/2006/relationships/image" Target="../media/image630.png"/><Relationship Id="rId51" Type="http://schemas.openxmlformats.org/officeDocument/2006/relationships/image" Target="../media/image500.png"/><Relationship Id="rId3" Type="http://schemas.openxmlformats.org/officeDocument/2006/relationships/image" Target="../media/image141.png"/><Relationship Id="rId12" Type="http://schemas.openxmlformats.org/officeDocument/2006/relationships/image" Target="../media/image67.png"/><Relationship Id="rId17" Type="http://schemas.openxmlformats.org/officeDocument/2006/relationships/image" Target="../media/image1610.png"/><Relationship Id="rId25" Type="http://schemas.openxmlformats.org/officeDocument/2006/relationships/image" Target="../media/image240.png"/><Relationship Id="rId33" Type="http://schemas.openxmlformats.org/officeDocument/2006/relationships/image" Target="../media/image79.png"/><Relationship Id="rId38" Type="http://schemas.openxmlformats.org/officeDocument/2006/relationships/image" Target="../media/image84.png"/><Relationship Id="rId46" Type="http://schemas.openxmlformats.org/officeDocument/2006/relationships/image" Target="../media/image89.png"/><Relationship Id="rId59" Type="http://schemas.openxmlformats.org/officeDocument/2006/relationships/image" Target="../media/image58.png"/><Relationship Id="rId62" Type="http://schemas.openxmlformats.org/officeDocument/2006/relationships/image" Target="../media/image152.png"/><Relationship Id="rId20" Type="http://schemas.openxmlformats.org/officeDocument/2006/relationships/image" Target="../media/image190.png"/><Relationship Id="rId41" Type="http://schemas.openxmlformats.org/officeDocument/2006/relationships/image" Target="../media/image86.png"/><Relationship Id="rId54" Type="http://schemas.openxmlformats.org/officeDocument/2006/relationships/image" Target="../media/image95.png"/><Relationship Id="rId1" Type="http://schemas.openxmlformats.org/officeDocument/2006/relationships/slideLayout" Target="../slideLayouts/slideLayout2.xml"/><Relationship Id="rId6" Type="http://schemas.openxmlformats.org/officeDocument/2006/relationships/image" Target="../media/image510.png"/><Relationship Id="rId15" Type="http://schemas.openxmlformats.org/officeDocument/2006/relationships/image" Target="../media/image70.png"/><Relationship Id="rId23" Type="http://schemas.openxmlformats.org/officeDocument/2006/relationships/image" Target="../media/image74.png"/><Relationship Id="rId28" Type="http://schemas.openxmlformats.org/officeDocument/2006/relationships/image" Target="../media/image77.png"/><Relationship Id="rId36" Type="http://schemas.openxmlformats.org/officeDocument/2006/relationships/image" Target="../media/image82.png"/><Relationship Id="rId49" Type="http://schemas.openxmlformats.org/officeDocument/2006/relationships/image" Target="../media/image92.png"/><Relationship Id="rId57" Type="http://schemas.openxmlformats.org/officeDocument/2006/relationships/image" Target="../media/image560.png"/><Relationship Id="rId10" Type="http://schemas.openxmlformats.org/officeDocument/2006/relationships/image" Target="../media/image65.png"/><Relationship Id="rId31" Type="http://schemas.openxmlformats.org/officeDocument/2006/relationships/image" Target="../media/image78.png"/><Relationship Id="rId44" Type="http://schemas.openxmlformats.org/officeDocument/2006/relationships/image" Target="../media/image87.png"/><Relationship Id="rId52" Type="http://schemas.openxmlformats.org/officeDocument/2006/relationships/image" Target="../media/image94.png"/><Relationship Id="rId60" Type="http://schemas.openxmlformats.org/officeDocument/2006/relationships/image" Target="../media/image59.png"/><Relationship Id="rId4" Type="http://schemas.openxmlformats.org/officeDocument/2006/relationships/image" Target="../media/image310.png"/><Relationship Id="rId9" Type="http://schemas.openxmlformats.org/officeDocument/2006/relationships/image" Target="../media/image64.png"/></Relationships>
</file>

<file path=ppt/slides/_rels/slide99.xml.rels><?xml version="1.0" encoding="UTF-8" standalone="yes"?>
<Relationships xmlns="http://schemas.openxmlformats.org/package/2006/relationships"><Relationship Id="rId13" Type="http://schemas.openxmlformats.org/officeDocument/2006/relationships/image" Target="../media/image68.png"/><Relationship Id="rId18" Type="http://schemas.openxmlformats.org/officeDocument/2006/relationships/image" Target="../media/image172.png"/><Relationship Id="rId26" Type="http://schemas.openxmlformats.org/officeDocument/2006/relationships/image" Target="../media/image76.png"/><Relationship Id="rId39" Type="http://schemas.openxmlformats.org/officeDocument/2006/relationships/image" Target="../media/image380.png"/><Relationship Id="rId21" Type="http://schemas.openxmlformats.org/officeDocument/2006/relationships/image" Target="../media/image72.png"/><Relationship Id="rId34" Type="http://schemas.openxmlformats.org/officeDocument/2006/relationships/image" Target="../media/image80.png"/><Relationship Id="rId42" Type="http://schemas.openxmlformats.org/officeDocument/2006/relationships/image" Target="../media/image412.png"/><Relationship Id="rId47" Type="http://schemas.openxmlformats.org/officeDocument/2006/relationships/image" Target="../media/image90.png"/><Relationship Id="rId50" Type="http://schemas.openxmlformats.org/officeDocument/2006/relationships/image" Target="../media/image93.png"/><Relationship Id="rId55" Type="http://schemas.openxmlformats.org/officeDocument/2006/relationships/image" Target="../media/image540.png"/><Relationship Id="rId7" Type="http://schemas.openxmlformats.org/officeDocument/2006/relationships/image" Target="../media/image611.png"/><Relationship Id="rId2" Type="http://schemas.openxmlformats.org/officeDocument/2006/relationships/notesSlide" Target="../notesSlides/notesSlide98.xml"/><Relationship Id="rId16" Type="http://schemas.openxmlformats.org/officeDocument/2006/relationships/image" Target="../media/image71.png"/><Relationship Id="rId29" Type="http://schemas.openxmlformats.org/officeDocument/2006/relationships/image" Target="../media/image28.png"/><Relationship Id="rId11" Type="http://schemas.openxmlformats.org/officeDocument/2006/relationships/image" Target="../media/image66.png"/><Relationship Id="rId24" Type="http://schemas.openxmlformats.org/officeDocument/2006/relationships/image" Target="../media/image75.png"/><Relationship Id="rId32" Type="http://schemas.openxmlformats.org/officeDocument/2006/relationships/image" Target="../media/image312.png"/><Relationship Id="rId37" Type="http://schemas.openxmlformats.org/officeDocument/2006/relationships/image" Target="../media/image83.png"/><Relationship Id="rId40" Type="http://schemas.openxmlformats.org/officeDocument/2006/relationships/image" Target="../media/image85.png"/><Relationship Id="rId45" Type="http://schemas.openxmlformats.org/officeDocument/2006/relationships/image" Target="../media/image88.png"/><Relationship Id="rId53" Type="http://schemas.openxmlformats.org/officeDocument/2006/relationships/image" Target="../media/image520.png"/><Relationship Id="rId58" Type="http://schemas.openxmlformats.org/officeDocument/2006/relationships/image" Target="../media/image570.png"/><Relationship Id="rId5" Type="http://schemas.openxmlformats.org/officeDocument/2006/relationships/image" Target="../media/image620.png"/><Relationship Id="rId61" Type="http://schemas.openxmlformats.org/officeDocument/2006/relationships/image" Target="../media/image60.png"/><Relationship Id="rId19" Type="http://schemas.openxmlformats.org/officeDocument/2006/relationships/image" Target="../media/image180.png"/><Relationship Id="rId14" Type="http://schemas.openxmlformats.org/officeDocument/2006/relationships/image" Target="../media/image69.png"/><Relationship Id="rId22" Type="http://schemas.openxmlformats.org/officeDocument/2006/relationships/image" Target="../media/image73.png"/><Relationship Id="rId27" Type="http://schemas.openxmlformats.org/officeDocument/2006/relationships/image" Target="../media/image260.png"/><Relationship Id="rId30" Type="http://schemas.openxmlformats.org/officeDocument/2006/relationships/image" Target="../media/image29.png"/><Relationship Id="rId35" Type="http://schemas.openxmlformats.org/officeDocument/2006/relationships/image" Target="../media/image81.png"/><Relationship Id="rId43" Type="http://schemas.openxmlformats.org/officeDocument/2006/relationships/image" Target="../media/image420.png"/><Relationship Id="rId48" Type="http://schemas.openxmlformats.org/officeDocument/2006/relationships/image" Target="../media/image91.png"/><Relationship Id="rId56" Type="http://schemas.openxmlformats.org/officeDocument/2006/relationships/image" Target="../media/image96.png"/><Relationship Id="rId8" Type="http://schemas.openxmlformats.org/officeDocument/2006/relationships/image" Target="../media/image630.png"/><Relationship Id="rId51" Type="http://schemas.openxmlformats.org/officeDocument/2006/relationships/image" Target="../media/image500.png"/><Relationship Id="rId3" Type="http://schemas.openxmlformats.org/officeDocument/2006/relationships/image" Target="../media/image153.png"/><Relationship Id="rId12" Type="http://schemas.openxmlformats.org/officeDocument/2006/relationships/image" Target="../media/image67.png"/><Relationship Id="rId17" Type="http://schemas.openxmlformats.org/officeDocument/2006/relationships/image" Target="../media/image1610.png"/><Relationship Id="rId25" Type="http://schemas.openxmlformats.org/officeDocument/2006/relationships/image" Target="../media/image240.png"/><Relationship Id="rId33" Type="http://schemas.openxmlformats.org/officeDocument/2006/relationships/image" Target="../media/image79.png"/><Relationship Id="rId38" Type="http://schemas.openxmlformats.org/officeDocument/2006/relationships/image" Target="../media/image84.png"/><Relationship Id="rId46" Type="http://schemas.openxmlformats.org/officeDocument/2006/relationships/image" Target="../media/image89.png"/><Relationship Id="rId59" Type="http://schemas.openxmlformats.org/officeDocument/2006/relationships/image" Target="../media/image58.png"/><Relationship Id="rId20" Type="http://schemas.openxmlformats.org/officeDocument/2006/relationships/image" Target="../media/image190.png"/><Relationship Id="rId41" Type="http://schemas.openxmlformats.org/officeDocument/2006/relationships/image" Target="../media/image86.png"/><Relationship Id="rId54" Type="http://schemas.openxmlformats.org/officeDocument/2006/relationships/image" Target="../media/image95.png"/><Relationship Id="rId1" Type="http://schemas.openxmlformats.org/officeDocument/2006/relationships/slideLayout" Target="../slideLayouts/slideLayout2.xml"/><Relationship Id="rId6" Type="http://schemas.openxmlformats.org/officeDocument/2006/relationships/image" Target="../media/image510.png"/><Relationship Id="rId15" Type="http://schemas.openxmlformats.org/officeDocument/2006/relationships/image" Target="../media/image70.png"/><Relationship Id="rId23" Type="http://schemas.openxmlformats.org/officeDocument/2006/relationships/image" Target="../media/image74.png"/><Relationship Id="rId28" Type="http://schemas.openxmlformats.org/officeDocument/2006/relationships/image" Target="../media/image77.png"/><Relationship Id="rId36" Type="http://schemas.openxmlformats.org/officeDocument/2006/relationships/image" Target="../media/image82.png"/><Relationship Id="rId49" Type="http://schemas.openxmlformats.org/officeDocument/2006/relationships/image" Target="../media/image92.png"/><Relationship Id="rId57" Type="http://schemas.openxmlformats.org/officeDocument/2006/relationships/image" Target="../media/image560.png"/><Relationship Id="rId10" Type="http://schemas.openxmlformats.org/officeDocument/2006/relationships/image" Target="../media/image65.png"/><Relationship Id="rId31" Type="http://schemas.openxmlformats.org/officeDocument/2006/relationships/image" Target="../media/image78.png"/><Relationship Id="rId44" Type="http://schemas.openxmlformats.org/officeDocument/2006/relationships/image" Target="../media/image87.png"/><Relationship Id="rId52" Type="http://schemas.openxmlformats.org/officeDocument/2006/relationships/image" Target="../media/image94.png"/><Relationship Id="rId60" Type="http://schemas.openxmlformats.org/officeDocument/2006/relationships/image" Target="../media/image59.png"/><Relationship Id="rId4" Type="http://schemas.openxmlformats.org/officeDocument/2006/relationships/image" Target="../media/image310.png"/><Relationship Id="rId9" Type="http://schemas.openxmlformats.org/officeDocument/2006/relationships/image" Target="../media/image6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9956" y="2740707"/>
            <a:ext cx="7304087" cy="1066800"/>
          </a:xfrm>
        </p:spPr>
        <p:txBody>
          <a:bodyPr/>
          <a:lstStyle/>
          <a:p>
            <a:pPr algn="ctr"/>
            <a:r>
              <a:rPr lang="en-US" altLang="zh-CN" dirty="0" err="1"/>
              <a:t>OpenDSS</a:t>
            </a:r>
            <a:r>
              <a:rPr lang="en-US" altLang="zh-CN" dirty="0"/>
              <a:t> - Introduction</a:t>
            </a:r>
            <a:endParaRPr lang="en-US" dirty="0"/>
          </a:p>
        </p:txBody>
      </p:sp>
      <p:sp>
        <p:nvSpPr>
          <p:cNvPr id="3" name="Subtitle 2"/>
          <p:cNvSpPr>
            <a:spLocks noGrp="1"/>
          </p:cNvSpPr>
          <p:nvPr>
            <p:ph type="subTitle" idx="1"/>
          </p:nvPr>
        </p:nvSpPr>
        <p:spPr>
          <a:xfrm>
            <a:off x="1447800" y="4724400"/>
            <a:ext cx="6248400" cy="1371600"/>
          </a:xfrm>
        </p:spPr>
        <p:txBody>
          <a:bodyPr/>
          <a:lstStyle/>
          <a:p>
            <a:pPr algn="ctr">
              <a:buNone/>
            </a:pPr>
            <a: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Dr. </a:t>
            </a:r>
            <a:r>
              <a:rPr lang="en-US"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Zhaoyu</a:t>
            </a:r>
            <a: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Wang</a:t>
            </a:r>
            <a:b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1113 Coover Hall, Ames, IA</a:t>
            </a:r>
            <a:b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wzy@iastate.edu</a:t>
            </a:r>
            <a:endParaRPr lang="en-US" sz="1200" dirty="0">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p:cNvSpPr>
            <a:spLocks noGrp="1"/>
          </p:cNvSpPr>
          <p:nvPr>
            <p:ph type="body" sz="quarter" idx="10"/>
          </p:nvPr>
        </p:nvSpPr>
        <p:spPr/>
        <p:txBody>
          <a:bodyPr/>
          <a:lstStyle/>
          <a:p>
            <a:r>
              <a:rPr lang="en-US" dirty="0" err="1"/>
              <a:t>ECpE</a:t>
            </a:r>
            <a:r>
              <a:rPr lang="en-US" dirty="0"/>
              <a:t> Department</a:t>
            </a:r>
          </a:p>
        </p:txBody>
      </p:sp>
    </p:spTree>
    <p:extLst>
      <p:ext uri="{BB962C8B-B14F-4D97-AF65-F5344CB8AC3E}">
        <p14:creationId xmlns:p14="http://schemas.microsoft.com/office/powerpoint/2010/main" val="873354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10</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TextBox 6"/>
          <p:cNvSpPr txBox="1"/>
          <p:nvPr/>
        </p:nvSpPr>
        <p:spPr>
          <a:xfrm>
            <a:off x="609600" y="1752600"/>
            <a:ext cx="8077200" cy="3785652"/>
          </a:xfrm>
          <a:prstGeom prst="rect">
            <a:avLst/>
          </a:prstGeom>
          <a:noFill/>
        </p:spPr>
        <p:txBody>
          <a:bodyPr wrap="square" rtlCol="0">
            <a:spAutoFit/>
          </a:bodyPr>
          <a:lstStyle/>
          <a:p>
            <a:pPr algn="just"/>
            <a:r>
              <a:rPr lang="en-US" sz="2000" dirty="0"/>
              <a:t>The </a:t>
            </a:r>
            <a:r>
              <a:rPr lang="en-US" sz="2000" dirty="0" err="1"/>
              <a:t>OpenDSS</a:t>
            </a:r>
            <a:r>
              <a:rPr lang="en-US" sz="2000" dirty="0"/>
              <a:t> can perform basic electromechanical transients, or dynamics, simulations. The capability of </a:t>
            </a:r>
            <a:r>
              <a:rPr lang="en-US" sz="2000" dirty="0" err="1"/>
              <a:t>OpenDSS</a:t>
            </a:r>
            <a:r>
              <a:rPr lang="en-US" sz="2000" dirty="0"/>
              <a:t> has been expanding steadily due to needs in inverter modeling and other applications where machine dynamics are important. </a:t>
            </a:r>
          </a:p>
          <a:p>
            <a:pPr algn="just"/>
            <a:endParaRPr lang="en-US" sz="2000" dirty="0"/>
          </a:p>
          <a:p>
            <a:pPr algn="just"/>
            <a:r>
              <a:rPr lang="en-US" sz="2000" dirty="0"/>
              <a:t>The built‐in Generator model has a simple single‐mass model that is adequate for many DG studies for common distribution system fault conditions. </a:t>
            </a:r>
            <a:r>
              <a:rPr lang="en-US" sz="2000"/>
              <a:t>In addition, </a:t>
            </a:r>
            <a:r>
              <a:rPr lang="en-US" sz="2000" dirty="0"/>
              <a:t>users may implement more sophisticated models by writing a DLL for the Generator model or by controlling the Generator model from an external program containing a more detailed governor and/or exciter model.</a:t>
            </a:r>
          </a:p>
          <a:p>
            <a:pPr algn="just"/>
            <a:endParaRPr lang="en-US" sz="2000" dirty="0"/>
          </a:p>
          <a:p>
            <a:pPr algn="just"/>
            <a:endParaRPr lang="en-US" sz="2000" dirty="0"/>
          </a:p>
        </p:txBody>
      </p:sp>
      <p:pic>
        <p:nvPicPr>
          <p:cNvPr id="10" name="Content Placeholder 9"/>
          <p:cNvPicPr>
            <a:picLocks noGrp="1" noChangeAspect="1"/>
          </p:cNvPicPr>
          <p:nvPr>
            <p:ph idx="1"/>
          </p:nvPr>
        </p:nvPicPr>
        <p:blipFill>
          <a:blip r:embed="rId3"/>
          <a:stretch>
            <a:fillRect/>
          </a:stretch>
        </p:blipFill>
        <p:spPr>
          <a:xfrm>
            <a:off x="6781800" y="4773891"/>
            <a:ext cx="1295400" cy="1322109"/>
          </a:xfrm>
          <a:prstGeom prst="rect">
            <a:avLst/>
          </a:prstGeom>
        </p:spPr>
      </p:pic>
      <p:pic>
        <p:nvPicPr>
          <p:cNvPr id="8" name="Picture 7"/>
          <p:cNvPicPr>
            <a:picLocks noChangeAspect="1"/>
          </p:cNvPicPr>
          <p:nvPr/>
        </p:nvPicPr>
        <p:blipFill>
          <a:blip r:embed="rId4"/>
          <a:stretch>
            <a:fillRect/>
          </a:stretch>
        </p:blipFill>
        <p:spPr>
          <a:xfrm>
            <a:off x="1132703" y="5016817"/>
            <a:ext cx="4953000" cy="963907"/>
          </a:xfrm>
          <a:prstGeom prst="rect">
            <a:avLst/>
          </a:prstGeom>
        </p:spPr>
      </p:pic>
      <p:sp>
        <p:nvSpPr>
          <p:cNvPr id="9" name="Title 1">
            <a:extLst>
              <a:ext uri="{FF2B5EF4-FFF2-40B4-BE49-F238E27FC236}">
                <a16:creationId xmlns:a16="http://schemas.microsoft.com/office/drawing/2014/main" id="{8327809E-3842-D669-44F4-009875D9AC70}"/>
              </a:ext>
            </a:extLst>
          </p:cNvPr>
          <p:cNvSpPr>
            <a:spLocks noGrp="1"/>
          </p:cNvSpPr>
          <p:nvPr>
            <p:ph type="title"/>
          </p:nvPr>
        </p:nvSpPr>
        <p:spPr>
          <a:xfrm>
            <a:off x="488092" y="76200"/>
            <a:ext cx="7772400" cy="704478"/>
          </a:xfrm>
        </p:spPr>
        <p:txBody>
          <a:bodyPr/>
          <a:lstStyle/>
          <a:p>
            <a:r>
              <a:rPr lang="en-US" sz="4000" dirty="0">
                <a:latin typeface="Times New Roman" panose="02020603050405020304" pitchFamily="18" charset="0"/>
                <a:cs typeface="Times New Roman" panose="02020603050405020304" pitchFamily="18" charset="0"/>
              </a:rPr>
              <a:t>Introduction</a:t>
            </a:r>
          </a:p>
        </p:txBody>
      </p:sp>
      <p:sp>
        <p:nvSpPr>
          <p:cNvPr id="12" name="TextBox 11">
            <a:extLst>
              <a:ext uri="{FF2B5EF4-FFF2-40B4-BE49-F238E27FC236}">
                <a16:creationId xmlns:a16="http://schemas.microsoft.com/office/drawing/2014/main" id="{6C281BA6-8F3B-2322-085D-D6688F3A4737}"/>
              </a:ext>
            </a:extLst>
          </p:cNvPr>
          <p:cNvSpPr txBox="1"/>
          <p:nvPr/>
        </p:nvSpPr>
        <p:spPr>
          <a:xfrm>
            <a:off x="488092" y="796678"/>
            <a:ext cx="4648200" cy="569387"/>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sym typeface="Wingdings" panose="05000000000000000000" pitchFamily="2" charset="2"/>
              </a:rPr>
              <a:t>What can </a:t>
            </a:r>
            <a:r>
              <a:rPr lang="en-US" dirty="0" err="1">
                <a:latin typeface="Times New Roman" panose="02020603050405020304" pitchFamily="18" charset="0"/>
                <a:cs typeface="Times New Roman" panose="02020603050405020304" pitchFamily="18" charset="0"/>
                <a:sym typeface="Wingdings" panose="05000000000000000000" pitchFamily="2" charset="2"/>
              </a:rPr>
              <a:t>OpenDSS</a:t>
            </a:r>
            <a:r>
              <a:rPr lang="en-US" dirty="0">
                <a:latin typeface="Times New Roman" panose="02020603050405020304" pitchFamily="18" charset="0"/>
                <a:cs typeface="Times New Roman" panose="02020603050405020304" pitchFamily="18" charset="0"/>
                <a:sym typeface="Wingdings" panose="05000000000000000000" pitchFamily="2" charset="2"/>
              </a:rPr>
              <a:t> do?</a:t>
            </a:r>
            <a:endParaRPr lang="en-US" dirty="0"/>
          </a:p>
          <a:p>
            <a:endParaRPr lang="en-US" sz="1050" baseline="30000" dirty="0"/>
          </a:p>
        </p:txBody>
      </p:sp>
      <p:sp>
        <p:nvSpPr>
          <p:cNvPr id="13" name="TextBox 12">
            <a:extLst>
              <a:ext uri="{FF2B5EF4-FFF2-40B4-BE49-F238E27FC236}">
                <a16:creationId xmlns:a16="http://schemas.microsoft.com/office/drawing/2014/main" id="{3121D6C6-F7EF-6CE6-751F-64B30EBCC24C}"/>
              </a:ext>
            </a:extLst>
          </p:cNvPr>
          <p:cNvSpPr txBox="1"/>
          <p:nvPr/>
        </p:nvSpPr>
        <p:spPr>
          <a:xfrm>
            <a:off x="838200" y="1336615"/>
            <a:ext cx="7924800" cy="400110"/>
          </a:xfrm>
          <a:prstGeom prst="rect">
            <a:avLst/>
          </a:prstGeom>
          <a:noFill/>
        </p:spPr>
        <p:txBody>
          <a:bodyPr wrap="square" rtlCol="0">
            <a:spAutoFit/>
          </a:bodyPr>
          <a:lstStyle/>
          <a:p>
            <a:pPr marL="342900" indent="-342900" algn="jus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sym typeface="Wingdings" panose="05000000000000000000" pitchFamily="2" charset="2"/>
              </a:rPr>
              <a:t>Dynamics</a:t>
            </a:r>
            <a:endParaRPr lang="en-US" sz="1800" dirty="0">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170405941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100</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488091" y="76200"/>
            <a:ext cx="8576009" cy="704478"/>
          </a:xfrm>
        </p:spPr>
        <p:txBody>
          <a:bodyPr/>
          <a:lstStyle/>
          <a:p>
            <a:r>
              <a:rPr lang="en-US" sz="4000" dirty="0">
                <a:latin typeface="Times New Roman" panose="02020603050405020304" pitchFamily="18" charset="0"/>
                <a:cs typeface="Times New Roman" panose="02020603050405020304" pitchFamily="18" charset="0"/>
              </a:rPr>
              <a:t>Overall Structure of Solving Power Flow</a:t>
            </a:r>
          </a:p>
        </p:txBody>
      </p:sp>
      <p:sp>
        <p:nvSpPr>
          <p:cNvPr id="10" name="Rectangle 9"/>
          <p:cNvSpPr/>
          <p:nvPr/>
        </p:nvSpPr>
        <p:spPr>
          <a:xfrm>
            <a:off x="530808" y="784125"/>
            <a:ext cx="7481879" cy="369332"/>
          </a:xfrm>
          <a:prstGeom prst="rect">
            <a:avLst/>
          </a:prstGeom>
        </p:spPr>
        <p:txBody>
          <a:bodyPr wrap="square">
            <a:spAutoFit/>
          </a:bodyPr>
          <a:lstStyle/>
          <a:p>
            <a:pPr marL="0" lvl="1" eaLnBrk="0" fontAlgn="base" hangingPunct="0">
              <a:spcBef>
                <a:spcPct val="0"/>
              </a:spcBef>
              <a:spcAft>
                <a:spcPct val="0"/>
              </a:spcAft>
              <a:defRPr/>
            </a:pPr>
            <a:r>
              <a:rPr lang="en-US" dirty="0">
                <a:solidFill>
                  <a:srgbClr val="000000"/>
                </a:solidFill>
                <a:latin typeface="Times New Roman" panose="02020603050405020304" pitchFamily="18" charset="0"/>
                <a:cs typeface="Times New Roman" panose="02020603050405020304" pitchFamily="18" charset="0"/>
              </a:rPr>
              <a:t>Example 1 (Constructing </a:t>
            </a:r>
            <a:r>
              <a:rPr lang="en-US" b="1" dirty="0">
                <a:solidFill>
                  <a:srgbClr val="000000"/>
                </a:solidFill>
                <a:latin typeface="Times New Roman" panose="02020603050405020304" pitchFamily="18" charset="0"/>
                <a:cs typeface="Times New Roman" panose="02020603050405020304" pitchFamily="18" charset="0"/>
              </a:rPr>
              <a:t>Y</a:t>
            </a:r>
            <a:r>
              <a:rPr lang="en-US" dirty="0">
                <a:solidFill>
                  <a:srgbClr val="000000"/>
                </a:solidFill>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DDC1CC4-CA9C-4C33-922A-C575566FED41}"/>
                  </a:ext>
                </a:extLst>
              </p:cNvPr>
              <p:cNvSpPr txBox="1"/>
              <p:nvPr/>
            </p:nvSpPr>
            <p:spPr>
              <a:xfrm>
                <a:off x="807720" y="3375851"/>
                <a:ext cx="8054340" cy="2578847"/>
              </a:xfrm>
              <a:prstGeom prst="rect">
                <a:avLst/>
              </a:prstGeom>
              <a:noFill/>
            </p:spPr>
            <p:txBody>
              <a:bodyPr wrap="square" lIns="0" tIns="0" rIns="0" bIns="0" rtlCol="0">
                <a:spAutoFit/>
              </a:bodyPr>
              <a:lstStyle/>
              <a:p>
                <a:pPr lvl="0">
                  <a:lnSpc>
                    <a:spcPct val="120000"/>
                  </a:lnSpc>
                </a:pPr>
                <a:r>
                  <a:rPr lang="en-US" sz="1200" b="1" dirty="0">
                    <a:solidFill>
                      <a:srgbClr val="000000"/>
                    </a:solidFill>
                    <a:latin typeface="Cambria Math" panose="02040503050406030204" pitchFamily="18" charset="0"/>
                  </a:rPr>
                  <a:t>(2) </a:t>
                </a:r>
                <a:r>
                  <a:rPr kumimoji="0" lang="en-US" sz="1200" b="1"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a:t>Bus m:</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a:t>	</a:t>
                </a:r>
                <a:r>
                  <a:rPr kumimoji="0" lang="en-US" sz="12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a:t>Injection currents at Bus m:</a:t>
                </a:r>
              </a:p>
              <a:p>
                <a:pPr marL="0" marR="0" lvl="0" indent="0" algn="l" defTabSz="914400" rtl="0" eaLnBrk="1" fontAlgn="auto" latinLnBrk="0" hangingPunct="1">
                  <a:lnSpc>
                    <a:spcPct val="11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sSubSup>
                                  <m:sSubSup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up>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𝑖𝑛</m:t>
                                    </m:r>
                                  </m:sup>
                                </m:sSubSup>
                              </m:e>
                            </m:mr>
                            <m:mr>
                              <m:e>
                                <m:sSubSup>
                                  <m:sSubSup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b>
                                  <m:sup>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𝑖𝑛</m:t>
                                    </m:r>
                                  </m:sup>
                                </m:sSubSup>
                              </m:e>
                            </m:mr>
                            <m:mr>
                              <m:e>
                                <m:sSubSup>
                                  <m:sSubSup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b>
                                  <m:sup>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𝑖𝑛</m:t>
                                    </m:r>
                                  </m:sup>
                                </m:sSubSup>
                              </m:e>
                            </m:mr>
                          </m:m>
                        </m:e>
                      </m:d>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d>
                        <m:dPr>
                          <m:begChr m:val="["/>
                          <m:endChr m:val="]"/>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Sub>
                              </m:e>
                            </m:m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b>
                                </m:sSub>
                              </m:e>
                            </m:m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3</m:t>
                                    </m:r>
                                  </m:sub>
                                </m:sSub>
                              </m:e>
                            </m:mr>
                          </m:m>
                        </m:e>
                      </m:d>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d>
                        <m:dPr>
                          <m:begChr m:val="["/>
                          <m:endChr m:val="]"/>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Sub>
                              </m:e>
                            </m:m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b>
                                </m:sSub>
                              </m:e>
                            </m:m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3</m:t>
                                    </m:r>
                                  </m:sub>
                                </m:sSub>
                              </m:e>
                            </m:mr>
                          </m:m>
                        </m:e>
                      </m:d>
                    </m:oMath>
                  </m:oMathPara>
                </a14:m>
                <a:endParaRPr kumimoji="0" lang="en-US" sz="12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a:p>
                <a:pPr lvl="0">
                  <a:lnSpc>
                    <a:spcPct val="120000"/>
                  </a:lnSpc>
                </a:pPr>
                <a14:m>
                  <m:oMathPara xmlns:m="http://schemas.openxmlformats.org/officeDocument/2006/math">
                    <m:oMathParaPr>
                      <m:jc m:val="centerGroup"/>
                    </m:oMathParaPr>
                    <m:oMath xmlns:m="http://schemas.openxmlformats.org/officeDocument/2006/math">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Sup>
                        <m:sSubSup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𝑰</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sub>
                        <m:sup>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𝑖𝑛</m:t>
                          </m:r>
                        </m:sup>
                      </m:sSubSup>
                      <m:r>
                        <a:rPr kumimoji="0" lang="en-US" sz="1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𝑰</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m:t>
                          </m:r>
                        </m:sub>
                      </m:s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𝑰</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𝑚𝑛</m:t>
                          </m:r>
                        </m:sub>
                      </m:s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𝒀</m:t>
                          </m:r>
                        </m:e>
                        <m:sub>
                          <m:r>
                            <a:rPr lang="en-US" sz="1200" i="1">
                              <a:solidFill>
                                <a:srgbClr val="000000"/>
                              </a:solidFill>
                              <a:latin typeface="Cambria Math" panose="02040503050406030204" pitchFamily="18" charset="0"/>
                            </a:rPr>
                            <m:t>𝑘𝑚</m:t>
                          </m:r>
                        </m:sub>
                      </m:sSub>
                      <m:d>
                        <m:dPr>
                          <m:ctrlPr>
                            <a:rPr lang="en-US" sz="1200" i="1">
                              <a:solidFill>
                                <a:srgbClr val="000000"/>
                              </a:solidFill>
                              <a:latin typeface="Cambria Math" panose="02040503050406030204" pitchFamily="18" charset="0"/>
                            </a:rPr>
                          </m:ctrlPr>
                        </m:dPr>
                        <m:e>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𝑽</m:t>
                              </m:r>
                            </m:e>
                            <m:sub>
                              <m:r>
                                <a:rPr lang="en-US" sz="1200" i="1">
                                  <a:solidFill>
                                    <a:srgbClr val="000000"/>
                                  </a:solidFill>
                                  <a:latin typeface="Cambria Math" panose="02040503050406030204" pitchFamily="18" charset="0"/>
                                </a:rPr>
                                <m:t>𝑚</m:t>
                              </m:r>
                            </m:sub>
                          </m:sSub>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𝑽</m:t>
                              </m:r>
                            </m:e>
                            <m:sub>
                              <m:r>
                                <a:rPr lang="en-US" sz="1200" i="1">
                                  <a:solidFill>
                                    <a:srgbClr val="000000"/>
                                  </a:solidFill>
                                  <a:latin typeface="Cambria Math" panose="02040503050406030204" pitchFamily="18" charset="0"/>
                                </a:rPr>
                                <m:t>𝑘</m:t>
                              </m:r>
                            </m:sub>
                          </m:sSub>
                        </m:e>
                      </m:d>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𝒀</m:t>
                          </m:r>
                        </m:e>
                        <m:sub>
                          <m:r>
                            <a:rPr lang="en-US" sz="1200" i="1">
                              <a:solidFill>
                                <a:srgbClr val="000000"/>
                              </a:solidFill>
                              <a:latin typeface="Cambria Math" panose="02040503050406030204" pitchFamily="18" charset="0"/>
                            </a:rPr>
                            <m:t>𝑚𝑛</m:t>
                          </m:r>
                        </m:sub>
                      </m:sSub>
                      <m:d>
                        <m:dPr>
                          <m:ctrlPr>
                            <a:rPr lang="en-US" sz="1200" i="1">
                              <a:solidFill>
                                <a:srgbClr val="000000"/>
                              </a:solidFill>
                              <a:latin typeface="Cambria Math" panose="02040503050406030204" pitchFamily="18" charset="0"/>
                            </a:rPr>
                          </m:ctrlPr>
                        </m:dPr>
                        <m:e>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𝑽</m:t>
                              </m:r>
                            </m:e>
                            <m:sub>
                              <m:r>
                                <a:rPr lang="en-US" sz="1200" i="1">
                                  <a:solidFill>
                                    <a:srgbClr val="000000"/>
                                  </a:solidFill>
                                  <a:latin typeface="Cambria Math" panose="02040503050406030204" pitchFamily="18" charset="0"/>
                                </a:rPr>
                                <m:t>𝑚</m:t>
                              </m:r>
                            </m:sub>
                          </m:sSub>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𝑽</m:t>
                              </m:r>
                            </m:e>
                            <m:sub>
                              <m:r>
                                <a:rPr lang="en-US" sz="1200" i="1">
                                  <a:solidFill>
                                    <a:srgbClr val="000000"/>
                                  </a:solidFill>
                                  <a:latin typeface="Cambria Math" panose="02040503050406030204" pitchFamily="18" charset="0"/>
                                </a:rPr>
                                <m:t>𝑛</m:t>
                              </m:r>
                            </m:sub>
                          </m:sSub>
                        </m:e>
                      </m:d>
                    </m:oMath>
                  </m:oMathPara>
                </a14:m>
                <a:endParaRPr lang="en-US" sz="1200" i="1" dirty="0">
                  <a:solidFill>
                    <a:srgbClr val="000000"/>
                  </a:solidFill>
                  <a:latin typeface="Cambria Math" panose="02040503050406030204" pitchFamily="18" charset="0"/>
                </a:endParaRPr>
              </a:p>
              <a:p>
                <a:pPr lvl="0">
                  <a:lnSpc>
                    <a:spcPct val="120000"/>
                  </a:lnSpc>
                </a:pPr>
                <a14:m>
                  <m:oMathPara xmlns:m="http://schemas.openxmlformats.org/officeDocument/2006/math">
                    <m:oMathParaPr>
                      <m:jc m:val="centerGroup"/>
                    </m:oMathParaPr>
                    <m:oMath xmlns:m="http://schemas.openxmlformats.org/officeDocument/2006/math">
                      <m:r>
                        <a:rPr lang="en-US" sz="1200" i="1">
                          <a:solidFill>
                            <a:srgbClr val="000000"/>
                          </a:solidFill>
                          <a:latin typeface="Cambria Math" panose="02040503050406030204" pitchFamily="18" charset="0"/>
                        </a:rPr>
                        <m:t>=</m:t>
                      </m:r>
                      <m:d>
                        <m:dPr>
                          <m:ctrlPr>
                            <a:rPr lang="en-US" sz="1200" i="1">
                              <a:solidFill>
                                <a:srgbClr val="000000"/>
                              </a:solidFill>
                              <a:latin typeface="Cambria Math" panose="02040503050406030204" pitchFamily="18" charset="0"/>
                            </a:rPr>
                          </m:ctrlPr>
                        </m:dPr>
                        <m:e>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𝒀</m:t>
                              </m:r>
                            </m:e>
                            <m:sub>
                              <m:r>
                                <a:rPr lang="en-US" sz="1200" i="1">
                                  <a:solidFill>
                                    <a:srgbClr val="000000"/>
                                  </a:solidFill>
                                  <a:latin typeface="Cambria Math" panose="02040503050406030204" pitchFamily="18" charset="0"/>
                                </a:rPr>
                                <m:t>𝑘𝑚</m:t>
                              </m:r>
                            </m:sub>
                          </m:s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𝒀</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sub>
                          </m:sSub>
                        </m:e>
                      </m:d>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𝑽</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sub>
                      </m:s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𝒀</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𝑘𝑚</m:t>
                          </m:r>
                        </m:sub>
                      </m:sSub>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𝑽</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𝑘</m:t>
                          </m:r>
                        </m:sub>
                      </m:s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𝒀</m:t>
                          </m:r>
                        </m:e>
                        <m:sub>
                          <m:r>
                            <a:rPr lang="en-US" sz="1200" i="1">
                              <a:solidFill>
                                <a:srgbClr val="000000"/>
                              </a:solidFill>
                              <a:latin typeface="Cambria Math" panose="02040503050406030204" pitchFamily="18" charset="0"/>
                            </a:rPr>
                            <m:t>𝑚</m:t>
                          </m:r>
                          <m:r>
                            <a:rPr lang="en-US" sz="1200" b="0" i="1" smtClean="0">
                              <a:solidFill>
                                <a:srgbClr val="000000"/>
                              </a:solidFill>
                              <a:latin typeface="Cambria Math" panose="02040503050406030204" pitchFamily="18" charset="0"/>
                            </a:rPr>
                            <m:t>𝑛</m:t>
                          </m:r>
                        </m:sub>
                      </m:sSub>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𝑽</m:t>
                          </m:r>
                        </m:e>
                        <m:sub>
                          <m:r>
                            <a:rPr lang="en-US" sz="1200" b="0" i="1" smtClean="0">
                              <a:solidFill>
                                <a:srgbClr val="000000"/>
                              </a:solidFill>
                              <a:latin typeface="Cambria Math" panose="02040503050406030204" pitchFamily="18" charset="0"/>
                            </a:rPr>
                            <m:t>𝑛</m:t>
                          </m:r>
                        </m:sub>
                      </m:sSub>
                    </m:oMath>
                  </m:oMathPara>
                </a14:m>
                <a:endParaRPr kumimoji="0" lang="en-US" sz="12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Univers 67 CondensedBold"/>
                    <a:ea typeface="+mn-ea"/>
                    <a:cs typeface="+mn-cs"/>
                  </a:rPr>
                  <a:t>where,</a:t>
                </a:r>
                <a14:m>
                  <m:oMath xmlns:m="http://schemas.openxmlformats.org/officeDocument/2006/math">
                    <m:sSubSup>
                      <m:sSubSup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𝑰</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sub>
                      <m:sup>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𝑖𝑛</m:t>
                        </m:r>
                      </m:sup>
                    </m:sSubSup>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d>
                      <m:dPr>
                        <m:begChr m:val="["/>
                        <m:endChr m:val="]"/>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sSubSup>
                                <m:sSubSup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up>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𝑖𝑛</m:t>
                                  </m:r>
                                </m:sup>
                              </m:sSubSup>
                            </m:e>
                          </m:mr>
                          <m:mr>
                            <m:e>
                              <m:sSubSup>
                                <m:sSubSup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b>
                                <m:sup>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𝑖𝑛</m:t>
                                  </m:r>
                                </m:sup>
                              </m:sSubSup>
                            </m:e>
                          </m:mr>
                          <m:mr>
                            <m:e>
                              <m:sSubSup>
                                <m:sSubSup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b>
                                <m:sup>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𝑖𝑛</m:t>
                                  </m:r>
                                </m:sup>
                              </m:sSubSup>
                            </m:e>
                          </m:mr>
                        </m:m>
                      </m:e>
                    </m:d>
                  </m:oMath>
                </a14:m>
                <a:r>
                  <a:rPr kumimoji="0" lang="en-US" sz="1200" b="0" i="0" u="none" strike="noStrike" kern="1200" cap="none" spc="0" normalizeH="0" baseline="0" noProof="0" dirty="0">
                    <a:ln>
                      <a:noFill/>
                    </a:ln>
                    <a:solidFill>
                      <a:srgbClr val="000000"/>
                    </a:solidFill>
                    <a:effectLst/>
                    <a:uLnTx/>
                    <a:uFillTx/>
                    <a:latin typeface="Univers 67 CondensedBold"/>
                    <a:ea typeface="+mn-ea"/>
                    <a:cs typeface="+mn-cs"/>
                  </a:rPr>
                  <a:t>.</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Univers 67 CondensedBold"/>
                    <a:ea typeface="+mn-ea"/>
                    <a:cs typeface="+mn-cs"/>
                  </a:rPr>
                  <a:t> </a:t>
                </a:r>
              </a:p>
            </p:txBody>
          </p:sp>
        </mc:Choice>
        <mc:Fallback xmlns="">
          <p:sp>
            <p:nvSpPr>
              <p:cNvPr id="2" name="TextBox 1">
                <a:extLst>
                  <a:ext uri="{FF2B5EF4-FFF2-40B4-BE49-F238E27FC236}">
                    <a16:creationId xmlns:a16="http://schemas.microsoft.com/office/drawing/2014/main" id="{DDDC1CC4-CA9C-4C33-922A-C575566FED41}"/>
                  </a:ext>
                </a:extLst>
              </p:cNvPr>
              <p:cNvSpPr txBox="1">
                <a:spLocks noRot="1" noChangeAspect="1" noMove="1" noResize="1" noEditPoints="1" noAdjustHandles="1" noChangeArrowheads="1" noChangeShapeType="1" noTextEdit="1"/>
              </p:cNvSpPr>
              <p:nvPr/>
            </p:nvSpPr>
            <p:spPr>
              <a:xfrm>
                <a:off x="807720" y="3375851"/>
                <a:ext cx="8054340" cy="2578847"/>
              </a:xfrm>
              <a:prstGeom prst="rect">
                <a:avLst/>
              </a:prstGeom>
              <a:blipFill>
                <a:blip r:embed="rId3"/>
                <a:stretch>
                  <a:fillRect l="-1211" t="-1182"/>
                </a:stretch>
              </a:blipFill>
            </p:spPr>
            <p:txBody>
              <a:bodyPr/>
              <a:lstStyle/>
              <a:p>
                <a:r>
                  <a:rPr lang="en-US">
                    <a:noFill/>
                  </a:rPr>
                  <a:t> </a:t>
                </a:r>
              </a:p>
            </p:txBody>
          </p:sp>
        </mc:Fallback>
      </mc:AlternateContent>
      <p:grpSp>
        <p:nvGrpSpPr>
          <p:cNvPr id="175" name="Group 174">
            <a:extLst>
              <a:ext uri="{FF2B5EF4-FFF2-40B4-BE49-F238E27FC236}">
                <a16:creationId xmlns:a16="http://schemas.microsoft.com/office/drawing/2014/main" id="{33397CE6-E8EC-4D5E-9250-21368E28B9D2}"/>
              </a:ext>
            </a:extLst>
          </p:cNvPr>
          <p:cNvGrpSpPr/>
          <p:nvPr/>
        </p:nvGrpSpPr>
        <p:grpSpPr>
          <a:xfrm>
            <a:off x="382891" y="1080022"/>
            <a:ext cx="8520070" cy="2038905"/>
            <a:chOff x="604835" y="3654544"/>
            <a:chExt cx="8520070" cy="2038905"/>
          </a:xfrm>
        </p:grpSpPr>
        <p:sp>
          <p:nvSpPr>
            <p:cNvPr id="176" name="Rectangle 175">
              <a:extLst>
                <a:ext uri="{FF2B5EF4-FFF2-40B4-BE49-F238E27FC236}">
                  <a16:creationId xmlns:a16="http://schemas.microsoft.com/office/drawing/2014/main" id="{9C55DD09-E47C-4C82-B7D5-8E82246C5779}"/>
                </a:ext>
              </a:extLst>
            </p:cNvPr>
            <p:cNvSpPr/>
            <p:nvPr/>
          </p:nvSpPr>
          <p:spPr bwMode="auto">
            <a:xfrm>
              <a:off x="6886575" y="3924458"/>
              <a:ext cx="1089026" cy="1599530"/>
            </a:xfrm>
            <a:prstGeom prst="rect">
              <a:avLst/>
            </a:prstGeom>
            <a:solidFill>
              <a:schemeClr val="accent5">
                <a:lumMod val="9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177" name="Rectangle 176">
              <a:extLst>
                <a:ext uri="{FF2B5EF4-FFF2-40B4-BE49-F238E27FC236}">
                  <a16:creationId xmlns:a16="http://schemas.microsoft.com/office/drawing/2014/main" id="{FD02DFC7-4FA9-4F9C-B4B0-C3246CA0EF89}"/>
                </a:ext>
              </a:extLst>
            </p:cNvPr>
            <p:cNvSpPr/>
            <p:nvPr/>
          </p:nvSpPr>
          <p:spPr bwMode="auto">
            <a:xfrm>
              <a:off x="4130676" y="3901598"/>
              <a:ext cx="1093784" cy="1599530"/>
            </a:xfrm>
            <a:prstGeom prst="rect">
              <a:avLst/>
            </a:prstGeom>
            <a:solidFill>
              <a:schemeClr val="accent5">
                <a:lumMod val="9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178" name="Rectangle 177">
              <a:extLst>
                <a:ext uri="{FF2B5EF4-FFF2-40B4-BE49-F238E27FC236}">
                  <a16:creationId xmlns:a16="http://schemas.microsoft.com/office/drawing/2014/main" id="{2130427D-7DA5-4A89-9A2B-B550751DA665}"/>
                </a:ext>
              </a:extLst>
            </p:cNvPr>
            <p:cNvSpPr/>
            <p:nvPr/>
          </p:nvSpPr>
          <p:spPr bwMode="auto">
            <a:xfrm>
              <a:off x="1695446" y="3924458"/>
              <a:ext cx="990600" cy="1599530"/>
            </a:xfrm>
            <a:prstGeom prst="rect">
              <a:avLst/>
            </a:prstGeom>
            <a:solidFill>
              <a:schemeClr val="accent5">
                <a:lumMod val="9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179" name="Oval 178">
              <a:extLst>
                <a:ext uri="{FF2B5EF4-FFF2-40B4-BE49-F238E27FC236}">
                  <a16:creationId xmlns:a16="http://schemas.microsoft.com/office/drawing/2014/main" id="{F5D10696-5469-4D2C-BAE4-09490920ACBD}"/>
                </a:ext>
              </a:extLst>
            </p:cNvPr>
            <p:cNvSpPr/>
            <p:nvPr/>
          </p:nvSpPr>
          <p:spPr bwMode="auto">
            <a:xfrm>
              <a:off x="2040966" y="4212273"/>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180" name="Rectangle 179">
              <a:extLst>
                <a:ext uri="{FF2B5EF4-FFF2-40B4-BE49-F238E27FC236}">
                  <a16:creationId xmlns:a16="http://schemas.microsoft.com/office/drawing/2014/main" id="{CDB77226-FABD-4660-ACEF-E87AA27CC041}"/>
                </a:ext>
              </a:extLst>
            </p:cNvPr>
            <p:cNvSpPr/>
            <p:nvPr/>
          </p:nvSpPr>
          <p:spPr>
            <a:xfrm>
              <a:off x="896231" y="3711694"/>
              <a:ext cx="697627" cy="276999"/>
            </a:xfrm>
            <a:prstGeom prst="rect">
              <a:avLst/>
            </a:prstGeom>
          </p:spPr>
          <p:txBody>
            <a:bodyPr wrap="none">
              <a:spAutoFit/>
            </a:bodyPr>
            <a:lstStyle/>
            <a:p>
              <a:r>
                <a:rPr lang="en-US" sz="1200" dirty="0" err="1">
                  <a:solidFill>
                    <a:srgbClr val="000000"/>
                  </a:solidFill>
                  <a:latin typeface="Times New Roman" panose="02020603050405020304" pitchFamily="18" charset="0"/>
                  <a:cs typeface="Times New Roman" panose="02020603050405020304" pitchFamily="18" charset="0"/>
                </a:rPr>
                <a:t>Vsource</a:t>
              </a:r>
              <a:endParaRPr lang="en-US" sz="1200" dirty="0"/>
            </a:p>
          </p:txBody>
        </p:sp>
        <p:sp>
          <p:nvSpPr>
            <p:cNvPr id="181" name="Rectangle 180">
              <a:extLst>
                <a:ext uri="{FF2B5EF4-FFF2-40B4-BE49-F238E27FC236}">
                  <a16:creationId xmlns:a16="http://schemas.microsoft.com/office/drawing/2014/main" id="{7AABE130-5DEC-40EC-8966-4E23D415CA4F}"/>
                </a:ext>
              </a:extLst>
            </p:cNvPr>
            <p:cNvSpPr/>
            <p:nvPr/>
          </p:nvSpPr>
          <p:spPr>
            <a:xfrm>
              <a:off x="1844599" y="3654544"/>
              <a:ext cx="556563"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Bus k</a:t>
              </a:r>
              <a:endParaRPr lang="en-US" sz="1200" dirty="0"/>
            </a:p>
          </p:txBody>
        </p:sp>
        <p:sp>
          <p:nvSpPr>
            <p:cNvPr id="182" name="Rectangle 181">
              <a:extLst>
                <a:ext uri="{FF2B5EF4-FFF2-40B4-BE49-F238E27FC236}">
                  <a16:creationId xmlns:a16="http://schemas.microsoft.com/office/drawing/2014/main" id="{378170FC-B5E2-4F85-B263-3742AA8EAEB2}"/>
                </a:ext>
              </a:extLst>
            </p:cNvPr>
            <p:cNvSpPr/>
            <p:nvPr/>
          </p:nvSpPr>
          <p:spPr>
            <a:xfrm>
              <a:off x="3150482" y="3695819"/>
              <a:ext cx="583814"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Line 1</a:t>
              </a:r>
              <a:endParaRPr lang="en-US" sz="1200" dirty="0"/>
            </a:p>
          </p:txBody>
        </p:sp>
        <p:cxnSp>
          <p:nvCxnSpPr>
            <p:cNvPr id="183" name="Straight Arrow Connector 182">
              <a:extLst>
                <a:ext uri="{FF2B5EF4-FFF2-40B4-BE49-F238E27FC236}">
                  <a16:creationId xmlns:a16="http://schemas.microsoft.com/office/drawing/2014/main" id="{38C8E6FC-8391-4F7C-BB7B-35CC43DC1D9E}"/>
                </a:ext>
              </a:extLst>
            </p:cNvPr>
            <p:cNvCxnSpPr>
              <a:cxnSpLocks/>
            </p:cNvCxnSpPr>
            <p:nvPr/>
          </p:nvCxnSpPr>
          <p:spPr bwMode="auto">
            <a:xfrm>
              <a:off x="2072162" y="40185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84" name="TextBox 183">
                  <a:extLst>
                    <a:ext uri="{FF2B5EF4-FFF2-40B4-BE49-F238E27FC236}">
                      <a16:creationId xmlns:a16="http://schemas.microsoft.com/office/drawing/2014/main" id="{719C4883-A059-4FE2-9668-4A45598E72A5}"/>
                    </a:ext>
                  </a:extLst>
                </p:cNvPr>
                <p:cNvSpPr txBox="1"/>
                <p:nvPr/>
              </p:nvSpPr>
              <p:spPr>
                <a:xfrm>
                  <a:off x="1977706" y="4254500"/>
                  <a:ext cx="25045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997" name="TextBox 996">
                  <a:extLst>
                    <a:ext uri="{FF2B5EF4-FFF2-40B4-BE49-F238E27FC236}">
                      <a16:creationId xmlns:a16="http://schemas.microsoft.com/office/drawing/2014/main" id="{280C185B-48AB-456E-8C61-E2B62096D12C}"/>
                    </a:ext>
                  </a:extLst>
                </p:cNvPr>
                <p:cNvSpPr txBox="1">
                  <a:spLocks noRot="1" noChangeAspect="1" noMove="1" noResize="1" noEditPoints="1" noAdjustHandles="1" noChangeArrowheads="1" noChangeShapeType="1" noTextEdit="1"/>
                </p:cNvSpPr>
                <p:nvPr/>
              </p:nvSpPr>
              <p:spPr>
                <a:xfrm>
                  <a:off x="1977706" y="4254500"/>
                  <a:ext cx="250453" cy="184666"/>
                </a:xfrm>
                <a:prstGeom prst="rect">
                  <a:avLst/>
                </a:prstGeom>
                <a:blipFill>
                  <a:blip r:embed="rId4"/>
                  <a:stretch>
                    <a:fillRect l="-14634" r="-7317"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5" name="TextBox 184">
                  <a:extLst>
                    <a:ext uri="{FF2B5EF4-FFF2-40B4-BE49-F238E27FC236}">
                      <a16:creationId xmlns:a16="http://schemas.microsoft.com/office/drawing/2014/main" id="{5FBAF098-FCAE-4B9B-9BEF-73C56390321D}"/>
                    </a:ext>
                  </a:extLst>
                </p:cNvPr>
                <p:cNvSpPr txBox="1"/>
                <p:nvPr/>
              </p:nvSpPr>
              <p:spPr>
                <a:xfrm>
                  <a:off x="2126139" y="3971132"/>
                  <a:ext cx="223394" cy="1996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1</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998" name="TextBox 997">
                  <a:extLst>
                    <a:ext uri="{FF2B5EF4-FFF2-40B4-BE49-F238E27FC236}">
                      <a16:creationId xmlns:a16="http://schemas.microsoft.com/office/drawing/2014/main" id="{5E32C808-7BBF-45FB-B4EA-B1A175C17A62}"/>
                    </a:ext>
                  </a:extLst>
                </p:cNvPr>
                <p:cNvSpPr txBox="1">
                  <a:spLocks noRot="1" noChangeAspect="1" noMove="1" noResize="1" noEditPoints="1" noAdjustHandles="1" noChangeArrowheads="1" noChangeShapeType="1" noTextEdit="1"/>
                </p:cNvSpPr>
                <p:nvPr/>
              </p:nvSpPr>
              <p:spPr>
                <a:xfrm>
                  <a:off x="2126139" y="3971132"/>
                  <a:ext cx="223394" cy="199606"/>
                </a:xfrm>
                <a:prstGeom prst="rect">
                  <a:avLst/>
                </a:prstGeom>
                <a:blipFill>
                  <a:blip r:embed="rId5"/>
                  <a:stretch>
                    <a:fillRect l="-16216" t="-3030" r="-5405" b="-18182"/>
                  </a:stretch>
                </a:blipFill>
              </p:spPr>
              <p:txBody>
                <a:bodyPr/>
                <a:lstStyle/>
                <a:p>
                  <a:r>
                    <a:rPr lang="en-US">
                      <a:noFill/>
                    </a:rPr>
                    <a:t> </a:t>
                  </a:r>
                </a:p>
              </p:txBody>
            </p:sp>
          </mc:Fallback>
        </mc:AlternateContent>
        <p:sp>
          <p:nvSpPr>
            <p:cNvPr id="186" name="Oval 185">
              <a:extLst>
                <a:ext uri="{FF2B5EF4-FFF2-40B4-BE49-F238E27FC236}">
                  <a16:creationId xmlns:a16="http://schemas.microsoft.com/office/drawing/2014/main" id="{5D7E5434-AADB-4874-9E3B-77CB015E24EC}"/>
                </a:ext>
              </a:extLst>
            </p:cNvPr>
            <p:cNvSpPr/>
            <p:nvPr/>
          </p:nvSpPr>
          <p:spPr bwMode="auto">
            <a:xfrm>
              <a:off x="2024297" y="4738529"/>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187" name="Straight Arrow Connector 186">
              <a:extLst>
                <a:ext uri="{FF2B5EF4-FFF2-40B4-BE49-F238E27FC236}">
                  <a16:creationId xmlns:a16="http://schemas.microsoft.com/office/drawing/2014/main" id="{587D6145-7AB9-4671-B37B-29AE477606E4}"/>
                </a:ext>
              </a:extLst>
            </p:cNvPr>
            <p:cNvCxnSpPr>
              <a:cxnSpLocks/>
            </p:cNvCxnSpPr>
            <p:nvPr/>
          </p:nvCxnSpPr>
          <p:spPr bwMode="auto">
            <a:xfrm>
              <a:off x="2055493" y="4544854"/>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88" name="TextBox 187">
                  <a:extLst>
                    <a:ext uri="{FF2B5EF4-FFF2-40B4-BE49-F238E27FC236}">
                      <a16:creationId xmlns:a16="http://schemas.microsoft.com/office/drawing/2014/main" id="{30F9AE9A-B153-4021-ABF0-25A6323BAE8C}"/>
                    </a:ext>
                  </a:extLst>
                </p:cNvPr>
                <p:cNvSpPr txBox="1"/>
                <p:nvPr/>
              </p:nvSpPr>
              <p:spPr>
                <a:xfrm>
                  <a:off x="1944367" y="4778375"/>
                  <a:ext cx="25045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01" name="TextBox 1000">
                  <a:extLst>
                    <a:ext uri="{FF2B5EF4-FFF2-40B4-BE49-F238E27FC236}">
                      <a16:creationId xmlns:a16="http://schemas.microsoft.com/office/drawing/2014/main" id="{FC3F694E-9DD2-4B60-AB4A-8F7554A62612}"/>
                    </a:ext>
                  </a:extLst>
                </p:cNvPr>
                <p:cNvSpPr txBox="1">
                  <a:spLocks noRot="1" noChangeAspect="1" noMove="1" noResize="1" noEditPoints="1" noAdjustHandles="1" noChangeArrowheads="1" noChangeShapeType="1" noTextEdit="1"/>
                </p:cNvSpPr>
                <p:nvPr/>
              </p:nvSpPr>
              <p:spPr>
                <a:xfrm>
                  <a:off x="1944367" y="4778375"/>
                  <a:ext cx="250453" cy="184666"/>
                </a:xfrm>
                <a:prstGeom prst="rect">
                  <a:avLst/>
                </a:prstGeom>
                <a:blipFill>
                  <a:blip r:embed="rId6"/>
                  <a:stretch>
                    <a:fillRect l="-14634" r="-4878" b="-13333"/>
                  </a:stretch>
                </a:blipFill>
              </p:spPr>
              <p:txBody>
                <a:bodyPr/>
                <a:lstStyle/>
                <a:p>
                  <a:r>
                    <a:rPr lang="en-US">
                      <a:noFill/>
                    </a:rPr>
                    <a:t> </a:t>
                  </a:r>
                </a:p>
              </p:txBody>
            </p:sp>
          </mc:Fallback>
        </mc:AlternateContent>
        <p:sp>
          <p:nvSpPr>
            <p:cNvPr id="189" name="Oval 188">
              <a:extLst>
                <a:ext uri="{FF2B5EF4-FFF2-40B4-BE49-F238E27FC236}">
                  <a16:creationId xmlns:a16="http://schemas.microsoft.com/office/drawing/2014/main" id="{5CBE8890-341B-4663-A4EC-F112BEAF6A9C}"/>
                </a:ext>
              </a:extLst>
            </p:cNvPr>
            <p:cNvSpPr/>
            <p:nvPr/>
          </p:nvSpPr>
          <p:spPr bwMode="auto">
            <a:xfrm>
              <a:off x="2031441" y="5262404"/>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190" name="Straight Arrow Connector 189">
              <a:extLst>
                <a:ext uri="{FF2B5EF4-FFF2-40B4-BE49-F238E27FC236}">
                  <a16:creationId xmlns:a16="http://schemas.microsoft.com/office/drawing/2014/main" id="{FDE5F461-EDB6-4A74-8A6F-279189C63DF3}"/>
                </a:ext>
              </a:extLst>
            </p:cNvPr>
            <p:cNvCxnSpPr>
              <a:cxnSpLocks/>
            </p:cNvCxnSpPr>
            <p:nvPr/>
          </p:nvCxnSpPr>
          <p:spPr bwMode="auto">
            <a:xfrm>
              <a:off x="2062637" y="5068729"/>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91" name="TextBox 190">
                  <a:extLst>
                    <a:ext uri="{FF2B5EF4-FFF2-40B4-BE49-F238E27FC236}">
                      <a16:creationId xmlns:a16="http://schemas.microsoft.com/office/drawing/2014/main" id="{7622CCD1-3E82-4A6A-9780-522D75D815BC}"/>
                    </a:ext>
                  </a:extLst>
                </p:cNvPr>
                <p:cNvSpPr txBox="1"/>
                <p:nvPr/>
              </p:nvSpPr>
              <p:spPr>
                <a:xfrm>
                  <a:off x="1956273" y="5309395"/>
                  <a:ext cx="25045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04" name="TextBox 1003">
                  <a:extLst>
                    <a:ext uri="{FF2B5EF4-FFF2-40B4-BE49-F238E27FC236}">
                      <a16:creationId xmlns:a16="http://schemas.microsoft.com/office/drawing/2014/main" id="{5A29FF51-7C2C-43B5-8273-1DA257100339}"/>
                    </a:ext>
                  </a:extLst>
                </p:cNvPr>
                <p:cNvSpPr txBox="1">
                  <a:spLocks noRot="1" noChangeAspect="1" noMove="1" noResize="1" noEditPoints="1" noAdjustHandles="1" noChangeArrowheads="1" noChangeShapeType="1" noTextEdit="1"/>
                </p:cNvSpPr>
                <p:nvPr/>
              </p:nvSpPr>
              <p:spPr>
                <a:xfrm>
                  <a:off x="1956273" y="5309395"/>
                  <a:ext cx="250453" cy="184666"/>
                </a:xfrm>
                <a:prstGeom prst="rect">
                  <a:avLst/>
                </a:prstGeom>
                <a:blipFill>
                  <a:blip r:embed="rId7"/>
                  <a:stretch>
                    <a:fillRect l="-14634" r="-4878" b="-13333"/>
                  </a:stretch>
                </a:blipFill>
              </p:spPr>
              <p:txBody>
                <a:bodyPr/>
                <a:lstStyle/>
                <a:p>
                  <a:r>
                    <a:rPr lang="en-US">
                      <a:noFill/>
                    </a:rPr>
                    <a:t> </a:t>
                  </a:r>
                </a:p>
              </p:txBody>
            </p:sp>
          </mc:Fallback>
        </mc:AlternateContent>
        <p:cxnSp>
          <p:nvCxnSpPr>
            <p:cNvPr id="192" name="Straight Connector 191">
              <a:extLst>
                <a:ext uri="{FF2B5EF4-FFF2-40B4-BE49-F238E27FC236}">
                  <a16:creationId xmlns:a16="http://schemas.microsoft.com/office/drawing/2014/main" id="{F96BD2C7-332F-44EE-AC90-703FA6A10916}"/>
                </a:ext>
              </a:extLst>
            </p:cNvPr>
            <p:cNvCxnSpPr>
              <a:cxnSpLocks/>
            </p:cNvCxnSpPr>
            <p:nvPr/>
          </p:nvCxnSpPr>
          <p:spPr bwMode="auto">
            <a:xfrm>
              <a:off x="2105274" y="4245607"/>
              <a:ext cx="63919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193" name="TextBox 192">
                  <a:extLst>
                    <a:ext uri="{FF2B5EF4-FFF2-40B4-BE49-F238E27FC236}">
                      <a16:creationId xmlns:a16="http://schemas.microsoft.com/office/drawing/2014/main" id="{62D451BA-BED7-473A-96EA-2C570AC9B734}"/>
                    </a:ext>
                  </a:extLst>
                </p:cNvPr>
                <p:cNvSpPr txBox="1"/>
                <p:nvPr/>
              </p:nvSpPr>
              <p:spPr>
                <a:xfrm>
                  <a:off x="1115692" y="3966368"/>
                  <a:ext cx="24468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06" name="TextBox 1005">
                  <a:extLst>
                    <a:ext uri="{FF2B5EF4-FFF2-40B4-BE49-F238E27FC236}">
                      <a16:creationId xmlns:a16="http://schemas.microsoft.com/office/drawing/2014/main" id="{69777C4B-AC22-4D46-A9D5-7E7269B4C18A}"/>
                    </a:ext>
                  </a:extLst>
                </p:cNvPr>
                <p:cNvSpPr txBox="1">
                  <a:spLocks noRot="1" noChangeAspect="1" noMove="1" noResize="1" noEditPoints="1" noAdjustHandles="1" noChangeArrowheads="1" noChangeShapeType="1" noTextEdit="1"/>
                </p:cNvSpPr>
                <p:nvPr/>
              </p:nvSpPr>
              <p:spPr>
                <a:xfrm>
                  <a:off x="1115692" y="3966368"/>
                  <a:ext cx="244682" cy="184666"/>
                </a:xfrm>
                <a:prstGeom prst="rect">
                  <a:avLst/>
                </a:prstGeom>
                <a:blipFill>
                  <a:blip r:embed="rId8"/>
                  <a:stretch>
                    <a:fillRect l="-10000" r="-2500"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4" name="TextBox 193">
                  <a:extLst>
                    <a:ext uri="{FF2B5EF4-FFF2-40B4-BE49-F238E27FC236}">
                      <a16:creationId xmlns:a16="http://schemas.microsoft.com/office/drawing/2014/main" id="{05D78D96-4537-4B6B-B275-A92C5B34AD5C}"/>
                    </a:ext>
                  </a:extLst>
                </p:cNvPr>
                <p:cNvSpPr txBox="1"/>
                <p:nvPr/>
              </p:nvSpPr>
              <p:spPr>
                <a:xfrm>
                  <a:off x="1149030" y="4490243"/>
                  <a:ext cx="24468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07" name="TextBox 1006">
                  <a:extLst>
                    <a:ext uri="{FF2B5EF4-FFF2-40B4-BE49-F238E27FC236}">
                      <a16:creationId xmlns:a16="http://schemas.microsoft.com/office/drawing/2014/main" id="{E12B3E85-77ED-4EA8-BC7B-1696887E39D0}"/>
                    </a:ext>
                  </a:extLst>
                </p:cNvPr>
                <p:cNvSpPr txBox="1">
                  <a:spLocks noRot="1" noChangeAspect="1" noMove="1" noResize="1" noEditPoints="1" noAdjustHandles="1" noChangeArrowheads="1" noChangeShapeType="1" noTextEdit="1"/>
                </p:cNvSpPr>
                <p:nvPr/>
              </p:nvSpPr>
              <p:spPr>
                <a:xfrm>
                  <a:off x="1149030" y="4490243"/>
                  <a:ext cx="244682" cy="184666"/>
                </a:xfrm>
                <a:prstGeom prst="rect">
                  <a:avLst/>
                </a:prstGeom>
                <a:blipFill>
                  <a:blip r:embed="rId9"/>
                  <a:stretch>
                    <a:fillRect l="-7500" r="-5000"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5" name="TextBox 194">
                  <a:extLst>
                    <a:ext uri="{FF2B5EF4-FFF2-40B4-BE49-F238E27FC236}">
                      <a16:creationId xmlns:a16="http://schemas.microsoft.com/office/drawing/2014/main" id="{EEBACC33-2758-480B-ABB9-9A847FE3DFDC}"/>
                    </a:ext>
                  </a:extLst>
                </p:cNvPr>
                <p:cNvSpPr txBox="1"/>
                <p:nvPr/>
              </p:nvSpPr>
              <p:spPr>
                <a:xfrm>
                  <a:off x="1137122" y="5021263"/>
                  <a:ext cx="24468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08" name="TextBox 1007">
                  <a:extLst>
                    <a:ext uri="{FF2B5EF4-FFF2-40B4-BE49-F238E27FC236}">
                      <a16:creationId xmlns:a16="http://schemas.microsoft.com/office/drawing/2014/main" id="{B7A3F281-2F86-4C45-A945-EB169DF03ED1}"/>
                    </a:ext>
                  </a:extLst>
                </p:cNvPr>
                <p:cNvSpPr txBox="1">
                  <a:spLocks noRot="1" noChangeAspect="1" noMove="1" noResize="1" noEditPoints="1" noAdjustHandles="1" noChangeArrowheads="1" noChangeShapeType="1" noTextEdit="1"/>
                </p:cNvSpPr>
                <p:nvPr/>
              </p:nvSpPr>
              <p:spPr>
                <a:xfrm>
                  <a:off x="1137122" y="5021263"/>
                  <a:ext cx="244682" cy="184666"/>
                </a:xfrm>
                <a:prstGeom prst="rect">
                  <a:avLst/>
                </a:prstGeom>
                <a:blipFill>
                  <a:blip r:embed="rId10"/>
                  <a:stretch>
                    <a:fillRect l="-7500" r="-5000" b="-12903"/>
                  </a:stretch>
                </a:blipFill>
              </p:spPr>
              <p:txBody>
                <a:bodyPr/>
                <a:lstStyle/>
                <a:p>
                  <a:r>
                    <a:rPr lang="en-US">
                      <a:noFill/>
                    </a:rPr>
                    <a:t> </a:t>
                  </a:r>
                </a:p>
              </p:txBody>
            </p:sp>
          </mc:Fallback>
        </mc:AlternateContent>
        <p:cxnSp>
          <p:nvCxnSpPr>
            <p:cNvPr id="196" name="Straight Connector 195">
              <a:extLst>
                <a:ext uri="{FF2B5EF4-FFF2-40B4-BE49-F238E27FC236}">
                  <a16:creationId xmlns:a16="http://schemas.microsoft.com/office/drawing/2014/main" id="{7B7FBE38-C16E-4363-A5D9-70AE40AA64E8}"/>
                </a:ext>
              </a:extLst>
            </p:cNvPr>
            <p:cNvCxnSpPr>
              <a:cxnSpLocks/>
            </p:cNvCxnSpPr>
            <p:nvPr/>
          </p:nvCxnSpPr>
          <p:spPr bwMode="auto">
            <a:xfrm>
              <a:off x="2089399" y="4772657"/>
              <a:ext cx="65506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7" name="Straight Connector 196">
              <a:extLst>
                <a:ext uri="{FF2B5EF4-FFF2-40B4-BE49-F238E27FC236}">
                  <a16:creationId xmlns:a16="http://schemas.microsoft.com/office/drawing/2014/main" id="{1DCF1165-F491-4B12-9C00-F05531046A97}"/>
                </a:ext>
              </a:extLst>
            </p:cNvPr>
            <p:cNvCxnSpPr>
              <a:cxnSpLocks/>
            </p:cNvCxnSpPr>
            <p:nvPr/>
          </p:nvCxnSpPr>
          <p:spPr bwMode="auto">
            <a:xfrm>
              <a:off x="2098924" y="5299707"/>
              <a:ext cx="63919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98" name="Rectangle 197">
              <a:extLst>
                <a:ext uri="{FF2B5EF4-FFF2-40B4-BE49-F238E27FC236}">
                  <a16:creationId xmlns:a16="http://schemas.microsoft.com/office/drawing/2014/main" id="{D0630E53-BABB-405A-9F32-618AD6DC6346}"/>
                </a:ext>
              </a:extLst>
            </p:cNvPr>
            <p:cNvSpPr/>
            <p:nvPr/>
          </p:nvSpPr>
          <p:spPr bwMode="auto">
            <a:xfrm flipH="1">
              <a:off x="2741291" y="4716219"/>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199" name="Rectangle 198">
              <a:extLst>
                <a:ext uri="{FF2B5EF4-FFF2-40B4-BE49-F238E27FC236}">
                  <a16:creationId xmlns:a16="http://schemas.microsoft.com/office/drawing/2014/main" id="{F4E5AA0B-151B-44BD-9ECA-4C3513215BD6}"/>
                </a:ext>
              </a:extLst>
            </p:cNvPr>
            <p:cNvSpPr/>
            <p:nvPr/>
          </p:nvSpPr>
          <p:spPr bwMode="auto">
            <a:xfrm flipH="1">
              <a:off x="2741291" y="5240098"/>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200" name="Rectangle 199">
              <a:extLst>
                <a:ext uri="{FF2B5EF4-FFF2-40B4-BE49-F238E27FC236}">
                  <a16:creationId xmlns:a16="http://schemas.microsoft.com/office/drawing/2014/main" id="{39D36555-B1D4-4B0F-810B-D5C3C86632D7}"/>
                </a:ext>
              </a:extLst>
            </p:cNvPr>
            <p:cNvSpPr/>
            <p:nvPr/>
          </p:nvSpPr>
          <p:spPr bwMode="auto">
            <a:xfrm flipH="1">
              <a:off x="2741291" y="4192341"/>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01" name="Straight Connector 200">
              <a:extLst>
                <a:ext uri="{FF2B5EF4-FFF2-40B4-BE49-F238E27FC236}">
                  <a16:creationId xmlns:a16="http://schemas.microsoft.com/office/drawing/2014/main" id="{CB26E6A6-1371-471D-BC71-8871C17A9140}"/>
                </a:ext>
              </a:extLst>
            </p:cNvPr>
            <p:cNvCxnSpPr>
              <a:cxnSpLocks/>
            </p:cNvCxnSpPr>
            <p:nvPr/>
          </p:nvCxnSpPr>
          <p:spPr bwMode="auto">
            <a:xfrm>
              <a:off x="3018093" y="4248782"/>
              <a:ext cx="154803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2" name="Straight Connector 201">
              <a:extLst>
                <a:ext uri="{FF2B5EF4-FFF2-40B4-BE49-F238E27FC236}">
                  <a16:creationId xmlns:a16="http://schemas.microsoft.com/office/drawing/2014/main" id="{E1B688E2-AEA4-41DE-B3FD-1EB3A80EF989}"/>
                </a:ext>
              </a:extLst>
            </p:cNvPr>
            <p:cNvCxnSpPr>
              <a:cxnSpLocks/>
            </p:cNvCxnSpPr>
            <p:nvPr/>
          </p:nvCxnSpPr>
          <p:spPr bwMode="auto">
            <a:xfrm>
              <a:off x="3014912" y="4775832"/>
              <a:ext cx="153215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3" name="Straight Connector 202">
              <a:extLst>
                <a:ext uri="{FF2B5EF4-FFF2-40B4-BE49-F238E27FC236}">
                  <a16:creationId xmlns:a16="http://schemas.microsoft.com/office/drawing/2014/main" id="{4E7747EC-E9D2-4ABA-9671-C8206DA003DC}"/>
                </a:ext>
              </a:extLst>
            </p:cNvPr>
            <p:cNvCxnSpPr>
              <a:cxnSpLocks/>
            </p:cNvCxnSpPr>
            <p:nvPr/>
          </p:nvCxnSpPr>
          <p:spPr bwMode="auto">
            <a:xfrm>
              <a:off x="3019674" y="5299707"/>
              <a:ext cx="153454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204" name="TextBox 203">
                  <a:extLst>
                    <a:ext uri="{FF2B5EF4-FFF2-40B4-BE49-F238E27FC236}">
                      <a16:creationId xmlns:a16="http://schemas.microsoft.com/office/drawing/2014/main" id="{86F18564-68D5-40A0-A08B-A4CB0AF6426A}"/>
                    </a:ext>
                  </a:extLst>
                </p:cNvPr>
                <p:cNvSpPr txBox="1"/>
                <p:nvPr/>
              </p:nvSpPr>
              <p:spPr>
                <a:xfrm>
                  <a:off x="2734944" y="3969543"/>
                  <a:ext cx="3624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17" name="TextBox 1016">
                  <a:extLst>
                    <a:ext uri="{FF2B5EF4-FFF2-40B4-BE49-F238E27FC236}">
                      <a16:creationId xmlns:a16="http://schemas.microsoft.com/office/drawing/2014/main" id="{7D4A62E2-6B98-4614-BB2B-F0C805A39844}"/>
                    </a:ext>
                  </a:extLst>
                </p:cNvPr>
                <p:cNvSpPr txBox="1">
                  <a:spLocks noRot="1" noChangeAspect="1" noMove="1" noResize="1" noEditPoints="1" noAdjustHandles="1" noChangeArrowheads="1" noChangeShapeType="1" noTextEdit="1"/>
                </p:cNvSpPr>
                <p:nvPr/>
              </p:nvSpPr>
              <p:spPr>
                <a:xfrm>
                  <a:off x="2734944" y="3969543"/>
                  <a:ext cx="362407" cy="184666"/>
                </a:xfrm>
                <a:prstGeom prst="rect">
                  <a:avLst/>
                </a:prstGeom>
                <a:blipFill>
                  <a:blip r:embed="rId11"/>
                  <a:stretch>
                    <a:fillRect l="-3333"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5" name="TextBox 204">
                  <a:extLst>
                    <a:ext uri="{FF2B5EF4-FFF2-40B4-BE49-F238E27FC236}">
                      <a16:creationId xmlns:a16="http://schemas.microsoft.com/office/drawing/2014/main" id="{7331C968-5738-4FCA-98C9-69C9E6C41D6B}"/>
                    </a:ext>
                  </a:extLst>
                </p:cNvPr>
                <p:cNvSpPr txBox="1"/>
                <p:nvPr/>
              </p:nvSpPr>
              <p:spPr>
                <a:xfrm>
                  <a:off x="2701605" y="4493418"/>
                  <a:ext cx="3624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18" name="TextBox 1017">
                  <a:extLst>
                    <a:ext uri="{FF2B5EF4-FFF2-40B4-BE49-F238E27FC236}">
                      <a16:creationId xmlns:a16="http://schemas.microsoft.com/office/drawing/2014/main" id="{82E09C06-E142-4E08-967F-8F59524C4EA1}"/>
                    </a:ext>
                  </a:extLst>
                </p:cNvPr>
                <p:cNvSpPr txBox="1">
                  <a:spLocks noRot="1" noChangeAspect="1" noMove="1" noResize="1" noEditPoints="1" noAdjustHandles="1" noChangeArrowheads="1" noChangeShapeType="1" noTextEdit="1"/>
                </p:cNvSpPr>
                <p:nvPr/>
              </p:nvSpPr>
              <p:spPr>
                <a:xfrm>
                  <a:off x="2701605" y="4493418"/>
                  <a:ext cx="362407" cy="184666"/>
                </a:xfrm>
                <a:prstGeom prst="rect">
                  <a:avLst/>
                </a:prstGeom>
                <a:blipFill>
                  <a:blip r:embed="rId12"/>
                  <a:stretch>
                    <a:fillRect l="-5085"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6" name="TextBox 205">
                  <a:extLst>
                    <a:ext uri="{FF2B5EF4-FFF2-40B4-BE49-F238E27FC236}">
                      <a16:creationId xmlns:a16="http://schemas.microsoft.com/office/drawing/2014/main" id="{681A0383-0FC4-4639-9B5C-1F0FD28209D9}"/>
                    </a:ext>
                  </a:extLst>
                </p:cNvPr>
                <p:cNvSpPr txBox="1"/>
                <p:nvPr/>
              </p:nvSpPr>
              <p:spPr>
                <a:xfrm>
                  <a:off x="2713511" y="5024438"/>
                  <a:ext cx="3624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19" name="TextBox 1018">
                  <a:extLst>
                    <a:ext uri="{FF2B5EF4-FFF2-40B4-BE49-F238E27FC236}">
                      <a16:creationId xmlns:a16="http://schemas.microsoft.com/office/drawing/2014/main" id="{6F1B2629-4329-48AE-90E9-6B5C9FA088E8}"/>
                    </a:ext>
                  </a:extLst>
                </p:cNvPr>
                <p:cNvSpPr txBox="1">
                  <a:spLocks noRot="1" noChangeAspect="1" noMove="1" noResize="1" noEditPoints="1" noAdjustHandles="1" noChangeArrowheads="1" noChangeShapeType="1" noTextEdit="1"/>
                </p:cNvSpPr>
                <p:nvPr/>
              </p:nvSpPr>
              <p:spPr>
                <a:xfrm>
                  <a:off x="2713511" y="5024438"/>
                  <a:ext cx="362407" cy="184666"/>
                </a:xfrm>
                <a:prstGeom prst="rect">
                  <a:avLst/>
                </a:prstGeom>
                <a:blipFill>
                  <a:blip r:embed="rId13"/>
                  <a:stretch>
                    <a:fillRect l="-5085" b="-13333"/>
                  </a:stretch>
                </a:blipFill>
              </p:spPr>
              <p:txBody>
                <a:bodyPr/>
                <a:lstStyle/>
                <a:p>
                  <a:r>
                    <a:rPr lang="en-US">
                      <a:noFill/>
                    </a:rPr>
                    <a:t> </a:t>
                  </a:r>
                </a:p>
              </p:txBody>
            </p:sp>
          </mc:Fallback>
        </mc:AlternateContent>
        <p:sp>
          <p:nvSpPr>
            <p:cNvPr id="207" name="Right Brace 206">
              <a:extLst>
                <a:ext uri="{FF2B5EF4-FFF2-40B4-BE49-F238E27FC236}">
                  <a16:creationId xmlns:a16="http://schemas.microsoft.com/office/drawing/2014/main" id="{53151842-39A5-48BF-9925-814BB68D50E5}"/>
                </a:ext>
              </a:extLst>
            </p:cNvPr>
            <p:cNvSpPr/>
            <p:nvPr/>
          </p:nvSpPr>
          <p:spPr bwMode="auto">
            <a:xfrm>
              <a:off x="3085777" y="4261485"/>
              <a:ext cx="92869" cy="495299"/>
            </a:xfrm>
            <a:prstGeom prst="rightBrace">
              <a:avLst>
                <a:gd name="adj1" fmla="val 30180"/>
                <a:gd name="adj2" fmla="val 50000"/>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08" name="TextBox 207">
                  <a:extLst>
                    <a:ext uri="{FF2B5EF4-FFF2-40B4-BE49-F238E27FC236}">
                      <a16:creationId xmlns:a16="http://schemas.microsoft.com/office/drawing/2014/main" id="{2E764839-B362-45D8-877E-3B19D8648BD4}"/>
                    </a:ext>
                  </a:extLst>
                </p:cNvPr>
                <p:cNvSpPr txBox="1"/>
                <p:nvPr/>
              </p:nvSpPr>
              <p:spPr>
                <a:xfrm>
                  <a:off x="3200081" y="4391024"/>
                  <a:ext cx="42813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12</m:t>
                            </m:r>
                          </m:sub>
                        </m:sSub>
                      </m:oMath>
                    </m:oMathPara>
                  </a14:m>
                  <a:endParaRPr lang="en-US" sz="1600" dirty="0">
                    <a:solidFill>
                      <a:srgbClr val="FF0000"/>
                    </a:solidFill>
                  </a:endParaRPr>
                </a:p>
              </p:txBody>
            </p:sp>
          </mc:Choice>
          <mc:Fallback xmlns="">
            <p:sp>
              <p:nvSpPr>
                <p:cNvPr id="1021" name="TextBox 1020">
                  <a:extLst>
                    <a:ext uri="{FF2B5EF4-FFF2-40B4-BE49-F238E27FC236}">
                      <a16:creationId xmlns:a16="http://schemas.microsoft.com/office/drawing/2014/main" id="{5EBDFBE1-9AD2-4CEC-BA0A-09F0BA9BA382}"/>
                    </a:ext>
                  </a:extLst>
                </p:cNvPr>
                <p:cNvSpPr txBox="1">
                  <a:spLocks noRot="1" noChangeAspect="1" noMove="1" noResize="1" noEditPoints="1" noAdjustHandles="1" noChangeArrowheads="1" noChangeShapeType="1" noTextEdit="1"/>
                </p:cNvSpPr>
                <p:nvPr/>
              </p:nvSpPr>
              <p:spPr>
                <a:xfrm>
                  <a:off x="3200081" y="4391024"/>
                  <a:ext cx="428131" cy="184666"/>
                </a:xfrm>
                <a:prstGeom prst="rect">
                  <a:avLst/>
                </a:prstGeom>
                <a:blipFill>
                  <a:blip r:embed="rId14"/>
                  <a:stretch>
                    <a:fillRect l="-4286" b="-13333"/>
                  </a:stretch>
                </a:blipFill>
              </p:spPr>
              <p:txBody>
                <a:bodyPr/>
                <a:lstStyle/>
                <a:p>
                  <a:r>
                    <a:rPr lang="en-US">
                      <a:noFill/>
                    </a:rPr>
                    <a:t> </a:t>
                  </a:r>
                </a:p>
              </p:txBody>
            </p:sp>
          </mc:Fallback>
        </mc:AlternateContent>
        <p:sp>
          <p:nvSpPr>
            <p:cNvPr id="209" name="Right Brace 208">
              <a:extLst>
                <a:ext uri="{FF2B5EF4-FFF2-40B4-BE49-F238E27FC236}">
                  <a16:creationId xmlns:a16="http://schemas.microsoft.com/office/drawing/2014/main" id="{09228262-76AD-464A-B237-0755E42F9AA0}"/>
                </a:ext>
              </a:extLst>
            </p:cNvPr>
            <p:cNvSpPr/>
            <p:nvPr/>
          </p:nvSpPr>
          <p:spPr bwMode="auto">
            <a:xfrm>
              <a:off x="3088159" y="4787741"/>
              <a:ext cx="92869" cy="495299"/>
            </a:xfrm>
            <a:prstGeom prst="rightBrace">
              <a:avLst>
                <a:gd name="adj1" fmla="val 30180"/>
                <a:gd name="adj2" fmla="val 50000"/>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10" name="TextBox 209">
                  <a:extLst>
                    <a:ext uri="{FF2B5EF4-FFF2-40B4-BE49-F238E27FC236}">
                      <a16:creationId xmlns:a16="http://schemas.microsoft.com/office/drawing/2014/main" id="{C02D900D-333A-403B-B02E-FD933594CB4C}"/>
                    </a:ext>
                  </a:extLst>
                </p:cNvPr>
                <p:cNvSpPr txBox="1"/>
                <p:nvPr/>
              </p:nvSpPr>
              <p:spPr>
                <a:xfrm>
                  <a:off x="3202463" y="4917280"/>
                  <a:ext cx="42813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23</m:t>
                            </m:r>
                          </m:sub>
                        </m:sSub>
                      </m:oMath>
                    </m:oMathPara>
                  </a14:m>
                  <a:endParaRPr lang="en-US" sz="1600" dirty="0">
                    <a:solidFill>
                      <a:srgbClr val="FF0000"/>
                    </a:solidFill>
                  </a:endParaRPr>
                </a:p>
              </p:txBody>
            </p:sp>
          </mc:Choice>
          <mc:Fallback xmlns="">
            <p:sp>
              <p:nvSpPr>
                <p:cNvPr id="1023" name="TextBox 1022">
                  <a:extLst>
                    <a:ext uri="{FF2B5EF4-FFF2-40B4-BE49-F238E27FC236}">
                      <a16:creationId xmlns:a16="http://schemas.microsoft.com/office/drawing/2014/main" id="{E08B9DD8-3840-441F-A725-A4725E9B8844}"/>
                    </a:ext>
                  </a:extLst>
                </p:cNvPr>
                <p:cNvSpPr txBox="1">
                  <a:spLocks noRot="1" noChangeAspect="1" noMove="1" noResize="1" noEditPoints="1" noAdjustHandles="1" noChangeArrowheads="1" noChangeShapeType="1" noTextEdit="1"/>
                </p:cNvSpPr>
                <p:nvPr/>
              </p:nvSpPr>
              <p:spPr>
                <a:xfrm>
                  <a:off x="3202463" y="4917280"/>
                  <a:ext cx="428131" cy="184666"/>
                </a:xfrm>
                <a:prstGeom prst="rect">
                  <a:avLst/>
                </a:prstGeom>
                <a:blipFill>
                  <a:blip r:embed="rId15"/>
                  <a:stretch>
                    <a:fillRect l="-4286" b="-12903"/>
                  </a:stretch>
                </a:blipFill>
              </p:spPr>
              <p:txBody>
                <a:bodyPr/>
                <a:lstStyle/>
                <a:p>
                  <a:r>
                    <a:rPr lang="en-US">
                      <a:noFill/>
                    </a:rPr>
                    <a:t> </a:t>
                  </a:r>
                </a:p>
              </p:txBody>
            </p:sp>
          </mc:Fallback>
        </mc:AlternateContent>
        <p:sp>
          <p:nvSpPr>
            <p:cNvPr id="211" name="Right Brace 210">
              <a:extLst>
                <a:ext uri="{FF2B5EF4-FFF2-40B4-BE49-F238E27FC236}">
                  <a16:creationId xmlns:a16="http://schemas.microsoft.com/office/drawing/2014/main" id="{F464821D-6F19-4A87-83A1-A82F311EFBA4}"/>
                </a:ext>
              </a:extLst>
            </p:cNvPr>
            <p:cNvSpPr/>
            <p:nvPr/>
          </p:nvSpPr>
          <p:spPr bwMode="auto">
            <a:xfrm>
              <a:off x="3581075" y="4261485"/>
              <a:ext cx="92869" cy="1026319"/>
            </a:xfrm>
            <a:prstGeom prst="rightBrace">
              <a:avLst>
                <a:gd name="adj1" fmla="val 30180"/>
                <a:gd name="adj2" fmla="val 25406"/>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12" name="TextBox 211">
                  <a:extLst>
                    <a:ext uri="{FF2B5EF4-FFF2-40B4-BE49-F238E27FC236}">
                      <a16:creationId xmlns:a16="http://schemas.microsoft.com/office/drawing/2014/main" id="{1A9886BE-9ECF-43C0-9549-E1787E9C3685}"/>
                    </a:ext>
                  </a:extLst>
                </p:cNvPr>
                <p:cNvSpPr txBox="1"/>
                <p:nvPr/>
              </p:nvSpPr>
              <p:spPr>
                <a:xfrm>
                  <a:off x="3695379" y="4391024"/>
                  <a:ext cx="42813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13</m:t>
                            </m:r>
                          </m:sub>
                        </m:sSub>
                      </m:oMath>
                    </m:oMathPara>
                  </a14:m>
                  <a:endParaRPr lang="en-US" sz="1600" dirty="0">
                    <a:solidFill>
                      <a:srgbClr val="FF0000"/>
                    </a:solidFill>
                  </a:endParaRPr>
                </a:p>
              </p:txBody>
            </p:sp>
          </mc:Choice>
          <mc:Fallback xmlns="">
            <p:sp>
              <p:nvSpPr>
                <p:cNvPr id="1025" name="TextBox 1024">
                  <a:extLst>
                    <a:ext uri="{FF2B5EF4-FFF2-40B4-BE49-F238E27FC236}">
                      <a16:creationId xmlns:a16="http://schemas.microsoft.com/office/drawing/2014/main" id="{85B3F89A-7C4E-4D0E-B825-C0C3A8D180BD}"/>
                    </a:ext>
                  </a:extLst>
                </p:cNvPr>
                <p:cNvSpPr txBox="1">
                  <a:spLocks noRot="1" noChangeAspect="1" noMove="1" noResize="1" noEditPoints="1" noAdjustHandles="1" noChangeArrowheads="1" noChangeShapeType="1" noTextEdit="1"/>
                </p:cNvSpPr>
                <p:nvPr/>
              </p:nvSpPr>
              <p:spPr>
                <a:xfrm>
                  <a:off x="3695379" y="4391024"/>
                  <a:ext cx="428131" cy="184666"/>
                </a:xfrm>
                <a:prstGeom prst="rect">
                  <a:avLst/>
                </a:prstGeom>
                <a:blipFill>
                  <a:blip r:embed="rId16"/>
                  <a:stretch>
                    <a:fillRect l="-4286" b="-13333"/>
                  </a:stretch>
                </a:blipFill>
              </p:spPr>
              <p:txBody>
                <a:bodyPr/>
                <a:lstStyle/>
                <a:p>
                  <a:r>
                    <a:rPr lang="en-US">
                      <a:noFill/>
                    </a:rPr>
                    <a:t> </a:t>
                  </a:r>
                </a:p>
              </p:txBody>
            </p:sp>
          </mc:Fallback>
        </mc:AlternateContent>
        <p:sp>
          <p:nvSpPr>
            <p:cNvPr id="213" name="Oval 212">
              <a:extLst>
                <a:ext uri="{FF2B5EF4-FFF2-40B4-BE49-F238E27FC236}">
                  <a16:creationId xmlns:a16="http://schemas.microsoft.com/office/drawing/2014/main" id="{03E983E5-6102-4BA3-8D5A-DA5A66B9C8E0}"/>
                </a:ext>
              </a:extLst>
            </p:cNvPr>
            <p:cNvSpPr/>
            <p:nvPr/>
          </p:nvSpPr>
          <p:spPr bwMode="auto">
            <a:xfrm>
              <a:off x="4560327" y="4217035"/>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214" name="Rectangle 213">
              <a:extLst>
                <a:ext uri="{FF2B5EF4-FFF2-40B4-BE49-F238E27FC236}">
                  <a16:creationId xmlns:a16="http://schemas.microsoft.com/office/drawing/2014/main" id="{7726E8AE-E126-4D19-8B01-EC4A6479E476}"/>
                </a:ext>
              </a:extLst>
            </p:cNvPr>
            <p:cNvSpPr/>
            <p:nvPr/>
          </p:nvSpPr>
          <p:spPr>
            <a:xfrm>
              <a:off x="4363960" y="3659306"/>
              <a:ext cx="582211"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Bus m</a:t>
              </a:r>
              <a:endParaRPr lang="en-US" sz="1200" dirty="0"/>
            </a:p>
          </p:txBody>
        </p:sp>
        <p:cxnSp>
          <p:nvCxnSpPr>
            <p:cNvPr id="215" name="Straight Arrow Connector 214">
              <a:extLst>
                <a:ext uri="{FF2B5EF4-FFF2-40B4-BE49-F238E27FC236}">
                  <a16:creationId xmlns:a16="http://schemas.microsoft.com/office/drawing/2014/main" id="{36101CDA-A01C-406D-A6D5-78DDEDF40720}"/>
                </a:ext>
              </a:extLst>
            </p:cNvPr>
            <p:cNvCxnSpPr>
              <a:cxnSpLocks/>
            </p:cNvCxnSpPr>
            <p:nvPr/>
          </p:nvCxnSpPr>
          <p:spPr bwMode="auto">
            <a:xfrm>
              <a:off x="4591523" y="4023360"/>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16" name="TextBox 215">
                  <a:extLst>
                    <a:ext uri="{FF2B5EF4-FFF2-40B4-BE49-F238E27FC236}">
                      <a16:creationId xmlns:a16="http://schemas.microsoft.com/office/drawing/2014/main" id="{79E9AD65-0AC6-412E-ADA4-67A88400E108}"/>
                    </a:ext>
                  </a:extLst>
                </p:cNvPr>
                <p:cNvSpPr txBox="1"/>
                <p:nvPr/>
              </p:nvSpPr>
              <p:spPr>
                <a:xfrm>
                  <a:off x="4497067" y="4259262"/>
                  <a:ext cx="28892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29" name="TextBox 1028">
                  <a:extLst>
                    <a:ext uri="{FF2B5EF4-FFF2-40B4-BE49-F238E27FC236}">
                      <a16:creationId xmlns:a16="http://schemas.microsoft.com/office/drawing/2014/main" id="{F1020D97-048C-4DB6-9045-159DCDB468E8}"/>
                    </a:ext>
                  </a:extLst>
                </p:cNvPr>
                <p:cNvSpPr txBox="1">
                  <a:spLocks noRot="1" noChangeAspect="1" noMove="1" noResize="1" noEditPoints="1" noAdjustHandles="1" noChangeArrowheads="1" noChangeShapeType="1" noTextEdit="1"/>
                </p:cNvSpPr>
                <p:nvPr/>
              </p:nvSpPr>
              <p:spPr>
                <a:xfrm>
                  <a:off x="4497067" y="4259262"/>
                  <a:ext cx="288925" cy="184666"/>
                </a:xfrm>
                <a:prstGeom prst="rect">
                  <a:avLst/>
                </a:prstGeom>
                <a:blipFill>
                  <a:blip r:embed="rId17"/>
                  <a:stretch>
                    <a:fillRect l="-12500" r="-2083"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7" name="TextBox 216">
                  <a:extLst>
                    <a:ext uri="{FF2B5EF4-FFF2-40B4-BE49-F238E27FC236}">
                      <a16:creationId xmlns:a16="http://schemas.microsoft.com/office/drawing/2014/main" id="{39086F9C-76D6-4226-A0AD-4ADC770DCE80}"/>
                    </a:ext>
                  </a:extLst>
                </p:cNvPr>
                <p:cNvSpPr txBox="1"/>
                <p:nvPr/>
              </p:nvSpPr>
              <p:spPr>
                <a:xfrm>
                  <a:off x="4645500" y="3975894"/>
                  <a:ext cx="261867" cy="1954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1</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30" name="TextBox 1029">
                  <a:extLst>
                    <a:ext uri="{FF2B5EF4-FFF2-40B4-BE49-F238E27FC236}">
                      <a16:creationId xmlns:a16="http://schemas.microsoft.com/office/drawing/2014/main" id="{6D5595D5-8C3A-4051-BC1A-49F7FFC8655D}"/>
                    </a:ext>
                  </a:extLst>
                </p:cNvPr>
                <p:cNvSpPr txBox="1">
                  <a:spLocks noRot="1" noChangeAspect="1" noMove="1" noResize="1" noEditPoints="1" noAdjustHandles="1" noChangeArrowheads="1" noChangeShapeType="1" noTextEdit="1"/>
                </p:cNvSpPr>
                <p:nvPr/>
              </p:nvSpPr>
              <p:spPr>
                <a:xfrm>
                  <a:off x="4645500" y="3975894"/>
                  <a:ext cx="261867" cy="195438"/>
                </a:xfrm>
                <a:prstGeom prst="rect">
                  <a:avLst/>
                </a:prstGeom>
                <a:blipFill>
                  <a:blip r:embed="rId18"/>
                  <a:stretch>
                    <a:fillRect l="-13953" t="-3125" r="-2326" b="-15625"/>
                  </a:stretch>
                </a:blipFill>
              </p:spPr>
              <p:txBody>
                <a:bodyPr/>
                <a:lstStyle/>
                <a:p>
                  <a:r>
                    <a:rPr lang="en-US">
                      <a:noFill/>
                    </a:rPr>
                    <a:t> </a:t>
                  </a:r>
                </a:p>
              </p:txBody>
            </p:sp>
          </mc:Fallback>
        </mc:AlternateContent>
        <p:sp>
          <p:nvSpPr>
            <p:cNvPr id="218" name="Oval 217">
              <a:extLst>
                <a:ext uri="{FF2B5EF4-FFF2-40B4-BE49-F238E27FC236}">
                  <a16:creationId xmlns:a16="http://schemas.microsoft.com/office/drawing/2014/main" id="{D8A485AF-7BC0-4E06-82BC-CC5A83822FBE}"/>
                </a:ext>
              </a:extLst>
            </p:cNvPr>
            <p:cNvSpPr/>
            <p:nvPr/>
          </p:nvSpPr>
          <p:spPr bwMode="auto">
            <a:xfrm>
              <a:off x="4543658" y="4743291"/>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19" name="Straight Arrow Connector 218">
              <a:extLst>
                <a:ext uri="{FF2B5EF4-FFF2-40B4-BE49-F238E27FC236}">
                  <a16:creationId xmlns:a16="http://schemas.microsoft.com/office/drawing/2014/main" id="{4010795F-F491-44D7-822D-2940947344A4}"/>
                </a:ext>
              </a:extLst>
            </p:cNvPr>
            <p:cNvCxnSpPr>
              <a:cxnSpLocks/>
            </p:cNvCxnSpPr>
            <p:nvPr/>
          </p:nvCxnSpPr>
          <p:spPr bwMode="auto">
            <a:xfrm>
              <a:off x="4574854" y="4549616"/>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20" name="TextBox 219">
                  <a:extLst>
                    <a:ext uri="{FF2B5EF4-FFF2-40B4-BE49-F238E27FC236}">
                      <a16:creationId xmlns:a16="http://schemas.microsoft.com/office/drawing/2014/main" id="{009721A6-8D7A-4877-BF91-1736E2BA9C99}"/>
                    </a:ext>
                  </a:extLst>
                </p:cNvPr>
                <p:cNvSpPr txBox="1"/>
                <p:nvPr/>
              </p:nvSpPr>
              <p:spPr>
                <a:xfrm>
                  <a:off x="4463728" y="4783137"/>
                  <a:ext cx="28892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33" name="TextBox 1032">
                  <a:extLst>
                    <a:ext uri="{FF2B5EF4-FFF2-40B4-BE49-F238E27FC236}">
                      <a16:creationId xmlns:a16="http://schemas.microsoft.com/office/drawing/2014/main" id="{9E3739CE-75B6-4F01-9EA8-C0A5FC9748B7}"/>
                    </a:ext>
                  </a:extLst>
                </p:cNvPr>
                <p:cNvSpPr txBox="1">
                  <a:spLocks noRot="1" noChangeAspect="1" noMove="1" noResize="1" noEditPoints="1" noAdjustHandles="1" noChangeArrowheads="1" noChangeShapeType="1" noTextEdit="1"/>
                </p:cNvSpPr>
                <p:nvPr/>
              </p:nvSpPr>
              <p:spPr>
                <a:xfrm>
                  <a:off x="4463728" y="4783137"/>
                  <a:ext cx="288925" cy="184666"/>
                </a:xfrm>
                <a:prstGeom prst="rect">
                  <a:avLst/>
                </a:prstGeom>
                <a:blipFill>
                  <a:blip r:embed="rId19"/>
                  <a:stretch>
                    <a:fillRect l="-12766" r="-4255" b="-9677"/>
                  </a:stretch>
                </a:blipFill>
              </p:spPr>
              <p:txBody>
                <a:bodyPr/>
                <a:lstStyle/>
                <a:p>
                  <a:r>
                    <a:rPr lang="en-US">
                      <a:noFill/>
                    </a:rPr>
                    <a:t> </a:t>
                  </a:r>
                </a:p>
              </p:txBody>
            </p:sp>
          </mc:Fallback>
        </mc:AlternateContent>
        <p:sp>
          <p:nvSpPr>
            <p:cNvPr id="221" name="Oval 220">
              <a:extLst>
                <a:ext uri="{FF2B5EF4-FFF2-40B4-BE49-F238E27FC236}">
                  <a16:creationId xmlns:a16="http://schemas.microsoft.com/office/drawing/2014/main" id="{FCF327A5-A7FC-4A6C-B9BE-67D81B726C0E}"/>
                </a:ext>
              </a:extLst>
            </p:cNvPr>
            <p:cNvSpPr/>
            <p:nvPr/>
          </p:nvSpPr>
          <p:spPr bwMode="auto">
            <a:xfrm>
              <a:off x="4550802" y="5267166"/>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22" name="Straight Arrow Connector 221">
              <a:extLst>
                <a:ext uri="{FF2B5EF4-FFF2-40B4-BE49-F238E27FC236}">
                  <a16:creationId xmlns:a16="http://schemas.microsoft.com/office/drawing/2014/main" id="{BF4A377F-ABE0-4C22-8517-C7EE92230BB4}"/>
                </a:ext>
              </a:extLst>
            </p:cNvPr>
            <p:cNvCxnSpPr>
              <a:cxnSpLocks/>
            </p:cNvCxnSpPr>
            <p:nvPr/>
          </p:nvCxnSpPr>
          <p:spPr bwMode="auto">
            <a:xfrm>
              <a:off x="4581998" y="5073491"/>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23" name="TextBox 222">
                  <a:extLst>
                    <a:ext uri="{FF2B5EF4-FFF2-40B4-BE49-F238E27FC236}">
                      <a16:creationId xmlns:a16="http://schemas.microsoft.com/office/drawing/2014/main" id="{5034BE7E-5524-4609-8AD2-28080AFA5FB6}"/>
                    </a:ext>
                  </a:extLst>
                </p:cNvPr>
                <p:cNvSpPr txBox="1"/>
                <p:nvPr/>
              </p:nvSpPr>
              <p:spPr>
                <a:xfrm>
                  <a:off x="4475634" y="5314157"/>
                  <a:ext cx="28892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36" name="TextBox 1035">
                  <a:extLst>
                    <a:ext uri="{FF2B5EF4-FFF2-40B4-BE49-F238E27FC236}">
                      <a16:creationId xmlns:a16="http://schemas.microsoft.com/office/drawing/2014/main" id="{44B8F2FF-6194-43BA-B4B7-998CBBF0A1F9}"/>
                    </a:ext>
                  </a:extLst>
                </p:cNvPr>
                <p:cNvSpPr txBox="1">
                  <a:spLocks noRot="1" noChangeAspect="1" noMove="1" noResize="1" noEditPoints="1" noAdjustHandles="1" noChangeArrowheads="1" noChangeShapeType="1" noTextEdit="1"/>
                </p:cNvSpPr>
                <p:nvPr/>
              </p:nvSpPr>
              <p:spPr>
                <a:xfrm>
                  <a:off x="4475634" y="5314157"/>
                  <a:ext cx="288925" cy="184666"/>
                </a:xfrm>
                <a:prstGeom prst="rect">
                  <a:avLst/>
                </a:prstGeom>
                <a:blipFill>
                  <a:blip r:embed="rId20"/>
                  <a:stretch>
                    <a:fillRect l="-12766" r="-4255" b="-9677"/>
                  </a:stretch>
                </a:blipFill>
              </p:spPr>
              <p:txBody>
                <a:bodyPr/>
                <a:lstStyle/>
                <a:p>
                  <a:r>
                    <a:rPr lang="en-US">
                      <a:noFill/>
                    </a:rPr>
                    <a:t> </a:t>
                  </a:r>
                </a:p>
              </p:txBody>
            </p:sp>
          </mc:Fallback>
        </mc:AlternateContent>
        <p:cxnSp>
          <p:nvCxnSpPr>
            <p:cNvPr id="224" name="Straight Connector 223">
              <a:extLst>
                <a:ext uri="{FF2B5EF4-FFF2-40B4-BE49-F238E27FC236}">
                  <a16:creationId xmlns:a16="http://schemas.microsoft.com/office/drawing/2014/main" id="{8BEE3642-5CBE-4FCD-876E-0DE399207ECD}"/>
                </a:ext>
              </a:extLst>
            </p:cNvPr>
            <p:cNvCxnSpPr>
              <a:cxnSpLocks/>
            </p:cNvCxnSpPr>
            <p:nvPr/>
          </p:nvCxnSpPr>
          <p:spPr bwMode="auto">
            <a:xfrm>
              <a:off x="4624636" y="4248782"/>
              <a:ext cx="69666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5" name="Straight Connector 224">
              <a:extLst>
                <a:ext uri="{FF2B5EF4-FFF2-40B4-BE49-F238E27FC236}">
                  <a16:creationId xmlns:a16="http://schemas.microsoft.com/office/drawing/2014/main" id="{5DE6286B-9D31-4FC2-B9E6-7E078C11CA73}"/>
                </a:ext>
              </a:extLst>
            </p:cNvPr>
            <p:cNvCxnSpPr>
              <a:cxnSpLocks/>
            </p:cNvCxnSpPr>
            <p:nvPr/>
          </p:nvCxnSpPr>
          <p:spPr bwMode="auto">
            <a:xfrm>
              <a:off x="4608761" y="4775832"/>
              <a:ext cx="71571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6" name="Straight Connector 225">
              <a:extLst>
                <a:ext uri="{FF2B5EF4-FFF2-40B4-BE49-F238E27FC236}">
                  <a16:creationId xmlns:a16="http://schemas.microsoft.com/office/drawing/2014/main" id="{FFFA40AB-C29E-458F-BFC1-1F667758B249}"/>
                </a:ext>
              </a:extLst>
            </p:cNvPr>
            <p:cNvCxnSpPr>
              <a:cxnSpLocks/>
            </p:cNvCxnSpPr>
            <p:nvPr/>
          </p:nvCxnSpPr>
          <p:spPr bwMode="auto">
            <a:xfrm>
              <a:off x="4618286" y="5302882"/>
              <a:ext cx="69984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27" name="Rectangle 226">
              <a:extLst>
                <a:ext uri="{FF2B5EF4-FFF2-40B4-BE49-F238E27FC236}">
                  <a16:creationId xmlns:a16="http://schemas.microsoft.com/office/drawing/2014/main" id="{F828A872-63B6-48FB-A455-EE534A04CC81}"/>
                </a:ext>
              </a:extLst>
            </p:cNvPr>
            <p:cNvSpPr/>
            <p:nvPr/>
          </p:nvSpPr>
          <p:spPr bwMode="auto">
            <a:xfrm flipH="1">
              <a:off x="5317807" y="471939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228" name="Rectangle 227">
              <a:extLst>
                <a:ext uri="{FF2B5EF4-FFF2-40B4-BE49-F238E27FC236}">
                  <a16:creationId xmlns:a16="http://schemas.microsoft.com/office/drawing/2014/main" id="{86DD4BBF-782E-465F-9DAB-5C3B88918061}"/>
                </a:ext>
              </a:extLst>
            </p:cNvPr>
            <p:cNvSpPr/>
            <p:nvPr/>
          </p:nvSpPr>
          <p:spPr bwMode="auto">
            <a:xfrm flipH="1">
              <a:off x="5317807" y="5243273"/>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229" name="Rectangle 228">
              <a:extLst>
                <a:ext uri="{FF2B5EF4-FFF2-40B4-BE49-F238E27FC236}">
                  <a16:creationId xmlns:a16="http://schemas.microsoft.com/office/drawing/2014/main" id="{FF3B6E9C-5EF2-4C72-99C7-87A2DD546BA4}"/>
                </a:ext>
              </a:extLst>
            </p:cNvPr>
            <p:cNvSpPr/>
            <p:nvPr/>
          </p:nvSpPr>
          <p:spPr bwMode="auto">
            <a:xfrm flipH="1">
              <a:off x="5317807" y="4195516"/>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30" name="Straight Connector 229">
              <a:extLst>
                <a:ext uri="{FF2B5EF4-FFF2-40B4-BE49-F238E27FC236}">
                  <a16:creationId xmlns:a16="http://schemas.microsoft.com/office/drawing/2014/main" id="{1576829C-2951-45DE-A7A3-D3B90F29AA0F}"/>
                </a:ext>
              </a:extLst>
            </p:cNvPr>
            <p:cNvCxnSpPr>
              <a:cxnSpLocks/>
            </p:cNvCxnSpPr>
            <p:nvPr/>
          </p:nvCxnSpPr>
          <p:spPr bwMode="auto">
            <a:xfrm>
              <a:off x="5594609" y="4251957"/>
              <a:ext cx="16793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1" name="Straight Connector 230">
              <a:extLst>
                <a:ext uri="{FF2B5EF4-FFF2-40B4-BE49-F238E27FC236}">
                  <a16:creationId xmlns:a16="http://schemas.microsoft.com/office/drawing/2014/main" id="{116C576B-3EE8-4833-8C91-EA96B74980F8}"/>
                </a:ext>
              </a:extLst>
            </p:cNvPr>
            <p:cNvCxnSpPr>
              <a:cxnSpLocks/>
            </p:cNvCxnSpPr>
            <p:nvPr/>
          </p:nvCxnSpPr>
          <p:spPr bwMode="auto">
            <a:xfrm>
              <a:off x="5591428" y="4779007"/>
              <a:ext cx="166979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2" name="Straight Connector 231">
              <a:extLst>
                <a:ext uri="{FF2B5EF4-FFF2-40B4-BE49-F238E27FC236}">
                  <a16:creationId xmlns:a16="http://schemas.microsoft.com/office/drawing/2014/main" id="{96EDEAB3-1574-4A43-BB88-909A90D045BE}"/>
                </a:ext>
              </a:extLst>
            </p:cNvPr>
            <p:cNvCxnSpPr>
              <a:cxnSpLocks/>
            </p:cNvCxnSpPr>
            <p:nvPr/>
          </p:nvCxnSpPr>
          <p:spPr bwMode="auto">
            <a:xfrm>
              <a:off x="5596190" y="5302882"/>
              <a:ext cx="166821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233" name="TextBox 232">
                  <a:extLst>
                    <a:ext uri="{FF2B5EF4-FFF2-40B4-BE49-F238E27FC236}">
                      <a16:creationId xmlns:a16="http://schemas.microsoft.com/office/drawing/2014/main" id="{09077530-56FB-45E1-B13A-9967497A5243}"/>
                    </a:ext>
                  </a:extLst>
                </p:cNvPr>
                <p:cNvSpPr txBox="1"/>
                <p:nvPr/>
              </p:nvSpPr>
              <p:spPr>
                <a:xfrm>
                  <a:off x="5311460" y="3972718"/>
                  <a:ext cx="368819"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46" name="TextBox 1045">
                  <a:extLst>
                    <a:ext uri="{FF2B5EF4-FFF2-40B4-BE49-F238E27FC236}">
                      <a16:creationId xmlns:a16="http://schemas.microsoft.com/office/drawing/2014/main" id="{87F24A25-4F78-476E-BEE1-089FBB4910F3}"/>
                    </a:ext>
                  </a:extLst>
                </p:cNvPr>
                <p:cNvSpPr txBox="1">
                  <a:spLocks noRot="1" noChangeAspect="1" noMove="1" noResize="1" noEditPoints="1" noAdjustHandles="1" noChangeArrowheads="1" noChangeShapeType="1" noTextEdit="1"/>
                </p:cNvSpPr>
                <p:nvPr/>
              </p:nvSpPr>
              <p:spPr>
                <a:xfrm>
                  <a:off x="5311460" y="3972718"/>
                  <a:ext cx="368819" cy="184666"/>
                </a:xfrm>
                <a:prstGeom prst="rect">
                  <a:avLst/>
                </a:prstGeom>
                <a:blipFill>
                  <a:blip r:embed="rId21"/>
                  <a:stretch>
                    <a:fillRect l="-5000"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4" name="TextBox 233">
                  <a:extLst>
                    <a:ext uri="{FF2B5EF4-FFF2-40B4-BE49-F238E27FC236}">
                      <a16:creationId xmlns:a16="http://schemas.microsoft.com/office/drawing/2014/main" id="{DC7C8726-6682-4776-ACDC-13FF375ED076}"/>
                    </a:ext>
                  </a:extLst>
                </p:cNvPr>
                <p:cNvSpPr txBox="1"/>
                <p:nvPr/>
              </p:nvSpPr>
              <p:spPr>
                <a:xfrm>
                  <a:off x="5278121" y="4496593"/>
                  <a:ext cx="368819"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47" name="TextBox 1046">
                  <a:extLst>
                    <a:ext uri="{FF2B5EF4-FFF2-40B4-BE49-F238E27FC236}">
                      <a16:creationId xmlns:a16="http://schemas.microsoft.com/office/drawing/2014/main" id="{8FD17F97-0326-42D3-8BF0-A8556731DA12}"/>
                    </a:ext>
                  </a:extLst>
                </p:cNvPr>
                <p:cNvSpPr txBox="1">
                  <a:spLocks noRot="1" noChangeAspect="1" noMove="1" noResize="1" noEditPoints="1" noAdjustHandles="1" noChangeArrowheads="1" noChangeShapeType="1" noTextEdit="1"/>
                </p:cNvSpPr>
                <p:nvPr/>
              </p:nvSpPr>
              <p:spPr>
                <a:xfrm>
                  <a:off x="5278121" y="4496593"/>
                  <a:ext cx="368819" cy="184666"/>
                </a:xfrm>
                <a:prstGeom prst="rect">
                  <a:avLst/>
                </a:prstGeom>
                <a:blipFill>
                  <a:blip r:embed="rId22"/>
                  <a:stretch>
                    <a:fillRect l="-3279"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5" name="TextBox 234">
                  <a:extLst>
                    <a:ext uri="{FF2B5EF4-FFF2-40B4-BE49-F238E27FC236}">
                      <a16:creationId xmlns:a16="http://schemas.microsoft.com/office/drawing/2014/main" id="{EFA12D48-6DC6-4AC1-8024-AE277E508829}"/>
                    </a:ext>
                  </a:extLst>
                </p:cNvPr>
                <p:cNvSpPr txBox="1"/>
                <p:nvPr/>
              </p:nvSpPr>
              <p:spPr>
                <a:xfrm>
                  <a:off x="5290027" y="5027613"/>
                  <a:ext cx="368819"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48" name="TextBox 1047">
                  <a:extLst>
                    <a:ext uri="{FF2B5EF4-FFF2-40B4-BE49-F238E27FC236}">
                      <a16:creationId xmlns:a16="http://schemas.microsoft.com/office/drawing/2014/main" id="{BE7EF9F1-F6BE-477A-AD1D-E698ED1723B5}"/>
                    </a:ext>
                  </a:extLst>
                </p:cNvPr>
                <p:cNvSpPr txBox="1">
                  <a:spLocks noRot="1" noChangeAspect="1" noMove="1" noResize="1" noEditPoints="1" noAdjustHandles="1" noChangeArrowheads="1" noChangeShapeType="1" noTextEdit="1"/>
                </p:cNvSpPr>
                <p:nvPr/>
              </p:nvSpPr>
              <p:spPr>
                <a:xfrm>
                  <a:off x="5290027" y="5027613"/>
                  <a:ext cx="368819" cy="184666"/>
                </a:xfrm>
                <a:prstGeom prst="rect">
                  <a:avLst/>
                </a:prstGeom>
                <a:blipFill>
                  <a:blip r:embed="rId23"/>
                  <a:stretch>
                    <a:fillRect l="-3279" b="-9677"/>
                  </a:stretch>
                </a:blipFill>
              </p:spPr>
              <p:txBody>
                <a:bodyPr/>
                <a:lstStyle/>
                <a:p>
                  <a:r>
                    <a:rPr lang="en-US">
                      <a:noFill/>
                    </a:rPr>
                    <a:t> </a:t>
                  </a:r>
                </a:p>
              </p:txBody>
            </p:sp>
          </mc:Fallback>
        </mc:AlternateContent>
        <p:sp>
          <p:nvSpPr>
            <p:cNvPr id="236" name="Right Brace 235">
              <a:extLst>
                <a:ext uri="{FF2B5EF4-FFF2-40B4-BE49-F238E27FC236}">
                  <a16:creationId xmlns:a16="http://schemas.microsoft.com/office/drawing/2014/main" id="{824346E9-5676-4816-AB37-571DE733BF4C}"/>
                </a:ext>
              </a:extLst>
            </p:cNvPr>
            <p:cNvSpPr/>
            <p:nvPr/>
          </p:nvSpPr>
          <p:spPr bwMode="auto">
            <a:xfrm>
              <a:off x="5735318" y="4264660"/>
              <a:ext cx="92869" cy="495299"/>
            </a:xfrm>
            <a:prstGeom prst="rightBrace">
              <a:avLst>
                <a:gd name="adj1" fmla="val 30180"/>
                <a:gd name="adj2" fmla="val 50000"/>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37" name="TextBox 236">
                  <a:extLst>
                    <a:ext uri="{FF2B5EF4-FFF2-40B4-BE49-F238E27FC236}">
                      <a16:creationId xmlns:a16="http://schemas.microsoft.com/office/drawing/2014/main" id="{C9F9C341-B1E9-44F2-825B-4519D9514443}"/>
                    </a:ext>
                  </a:extLst>
                </p:cNvPr>
                <p:cNvSpPr txBox="1"/>
                <p:nvPr/>
              </p:nvSpPr>
              <p:spPr>
                <a:xfrm>
                  <a:off x="5849622" y="4394199"/>
                  <a:ext cx="43454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12</m:t>
                            </m:r>
                          </m:sub>
                        </m:sSub>
                      </m:oMath>
                    </m:oMathPara>
                  </a14:m>
                  <a:endParaRPr lang="en-US" sz="1600" dirty="0">
                    <a:solidFill>
                      <a:srgbClr val="FF0000"/>
                    </a:solidFill>
                  </a:endParaRPr>
                </a:p>
              </p:txBody>
            </p:sp>
          </mc:Choice>
          <mc:Fallback xmlns="">
            <p:sp>
              <p:nvSpPr>
                <p:cNvPr id="1050" name="TextBox 1049">
                  <a:extLst>
                    <a:ext uri="{FF2B5EF4-FFF2-40B4-BE49-F238E27FC236}">
                      <a16:creationId xmlns:a16="http://schemas.microsoft.com/office/drawing/2014/main" id="{DF6689BC-E600-4FC6-B426-95F44489079C}"/>
                    </a:ext>
                  </a:extLst>
                </p:cNvPr>
                <p:cNvSpPr txBox="1">
                  <a:spLocks noRot="1" noChangeAspect="1" noMove="1" noResize="1" noEditPoints="1" noAdjustHandles="1" noChangeArrowheads="1" noChangeShapeType="1" noTextEdit="1"/>
                </p:cNvSpPr>
                <p:nvPr/>
              </p:nvSpPr>
              <p:spPr>
                <a:xfrm>
                  <a:off x="5849622" y="4394199"/>
                  <a:ext cx="434543" cy="184666"/>
                </a:xfrm>
                <a:prstGeom prst="rect">
                  <a:avLst/>
                </a:prstGeom>
                <a:blipFill>
                  <a:blip r:embed="rId24"/>
                  <a:stretch>
                    <a:fillRect l="-2817" b="-13333"/>
                  </a:stretch>
                </a:blipFill>
              </p:spPr>
              <p:txBody>
                <a:bodyPr/>
                <a:lstStyle/>
                <a:p>
                  <a:r>
                    <a:rPr lang="en-US">
                      <a:noFill/>
                    </a:rPr>
                    <a:t> </a:t>
                  </a:r>
                </a:p>
              </p:txBody>
            </p:sp>
          </mc:Fallback>
        </mc:AlternateContent>
        <p:sp>
          <p:nvSpPr>
            <p:cNvPr id="238" name="Right Brace 237">
              <a:extLst>
                <a:ext uri="{FF2B5EF4-FFF2-40B4-BE49-F238E27FC236}">
                  <a16:creationId xmlns:a16="http://schemas.microsoft.com/office/drawing/2014/main" id="{7526AB28-746E-4B11-B4A6-1E5FEBDDB071}"/>
                </a:ext>
              </a:extLst>
            </p:cNvPr>
            <p:cNvSpPr/>
            <p:nvPr/>
          </p:nvSpPr>
          <p:spPr bwMode="auto">
            <a:xfrm>
              <a:off x="5737700" y="4790916"/>
              <a:ext cx="92869" cy="495299"/>
            </a:xfrm>
            <a:prstGeom prst="rightBrace">
              <a:avLst>
                <a:gd name="adj1" fmla="val 30180"/>
                <a:gd name="adj2" fmla="val 50000"/>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39" name="TextBox 238">
                  <a:extLst>
                    <a:ext uri="{FF2B5EF4-FFF2-40B4-BE49-F238E27FC236}">
                      <a16:creationId xmlns:a16="http://schemas.microsoft.com/office/drawing/2014/main" id="{93B3557B-6982-4776-BB80-F584F24A70DC}"/>
                    </a:ext>
                  </a:extLst>
                </p:cNvPr>
                <p:cNvSpPr txBox="1"/>
                <p:nvPr/>
              </p:nvSpPr>
              <p:spPr>
                <a:xfrm>
                  <a:off x="5852004" y="4920455"/>
                  <a:ext cx="43454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23</m:t>
                            </m:r>
                          </m:sub>
                        </m:sSub>
                      </m:oMath>
                    </m:oMathPara>
                  </a14:m>
                  <a:endParaRPr lang="en-US" sz="1600" dirty="0">
                    <a:solidFill>
                      <a:srgbClr val="FF0000"/>
                    </a:solidFill>
                  </a:endParaRPr>
                </a:p>
              </p:txBody>
            </p:sp>
          </mc:Choice>
          <mc:Fallback xmlns="">
            <p:sp>
              <p:nvSpPr>
                <p:cNvPr id="1052" name="TextBox 1051">
                  <a:extLst>
                    <a:ext uri="{FF2B5EF4-FFF2-40B4-BE49-F238E27FC236}">
                      <a16:creationId xmlns:a16="http://schemas.microsoft.com/office/drawing/2014/main" id="{998CA2F5-A6F7-4235-823E-02C5F97A080F}"/>
                    </a:ext>
                  </a:extLst>
                </p:cNvPr>
                <p:cNvSpPr txBox="1">
                  <a:spLocks noRot="1" noChangeAspect="1" noMove="1" noResize="1" noEditPoints="1" noAdjustHandles="1" noChangeArrowheads="1" noChangeShapeType="1" noTextEdit="1"/>
                </p:cNvSpPr>
                <p:nvPr/>
              </p:nvSpPr>
              <p:spPr>
                <a:xfrm>
                  <a:off x="5852004" y="4920455"/>
                  <a:ext cx="434543" cy="184666"/>
                </a:xfrm>
                <a:prstGeom prst="rect">
                  <a:avLst/>
                </a:prstGeom>
                <a:blipFill>
                  <a:blip r:embed="rId25"/>
                  <a:stretch>
                    <a:fillRect l="-4225" b="-13333"/>
                  </a:stretch>
                </a:blipFill>
              </p:spPr>
              <p:txBody>
                <a:bodyPr/>
                <a:lstStyle/>
                <a:p>
                  <a:r>
                    <a:rPr lang="en-US">
                      <a:noFill/>
                    </a:rPr>
                    <a:t> </a:t>
                  </a:r>
                </a:p>
              </p:txBody>
            </p:sp>
          </mc:Fallback>
        </mc:AlternateContent>
        <p:sp>
          <p:nvSpPr>
            <p:cNvPr id="240" name="Right Brace 239">
              <a:extLst>
                <a:ext uri="{FF2B5EF4-FFF2-40B4-BE49-F238E27FC236}">
                  <a16:creationId xmlns:a16="http://schemas.microsoft.com/office/drawing/2014/main" id="{9E784B1D-1D73-48CA-AA5F-ACCB148C0D15}"/>
                </a:ext>
              </a:extLst>
            </p:cNvPr>
            <p:cNvSpPr/>
            <p:nvPr/>
          </p:nvSpPr>
          <p:spPr bwMode="auto">
            <a:xfrm>
              <a:off x="6321105" y="4264660"/>
              <a:ext cx="92869" cy="1026319"/>
            </a:xfrm>
            <a:prstGeom prst="rightBrace">
              <a:avLst>
                <a:gd name="adj1" fmla="val 30180"/>
                <a:gd name="adj2" fmla="val 25406"/>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41" name="TextBox 240">
                  <a:extLst>
                    <a:ext uri="{FF2B5EF4-FFF2-40B4-BE49-F238E27FC236}">
                      <a16:creationId xmlns:a16="http://schemas.microsoft.com/office/drawing/2014/main" id="{7591C54B-0A50-4CFD-9398-035BEF776395}"/>
                    </a:ext>
                  </a:extLst>
                </p:cNvPr>
                <p:cNvSpPr txBox="1"/>
                <p:nvPr/>
              </p:nvSpPr>
              <p:spPr>
                <a:xfrm>
                  <a:off x="6435409" y="4394199"/>
                  <a:ext cx="43454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13</m:t>
                            </m:r>
                          </m:sub>
                        </m:sSub>
                      </m:oMath>
                    </m:oMathPara>
                  </a14:m>
                  <a:endParaRPr lang="en-US" sz="1600" dirty="0">
                    <a:solidFill>
                      <a:srgbClr val="FF0000"/>
                    </a:solidFill>
                  </a:endParaRPr>
                </a:p>
              </p:txBody>
            </p:sp>
          </mc:Choice>
          <mc:Fallback xmlns="">
            <p:sp>
              <p:nvSpPr>
                <p:cNvPr id="1054" name="TextBox 1053">
                  <a:extLst>
                    <a:ext uri="{FF2B5EF4-FFF2-40B4-BE49-F238E27FC236}">
                      <a16:creationId xmlns:a16="http://schemas.microsoft.com/office/drawing/2014/main" id="{2006E59B-3020-4064-9582-28B90C8689F1}"/>
                    </a:ext>
                  </a:extLst>
                </p:cNvPr>
                <p:cNvSpPr txBox="1">
                  <a:spLocks noRot="1" noChangeAspect="1" noMove="1" noResize="1" noEditPoints="1" noAdjustHandles="1" noChangeArrowheads="1" noChangeShapeType="1" noTextEdit="1"/>
                </p:cNvSpPr>
                <p:nvPr/>
              </p:nvSpPr>
              <p:spPr>
                <a:xfrm>
                  <a:off x="6435409" y="4394199"/>
                  <a:ext cx="434543" cy="184666"/>
                </a:xfrm>
                <a:prstGeom prst="rect">
                  <a:avLst/>
                </a:prstGeom>
                <a:blipFill>
                  <a:blip r:embed="rId26"/>
                  <a:stretch>
                    <a:fillRect l="-2778" b="-13333"/>
                  </a:stretch>
                </a:blipFill>
              </p:spPr>
              <p:txBody>
                <a:bodyPr/>
                <a:lstStyle/>
                <a:p>
                  <a:r>
                    <a:rPr lang="en-US">
                      <a:noFill/>
                    </a:rPr>
                    <a:t> </a:t>
                  </a:r>
                </a:p>
              </p:txBody>
            </p:sp>
          </mc:Fallback>
        </mc:AlternateContent>
        <p:sp>
          <p:nvSpPr>
            <p:cNvPr id="242" name="Oval 241">
              <a:extLst>
                <a:ext uri="{FF2B5EF4-FFF2-40B4-BE49-F238E27FC236}">
                  <a16:creationId xmlns:a16="http://schemas.microsoft.com/office/drawing/2014/main" id="{33E2ED2F-3E88-4AB8-86D3-E20E88F571C5}"/>
                </a:ext>
              </a:extLst>
            </p:cNvPr>
            <p:cNvSpPr/>
            <p:nvPr/>
          </p:nvSpPr>
          <p:spPr bwMode="auto">
            <a:xfrm>
              <a:off x="7277338" y="4219416"/>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243" name="Rectangle 242">
              <a:extLst>
                <a:ext uri="{FF2B5EF4-FFF2-40B4-BE49-F238E27FC236}">
                  <a16:creationId xmlns:a16="http://schemas.microsoft.com/office/drawing/2014/main" id="{52EE3536-42E0-42E6-92BB-1F1BE22E0D0F}"/>
                </a:ext>
              </a:extLst>
            </p:cNvPr>
            <p:cNvSpPr/>
            <p:nvPr/>
          </p:nvSpPr>
          <p:spPr>
            <a:xfrm>
              <a:off x="7128596" y="3661687"/>
              <a:ext cx="538930"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Bus n</a:t>
              </a:r>
              <a:endParaRPr lang="en-US" sz="1200" dirty="0"/>
            </a:p>
          </p:txBody>
        </p:sp>
        <p:cxnSp>
          <p:nvCxnSpPr>
            <p:cNvPr id="244" name="Straight Arrow Connector 243">
              <a:extLst>
                <a:ext uri="{FF2B5EF4-FFF2-40B4-BE49-F238E27FC236}">
                  <a16:creationId xmlns:a16="http://schemas.microsoft.com/office/drawing/2014/main" id="{5831509B-ABDA-4CD2-B92F-2FAA2F037DA8}"/>
                </a:ext>
              </a:extLst>
            </p:cNvPr>
            <p:cNvCxnSpPr>
              <a:cxnSpLocks/>
            </p:cNvCxnSpPr>
            <p:nvPr/>
          </p:nvCxnSpPr>
          <p:spPr bwMode="auto">
            <a:xfrm>
              <a:off x="7308534" y="4025741"/>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45" name="TextBox 244">
                  <a:extLst>
                    <a:ext uri="{FF2B5EF4-FFF2-40B4-BE49-F238E27FC236}">
                      <a16:creationId xmlns:a16="http://schemas.microsoft.com/office/drawing/2014/main" id="{CD4EF86E-1A44-4D0B-AB10-2F411F8C2E1F}"/>
                    </a:ext>
                  </a:extLst>
                </p:cNvPr>
                <p:cNvSpPr txBox="1"/>
                <p:nvPr/>
              </p:nvSpPr>
              <p:spPr>
                <a:xfrm>
                  <a:off x="7214078" y="4261643"/>
                  <a:ext cx="25686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58" name="TextBox 1057">
                  <a:extLst>
                    <a:ext uri="{FF2B5EF4-FFF2-40B4-BE49-F238E27FC236}">
                      <a16:creationId xmlns:a16="http://schemas.microsoft.com/office/drawing/2014/main" id="{AA42810B-FDCF-4778-920A-2CC547C94FCD}"/>
                    </a:ext>
                  </a:extLst>
                </p:cNvPr>
                <p:cNvSpPr txBox="1">
                  <a:spLocks noRot="1" noChangeAspect="1" noMove="1" noResize="1" noEditPoints="1" noAdjustHandles="1" noChangeArrowheads="1" noChangeShapeType="1" noTextEdit="1"/>
                </p:cNvSpPr>
                <p:nvPr/>
              </p:nvSpPr>
              <p:spPr>
                <a:xfrm>
                  <a:off x="7214078" y="4261643"/>
                  <a:ext cx="256865" cy="184666"/>
                </a:xfrm>
                <a:prstGeom prst="rect">
                  <a:avLst/>
                </a:prstGeom>
                <a:blipFill>
                  <a:blip r:embed="rId27"/>
                  <a:stretch>
                    <a:fillRect l="-14286" r="-476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6" name="TextBox 245">
                  <a:extLst>
                    <a:ext uri="{FF2B5EF4-FFF2-40B4-BE49-F238E27FC236}">
                      <a16:creationId xmlns:a16="http://schemas.microsoft.com/office/drawing/2014/main" id="{F3324DDD-81C3-435E-A6E6-65459CD58F3E}"/>
                    </a:ext>
                  </a:extLst>
                </p:cNvPr>
                <p:cNvSpPr txBox="1"/>
                <p:nvPr/>
              </p:nvSpPr>
              <p:spPr>
                <a:xfrm>
                  <a:off x="7365686" y="3978275"/>
                  <a:ext cx="229807" cy="1954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1</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59" name="TextBox 1058">
                  <a:extLst>
                    <a:ext uri="{FF2B5EF4-FFF2-40B4-BE49-F238E27FC236}">
                      <a16:creationId xmlns:a16="http://schemas.microsoft.com/office/drawing/2014/main" id="{6427A754-E13D-41AA-B639-79B1210E0802}"/>
                    </a:ext>
                  </a:extLst>
                </p:cNvPr>
                <p:cNvSpPr txBox="1">
                  <a:spLocks noRot="1" noChangeAspect="1" noMove="1" noResize="1" noEditPoints="1" noAdjustHandles="1" noChangeArrowheads="1" noChangeShapeType="1" noTextEdit="1"/>
                </p:cNvSpPr>
                <p:nvPr/>
              </p:nvSpPr>
              <p:spPr>
                <a:xfrm>
                  <a:off x="7365686" y="3978275"/>
                  <a:ext cx="229807" cy="195438"/>
                </a:xfrm>
                <a:prstGeom prst="rect">
                  <a:avLst/>
                </a:prstGeom>
                <a:blipFill>
                  <a:blip r:embed="rId28"/>
                  <a:stretch>
                    <a:fillRect l="-15789" r="-2632" b="-15625"/>
                  </a:stretch>
                </a:blipFill>
              </p:spPr>
              <p:txBody>
                <a:bodyPr/>
                <a:lstStyle/>
                <a:p>
                  <a:r>
                    <a:rPr lang="en-US">
                      <a:noFill/>
                    </a:rPr>
                    <a:t> </a:t>
                  </a:r>
                </a:p>
              </p:txBody>
            </p:sp>
          </mc:Fallback>
        </mc:AlternateContent>
        <p:sp>
          <p:nvSpPr>
            <p:cNvPr id="247" name="Oval 246">
              <a:extLst>
                <a:ext uri="{FF2B5EF4-FFF2-40B4-BE49-F238E27FC236}">
                  <a16:creationId xmlns:a16="http://schemas.microsoft.com/office/drawing/2014/main" id="{4AD892AB-AC23-47F9-8E91-7224275DE441}"/>
                </a:ext>
              </a:extLst>
            </p:cNvPr>
            <p:cNvSpPr/>
            <p:nvPr/>
          </p:nvSpPr>
          <p:spPr bwMode="auto">
            <a:xfrm>
              <a:off x="7260669" y="4745672"/>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48" name="Straight Arrow Connector 247">
              <a:extLst>
                <a:ext uri="{FF2B5EF4-FFF2-40B4-BE49-F238E27FC236}">
                  <a16:creationId xmlns:a16="http://schemas.microsoft.com/office/drawing/2014/main" id="{59B83444-EF8F-4C6A-83EB-6546F50ED4E8}"/>
                </a:ext>
              </a:extLst>
            </p:cNvPr>
            <p:cNvCxnSpPr>
              <a:cxnSpLocks/>
            </p:cNvCxnSpPr>
            <p:nvPr/>
          </p:nvCxnSpPr>
          <p:spPr bwMode="auto">
            <a:xfrm>
              <a:off x="7291865" y="4551997"/>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49" name="TextBox 248">
                  <a:extLst>
                    <a:ext uri="{FF2B5EF4-FFF2-40B4-BE49-F238E27FC236}">
                      <a16:creationId xmlns:a16="http://schemas.microsoft.com/office/drawing/2014/main" id="{6C49F8B8-FE0B-4430-ACC9-010A8E7D528B}"/>
                    </a:ext>
                  </a:extLst>
                </p:cNvPr>
                <p:cNvSpPr txBox="1"/>
                <p:nvPr/>
              </p:nvSpPr>
              <p:spPr>
                <a:xfrm>
                  <a:off x="7180739" y="4785518"/>
                  <a:ext cx="25686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62" name="TextBox 1061">
                  <a:extLst>
                    <a:ext uri="{FF2B5EF4-FFF2-40B4-BE49-F238E27FC236}">
                      <a16:creationId xmlns:a16="http://schemas.microsoft.com/office/drawing/2014/main" id="{50D06101-E8A0-4D29-9959-C95B7771A255}"/>
                    </a:ext>
                  </a:extLst>
                </p:cNvPr>
                <p:cNvSpPr txBox="1">
                  <a:spLocks noRot="1" noChangeAspect="1" noMove="1" noResize="1" noEditPoints="1" noAdjustHandles="1" noChangeArrowheads="1" noChangeShapeType="1" noTextEdit="1"/>
                </p:cNvSpPr>
                <p:nvPr/>
              </p:nvSpPr>
              <p:spPr>
                <a:xfrm>
                  <a:off x="7180739" y="4785518"/>
                  <a:ext cx="256865" cy="184666"/>
                </a:xfrm>
                <a:prstGeom prst="rect">
                  <a:avLst/>
                </a:prstGeom>
                <a:blipFill>
                  <a:blip r:embed="rId29"/>
                  <a:stretch>
                    <a:fillRect l="-14286" r="-476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0" name="TextBox 249">
                  <a:extLst>
                    <a:ext uri="{FF2B5EF4-FFF2-40B4-BE49-F238E27FC236}">
                      <a16:creationId xmlns:a16="http://schemas.microsoft.com/office/drawing/2014/main" id="{5BB157F6-97B1-4073-A333-C48D55ADBB98}"/>
                    </a:ext>
                  </a:extLst>
                </p:cNvPr>
                <p:cNvSpPr txBox="1"/>
                <p:nvPr/>
              </p:nvSpPr>
              <p:spPr>
                <a:xfrm>
                  <a:off x="7349017" y="4504531"/>
                  <a:ext cx="229807" cy="1958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2</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63" name="TextBox 1062">
                  <a:extLst>
                    <a:ext uri="{FF2B5EF4-FFF2-40B4-BE49-F238E27FC236}">
                      <a16:creationId xmlns:a16="http://schemas.microsoft.com/office/drawing/2014/main" id="{1E821EF8-45C4-4CD4-9389-E325BEB9CA67}"/>
                    </a:ext>
                  </a:extLst>
                </p:cNvPr>
                <p:cNvSpPr txBox="1">
                  <a:spLocks noRot="1" noChangeAspect="1" noMove="1" noResize="1" noEditPoints="1" noAdjustHandles="1" noChangeArrowheads="1" noChangeShapeType="1" noTextEdit="1"/>
                </p:cNvSpPr>
                <p:nvPr/>
              </p:nvSpPr>
              <p:spPr>
                <a:xfrm>
                  <a:off x="7349017" y="4504531"/>
                  <a:ext cx="229807" cy="195823"/>
                </a:xfrm>
                <a:prstGeom prst="rect">
                  <a:avLst/>
                </a:prstGeom>
                <a:blipFill>
                  <a:blip r:embed="rId30"/>
                  <a:stretch>
                    <a:fillRect l="-15789" t="-6250" r="-2632" b="-15625"/>
                  </a:stretch>
                </a:blipFill>
              </p:spPr>
              <p:txBody>
                <a:bodyPr/>
                <a:lstStyle/>
                <a:p>
                  <a:r>
                    <a:rPr lang="en-US">
                      <a:noFill/>
                    </a:rPr>
                    <a:t> </a:t>
                  </a:r>
                </a:p>
              </p:txBody>
            </p:sp>
          </mc:Fallback>
        </mc:AlternateContent>
        <p:sp>
          <p:nvSpPr>
            <p:cNvPr id="251" name="Oval 250">
              <a:extLst>
                <a:ext uri="{FF2B5EF4-FFF2-40B4-BE49-F238E27FC236}">
                  <a16:creationId xmlns:a16="http://schemas.microsoft.com/office/drawing/2014/main" id="{21672A2C-BC55-41D1-88D7-1859BD3BF8DD}"/>
                </a:ext>
              </a:extLst>
            </p:cNvPr>
            <p:cNvSpPr/>
            <p:nvPr/>
          </p:nvSpPr>
          <p:spPr bwMode="auto">
            <a:xfrm>
              <a:off x="7267813" y="5269547"/>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52" name="Straight Arrow Connector 251">
              <a:extLst>
                <a:ext uri="{FF2B5EF4-FFF2-40B4-BE49-F238E27FC236}">
                  <a16:creationId xmlns:a16="http://schemas.microsoft.com/office/drawing/2014/main" id="{6EC968C8-6B19-49E9-A94A-7D3D52F49DA9}"/>
                </a:ext>
              </a:extLst>
            </p:cNvPr>
            <p:cNvCxnSpPr>
              <a:cxnSpLocks/>
            </p:cNvCxnSpPr>
            <p:nvPr/>
          </p:nvCxnSpPr>
          <p:spPr bwMode="auto">
            <a:xfrm>
              <a:off x="7299009" y="5075872"/>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53" name="TextBox 252">
                  <a:extLst>
                    <a:ext uri="{FF2B5EF4-FFF2-40B4-BE49-F238E27FC236}">
                      <a16:creationId xmlns:a16="http://schemas.microsoft.com/office/drawing/2014/main" id="{26A778E5-C898-4D1B-8D5A-0FA5A5C198A7}"/>
                    </a:ext>
                  </a:extLst>
                </p:cNvPr>
                <p:cNvSpPr txBox="1"/>
                <p:nvPr/>
              </p:nvSpPr>
              <p:spPr>
                <a:xfrm>
                  <a:off x="7192645" y="5316538"/>
                  <a:ext cx="25686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66" name="TextBox 1065">
                  <a:extLst>
                    <a:ext uri="{FF2B5EF4-FFF2-40B4-BE49-F238E27FC236}">
                      <a16:creationId xmlns:a16="http://schemas.microsoft.com/office/drawing/2014/main" id="{69DB5C99-08CB-4C5B-8E05-E3A5BFB33778}"/>
                    </a:ext>
                  </a:extLst>
                </p:cNvPr>
                <p:cNvSpPr txBox="1">
                  <a:spLocks noRot="1" noChangeAspect="1" noMove="1" noResize="1" noEditPoints="1" noAdjustHandles="1" noChangeArrowheads="1" noChangeShapeType="1" noTextEdit="1"/>
                </p:cNvSpPr>
                <p:nvPr/>
              </p:nvSpPr>
              <p:spPr>
                <a:xfrm>
                  <a:off x="7192645" y="5316538"/>
                  <a:ext cx="256865" cy="184666"/>
                </a:xfrm>
                <a:prstGeom prst="rect">
                  <a:avLst/>
                </a:prstGeom>
                <a:blipFill>
                  <a:blip r:embed="rId31"/>
                  <a:stretch>
                    <a:fillRect l="-13953" r="-2326"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4" name="TextBox 253">
                  <a:extLst>
                    <a:ext uri="{FF2B5EF4-FFF2-40B4-BE49-F238E27FC236}">
                      <a16:creationId xmlns:a16="http://schemas.microsoft.com/office/drawing/2014/main" id="{150F5C04-8BE8-488E-ADDF-9E104515D336}"/>
                    </a:ext>
                  </a:extLst>
                </p:cNvPr>
                <p:cNvSpPr txBox="1"/>
                <p:nvPr/>
              </p:nvSpPr>
              <p:spPr>
                <a:xfrm>
                  <a:off x="7356161" y="5028406"/>
                  <a:ext cx="229807" cy="1958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3</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67" name="TextBox 1066">
                  <a:extLst>
                    <a:ext uri="{FF2B5EF4-FFF2-40B4-BE49-F238E27FC236}">
                      <a16:creationId xmlns:a16="http://schemas.microsoft.com/office/drawing/2014/main" id="{DB598C8F-E186-496A-AD4D-79E739155CB6}"/>
                    </a:ext>
                  </a:extLst>
                </p:cNvPr>
                <p:cNvSpPr txBox="1">
                  <a:spLocks noRot="1" noChangeAspect="1" noMove="1" noResize="1" noEditPoints="1" noAdjustHandles="1" noChangeArrowheads="1" noChangeShapeType="1" noTextEdit="1"/>
                </p:cNvSpPr>
                <p:nvPr/>
              </p:nvSpPr>
              <p:spPr>
                <a:xfrm>
                  <a:off x="7356161" y="5028406"/>
                  <a:ext cx="229807" cy="195823"/>
                </a:xfrm>
                <a:prstGeom prst="rect">
                  <a:avLst/>
                </a:prstGeom>
                <a:blipFill>
                  <a:blip r:embed="rId32"/>
                  <a:stretch>
                    <a:fillRect l="-15789" t="-6250" r="-2632" b="-15625"/>
                  </a:stretch>
                </a:blipFill>
              </p:spPr>
              <p:txBody>
                <a:bodyPr/>
                <a:lstStyle/>
                <a:p>
                  <a:r>
                    <a:rPr lang="en-US">
                      <a:noFill/>
                    </a:rPr>
                    <a:t> </a:t>
                  </a:r>
                </a:p>
              </p:txBody>
            </p:sp>
          </mc:Fallback>
        </mc:AlternateContent>
        <p:grpSp>
          <p:nvGrpSpPr>
            <p:cNvPr id="255" name="Group 254">
              <a:extLst>
                <a:ext uri="{FF2B5EF4-FFF2-40B4-BE49-F238E27FC236}">
                  <a16:creationId xmlns:a16="http://schemas.microsoft.com/office/drawing/2014/main" id="{3D7B84C1-B00F-4173-BEC6-C17BD765386D}"/>
                </a:ext>
              </a:extLst>
            </p:cNvPr>
            <p:cNvGrpSpPr/>
            <p:nvPr/>
          </p:nvGrpSpPr>
          <p:grpSpPr>
            <a:xfrm flipH="1">
              <a:off x="7316790" y="4199484"/>
              <a:ext cx="1646475" cy="1441537"/>
              <a:chOff x="696119" y="3940881"/>
              <a:chExt cx="1646475" cy="1441537"/>
            </a:xfrm>
          </p:grpSpPr>
          <p:grpSp>
            <p:nvGrpSpPr>
              <p:cNvPr id="324" name="Group 323">
                <a:extLst>
                  <a:ext uri="{FF2B5EF4-FFF2-40B4-BE49-F238E27FC236}">
                    <a16:creationId xmlns:a16="http://schemas.microsoft.com/office/drawing/2014/main" id="{5B4AF1CC-B22C-4567-8117-770AA7ABB51C}"/>
                  </a:ext>
                </a:extLst>
              </p:cNvPr>
              <p:cNvGrpSpPr/>
              <p:nvPr/>
            </p:nvGrpSpPr>
            <p:grpSpPr>
              <a:xfrm>
                <a:off x="800894" y="4464759"/>
                <a:ext cx="1541700" cy="106532"/>
                <a:chOff x="800894" y="4490954"/>
                <a:chExt cx="1541700" cy="106532"/>
              </a:xfrm>
            </p:grpSpPr>
            <p:sp>
              <p:nvSpPr>
                <p:cNvPr id="340" name="Rectangle 339">
                  <a:extLst>
                    <a:ext uri="{FF2B5EF4-FFF2-40B4-BE49-F238E27FC236}">
                      <a16:creationId xmlns:a16="http://schemas.microsoft.com/office/drawing/2014/main" id="{8E5AF6CC-7459-426E-A5DD-45517B20E067}"/>
                    </a:ext>
                  </a:extLst>
                </p:cNvPr>
                <p:cNvSpPr/>
                <p:nvPr/>
              </p:nvSpPr>
              <p:spPr bwMode="auto">
                <a:xfrm flipH="1">
                  <a:off x="1022350" y="449095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41" name="Straight Connector 340">
                  <a:extLst>
                    <a:ext uri="{FF2B5EF4-FFF2-40B4-BE49-F238E27FC236}">
                      <a16:creationId xmlns:a16="http://schemas.microsoft.com/office/drawing/2014/main" id="{677EE918-1F99-4780-A19D-AFB9D984CDA2}"/>
                    </a:ext>
                  </a:extLst>
                </p:cNvPr>
                <p:cNvCxnSpPr>
                  <a:cxnSpLocks/>
                </p:cNvCxnSpPr>
                <p:nvPr/>
              </p:nvCxnSpPr>
              <p:spPr bwMode="auto">
                <a:xfrm flipH="1">
                  <a:off x="1299764" y="4544220"/>
                  <a:ext cx="104283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2" name="Straight Connector 341">
                  <a:extLst>
                    <a:ext uri="{FF2B5EF4-FFF2-40B4-BE49-F238E27FC236}">
                      <a16:creationId xmlns:a16="http://schemas.microsoft.com/office/drawing/2014/main" id="{28798102-DB1D-4183-B91E-095F5B142462}"/>
                    </a:ext>
                  </a:extLst>
                </p:cNvPr>
                <p:cNvCxnSpPr>
                  <a:cxnSpLocks/>
                </p:cNvCxnSpPr>
                <p:nvPr/>
              </p:nvCxnSpPr>
              <p:spPr bwMode="auto">
                <a:xfrm>
                  <a:off x="800894" y="45489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25" name="Group 324">
                <a:extLst>
                  <a:ext uri="{FF2B5EF4-FFF2-40B4-BE49-F238E27FC236}">
                    <a16:creationId xmlns:a16="http://schemas.microsoft.com/office/drawing/2014/main" id="{2E8D3528-50BA-4834-8A8B-B343C595A5BB}"/>
                  </a:ext>
                </a:extLst>
              </p:cNvPr>
              <p:cNvGrpSpPr/>
              <p:nvPr/>
            </p:nvGrpSpPr>
            <p:grpSpPr>
              <a:xfrm>
                <a:off x="798513" y="4988638"/>
                <a:ext cx="1526621" cy="106532"/>
                <a:chOff x="798513" y="4988638"/>
                <a:chExt cx="1526621" cy="106532"/>
              </a:xfrm>
            </p:grpSpPr>
            <p:sp>
              <p:nvSpPr>
                <p:cNvPr id="337" name="Rectangle 336">
                  <a:extLst>
                    <a:ext uri="{FF2B5EF4-FFF2-40B4-BE49-F238E27FC236}">
                      <a16:creationId xmlns:a16="http://schemas.microsoft.com/office/drawing/2014/main" id="{3D65F573-4CDB-4B66-A7F2-D67C45047D0F}"/>
                    </a:ext>
                  </a:extLst>
                </p:cNvPr>
                <p:cNvSpPr/>
                <p:nvPr/>
              </p:nvSpPr>
              <p:spPr bwMode="auto">
                <a:xfrm flipH="1">
                  <a:off x="1022350" y="4988638"/>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38" name="Straight Connector 337">
                  <a:extLst>
                    <a:ext uri="{FF2B5EF4-FFF2-40B4-BE49-F238E27FC236}">
                      <a16:creationId xmlns:a16="http://schemas.microsoft.com/office/drawing/2014/main" id="{67BBCA85-6BA7-4DAF-A774-E3FA665BCC6B}"/>
                    </a:ext>
                  </a:extLst>
                </p:cNvPr>
                <p:cNvCxnSpPr>
                  <a:cxnSpLocks/>
                  <a:stCxn id="337" idx="1"/>
                </p:cNvCxnSpPr>
                <p:nvPr/>
              </p:nvCxnSpPr>
              <p:spPr bwMode="auto">
                <a:xfrm>
                  <a:off x="1297558" y="5041904"/>
                  <a:ext cx="10275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9" name="Straight Connector 338">
                  <a:extLst>
                    <a:ext uri="{FF2B5EF4-FFF2-40B4-BE49-F238E27FC236}">
                      <a16:creationId xmlns:a16="http://schemas.microsoft.com/office/drawing/2014/main" id="{521CADF4-9B4F-492D-B360-F80B23DA1DFE}"/>
                    </a:ext>
                  </a:extLst>
                </p:cNvPr>
                <p:cNvCxnSpPr>
                  <a:cxnSpLocks/>
                </p:cNvCxnSpPr>
                <p:nvPr/>
              </p:nvCxnSpPr>
              <p:spPr bwMode="auto">
                <a:xfrm>
                  <a:off x="798513" y="5046666"/>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326" name="Straight Connector 325">
                <a:extLst>
                  <a:ext uri="{FF2B5EF4-FFF2-40B4-BE49-F238E27FC236}">
                    <a16:creationId xmlns:a16="http://schemas.microsoft.com/office/drawing/2014/main" id="{7EFE2AFA-94C6-443B-81B7-F77E952D6593}"/>
                  </a:ext>
                </a:extLst>
              </p:cNvPr>
              <p:cNvCxnSpPr>
                <a:cxnSpLocks/>
              </p:cNvCxnSpPr>
              <p:nvPr/>
            </p:nvCxnSpPr>
            <p:spPr bwMode="auto">
              <a:xfrm>
                <a:off x="803275" y="3990975"/>
                <a:ext cx="0" cy="133667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27" name="Group 326">
                <a:extLst>
                  <a:ext uri="{FF2B5EF4-FFF2-40B4-BE49-F238E27FC236}">
                    <a16:creationId xmlns:a16="http://schemas.microsoft.com/office/drawing/2014/main" id="{ED8AFA60-A3FB-449D-A29E-55199D1A3FCB}"/>
                  </a:ext>
                </a:extLst>
              </p:cNvPr>
              <p:cNvGrpSpPr/>
              <p:nvPr/>
            </p:nvGrpSpPr>
            <p:grpSpPr>
              <a:xfrm flipH="1">
                <a:off x="696119" y="5330031"/>
                <a:ext cx="233363" cy="52387"/>
                <a:chOff x="1473994" y="2859882"/>
                <a:chExt cx="233363" cy="52387"/>
              </a:xfrm>
            </p:grpSpPr>
            <p:cxnSp>
              <p:nvCxnSpPr>
                <p:cNvPr id="332" name="Straight Connector 331">
                  <a:extLst>
                    <a:ext uri="{FF2B5EF4-FFF2-40B4-BE49-F238E27FC236}">
                      <a16:creationId xmlns:a16="http://schemas.microsoft.com/office/drawing/2014/main" id="{41D8BE51-9CAE-4566-B77B-EE927AC9E9B5}"/>
                    </a:ext>
                  </a:extLst>
                </p:cNvPr>
                <p:cNvCxnSpPr>
                  <a:cxnSpLocks/>
                </p:cNvCxnSpPr>
                <p:nvPr/>
              </p:nvCxnSpPr>
              <p:spPr bwMode="auto">
                <a:xfrm flipH="1">
                  <a:off x="1473994" y="28598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3" name="Straight Connector 332">
                  <a:extLst>
                    <a:ext uri="{FF2B5EF4-FFF2-40B4-BE49-F238E27FC236}">
                      <a16:creationId xmlns:a16="http://schemas.microsoft.com/office/drawing/2014/main" id="{128102AE-6EA0-4292-A77F-F7F0E0A467DC}"/>
                    </a:ext>
                  </a:extLst>
                </p:cNvPr>
                <p:cNvCxnSpPr>
                  <a:cxnSpLocks/>
                </p:cNvCxnSpPr>
                <p:nvPr/>
              </p:nvCxnSpPr>
              <p:spPr bwMode="auto">
                <a:xfrm>
                  <a:off x="1643063"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4" name="Straight Connector 333">
                  <a:extLst>
                    <a:ext uri="{FF2B5EF4-FFF2-40B4-BE49-F238E27FC236}">
                      <a16:creationId xmlns:a16="http://schemas.microsoft.com/office/drawing/2014/main" id="{5360EB9D-FE74-4AD5-BA11-79BE65CE33BB}"/>
                    </a:ext>
                  </a:extLst>
                </p:cNvPr>
                <p:cNvCxnSpPr>
                  <a:cxnSpLocks/>
                </p:cNvCxnSpPr>
                <p:nvPr/>
              </p:nvCxnSpPr>
              <p:spPr bwMode="auto">
                <a:xfrm>
                  <a:off x="1593057"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5" name="Straight Connector 334">
                  <a:extLst>
                    <a:ext uri="{FF2B5EF4-FFF2-40B4-BE49-F238E27FC236}">
                      <a16:creationId xmlns:a16="http://schemas.microsoft.com/office/drawing/2014/main" id="{09C64328-CB6D-4A54-B959-630CA273EBA6}"/>
                    </a:ext>
                  </a:extLst>
                </p:cNvPr>
                <p:cNvCxnSpPr>
                  <a:cxnSpLocks/>
                </p:cNvCxnSpPr>
                <p:nvPr/>
              </p:nvCxnSpPr>
              <p:spPr bwMode="auto">
                <a:xfrm>
                  <a:off x="1543051"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6" name="Straight Connector 335">
                  <a:extLst>
                    <a:ext uri="{FF2B5EF4-FFF2-40B4-BE49-F238E27FC236}">
                      <a16:creationId xmlns:a16="http://schemas.microsoft.com/office/drawing/2014/main" id="{39FCB887-5E99-4BAF-9CB7-68A882D222F2}"/>
                    </a:ext>
                  </a:extLst>
                </p:cNvPr>
                <p:cNvCxnSpPr>
                  <a:cxnSpLocks/>
                </p:cNvCxnSpPr>
                <p:nvPr/>
              </p:nvCxnSpPr>
              <p:spPr bwMode="auto">
                <a:xfrm>
                  <a:off x="1493045"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28" name="Group 327">
                <a:extLst>
                  <a:ext uri="{FF2B5EF4-FFF2-40B4-BE49-F238E27FC236}">
                    <a16:creationId xmlns:a16="http://schemas.microsoft.com/office/drawing/2014/main" id="{97CB4492-7BE5-42AD-ADCB-D21FB0BEF2AF}"/>
                  </a:ext>
                </a:extLst>
              </p:cNvPr>
              <p:cNvGrpSpPr/>
              <p:nvPr/>
            </p:nvGrpSpPr>
            <p:grpSpPr>
              <a:xfrm>
                <a:off x="803027" y="3940881"/>
                <a:ext cx="1522107" cy="106532"/>
                <a:chOff x="803027" y="3940881"/>
                <a:chExt cx="1522107" cy="106532"/>
              </a:xfrm>
            </p:grpSpPr>
            <p:sp>
              <p:nvSpPr>
                <p:cNvPr id="329" name="Rectangle 328">
                  <a:extLst>
                    <a:ext uri="{FF2B5EF4-FFF2-40B4-BE49-F238E27FC236}">
                      <a16:creationId xmlns:a16="http://schemas.microsoft.com/office/drawing/2014/main" id="{16160D73-E042-4076-B966-8F924D78DEAF}"/>
                    </a:ext>
                  </a:extLst>
                </p:cNvPr>
                <p:cNvSpPr/>
                <p:nvPr/>
              </p:nvSpPr>
              <p:spPr bwMode="auto">
                <a:xfrm flipH="1">
                  <a:off x="1022350" y="3940881"/>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30" name="Straight Connector 329">
                  <a:extLst>
                    <a:ext uri="{FF2B5EF4-FFF2-40B4-BE49-F238E27FC236}">
                      <a16:creationId xmlns:a16="http://schemas.microsoft.com/office/drawing/2014/main" id="{1A391591-4485-46A4-A278-29F2EF6FDEAB}"/>
                    </a:ext>
                  </a:extLst>
                </p:cNvPr>
                <p:cNvCxnSpPr>
                  <a:cxnSpLocks/>
                  <a:stCxn id="329" idx="1"/>
                </p:cNvCxnSpPr>
                <p:nvPr/>
              </p:nvCxnSpPr>
              <p:spPr bwMode="auto">
                <a:xfrm>
                  <a:off x="1297558" y="3994147"/>
                  <a:ext cx="10275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1" name="Straight Connector 330">
                  <a:extLst>
                    <a:ext uri="{FF2B5EF4-FFF2-40B4-BE49-F238E27FC236}">
                      <a16:creationId xmlns:a16="http://schemas.microsoft.com/office/drawing/2014/main" id="{932D9AF7-3798-4CC5-AAD9-6B68E618EE60}"/>
                    </a:ext>
                  </a:extLst>
                </p:cNvPr>
                <p:cNvCxnSpPr>
                  <a:cxnSpLocks/>
                  <a:endCxn id="329" idx="3"/>
                </p:cNvCxnSpPr>
                <p:nvPr/>
              </p:nvCxnSpPr>
              <p:spPr bwMode="auto">
                <a:xfrm>
                  <a:off x="803027" y="3994147"/>
                  <a:ext cx="21932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mc:AlternateContent xmlns:mc="http://schemas.openxmlformats.org/markup-compatibility/2006" xmlns:a14="http://schemas.microsoft.com/office/drawing/2010/main">
          <mc:Choice Requires="a14">
            <p:sp>
              <p:nvSpPr>
                <p:cNvPr id="256" name="TextBox 255">
                  <a:extLst>
                    <a:ext uri="{FF2B5EF4-FFF2-40B4-BE49-F238E27FC236}">
                      <a16:creationId xmlns:a16="http://schemas.microsoft.com/office/drawing/2014/main" id="{8D7696A4-AF7C-4E9A-8949-C73143897DEC}"/>
                    </a:ext>
                  </a:extLst>
                </p:cNvPr>
                <p:cNvSpPr txBox="1"/>
                <p:nvPr/>
              </p:nvSpPr>
              <p:spPr>
                <a:xfrm>
                  <a:off x="8362639" y="3980654"/>
                  <a:ext cx="2510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69" name="TextBox 1068">
                  <a:extLst>
                    <a:ext uri="{FF2B5EF4-FFF2-40B4-BE49-F238E27FC236}">
                      <a16:creationId xmlns:a16="http://schemas.microsoft.com/office/drawing/2014/main" id="{B3403160-5386-4A70-A9D0-E4BE0C42815D}"/>
                    </a:ext>
                  </a:extLst>
                </p:cNvPr>
                <p:cNvSpPr txBox="1">
                  <a:spLocks noRot="1" noChangeAspect="1" noMove="1" noResize="1" noEditPoints="1" noAdjustHandles="1" noChangeArrowheads="1" noChangeShapeType="1" noTextEdit="1"/>
                </p:cNvSpPr>
                <p:nvPr/>
              </p:nvSpPr>
              <p:spPr>
                <a:xfrm>
                  <a:off x="8362639" y="3980654"/>
                  <a:ext cx="251094" cy="184666"/>
                </a:xfrm>
                <a:prstGeom prst="rect">
                  <a:avLst/>
                </a:prstGeom>
                <a:blipFill>
                  <a:blip r:embed="rId33"/>
                  <a:stretch>
                    <a:fillRect l="-7143"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7" name="TextBox 256">
                  <a:extLst>
                    <a:ext uri="{FF2B5EF4-FFF2-40B4-BE49-F238E27FC236}">
                      <a16:creationId xmlns:a16="http://schemas.microsoft.com/office/drawing/2014/main" id="{55478576-84BA-430E-B7C7-49D8AE754483}"/>
                    </a:ext>
                  </a:extLst>
                </p:cNvPr>
                <p:cNvSpPr txBox="1"/>
                <p:nvPr/>
              </p:nvSpPr>
              <p:spPr>
                <a:xfrm>
                  <a:off x="8329300" y="4504529"/>
                  <a:ext cx="2510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70" name="TextBox 1069">
                  <a:extLst>
                    <a:ext uri="{FF2B5EF4-FFF2-40B4-BE49-F238E27FC236}">
                      <a16:creationId xmlns:a16="http://schemas.microsoft.com/office/drawing/2014/main" id="{5D88E6D6-C862-46AB-852F-D1A9581A6E14}"/>
                    </a:ext>
                  </a:extLst>
                </p:cNvPr>
                <p:cNvSpPr txBox="1">
                  <a:spLocks noRot="1" noChangeAspect="1" noMove="1" noResize="1" noEditPoints="1" noAdjustHandles="1" noChangeArrowheads="1" noChangeShapeType="1" noTextEdit="1"/>
                </p:cNvSpPr>
                <p:nvPr/>
              </p:nvSpPr>
              <p:spPr>
                <a:xfrm>
                  <a:off x="8329300" y="4504529"/>
                  <a:ext cx="251094" cy="184666"/>
                </a:xfrm>
                <a:prstGeom prst="rect">
                  <a:avLst/>
                </a:prstGeom>
                <a:blipFill>
                  <a:blip r:embed="rId34"/>
                  <a:stretch>
                    <a:fillRect l="-9756" r="-2439"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8" name="TextBox 257">
                  <a:extLst>
                    <a:ext uri="{FF2B5EF4-FFF2-40B4-BE49-F238E27FC236}">
                      <a16:creationId xmlns:a16="http://schemas.microsoft.com/office/drawing/2014/main" id="{D9A3268A-9AED-4FF6-B847-DC5D3AFB3ABB}"/>
                    </a:ext>
                  </a:extLst>
                </p:cNvPr>
                <p:cNvSpPr txBox="1"/>
                <p:nvPr/>
              </p:nvSpPr>
              <p:spPr>
                <a:xfrm>
                  <a:off x="8341206" y="5035549"/>
                  <a:ext cx="2510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71" name="TextBox 1070">
                  <a:extLst>
                    <a:ext uri="{FF2B5EF4-FFF2-40B4-BE49-F238E27FC236}">
                      <a16:creationId xmlns:a16="http://schemas.microsoft.com/office/drawing/2014/main" id="{227B6C4C-DF57-467F-A7E6-DE0F6DF69881}"/>
                    </a:ext>
                  </a:extLst>
                </p:cNvPr>
                <p:cNvSpPr txBox="1">
                  <a:spLocks noRot="1" noChangeAspect="1" noMove="1" noResize="1" noEditPoints="1" noAdjustHandles="1" noChangeArrowheads="1" noChangeShapeType="1" noTextEdit="1"/>
                </p:cNvSpPr>
                <p:nvPr/>
              </p:nvSpPr>
              <p:spPr>
                <a:xfrm>
                  <a:off x="8341206" y="5035549"/>
                  <a:ext cx="251094" cy="184666"/>
                </a:xfrm>
                <a:prstGeom prst="rect">
                  <a:avLst/>
                </a:prstGeom>
                <a:blipFill>
                  <a:blip r:embed="rId35"/>
                  <a:stretch>
                    <a:fillRect l="-9756" r="-2439" b="-13333"/>
                  </a:stretch>
                </a:blipFill>
              </p:spPr>
              <p:txBody>
                <a:bodyPr/>
                <a:lstStyle/>
                <a:p>
                  <a:r>
                    <a:rPr lang="en-US">
                      <a:noFill/>
                    </a:rPr>
                    <a:t> </a:t>
                  </a:r>
                </a:p>
              </p:txBody>
            </p:sp>
          </mc:Fallback>
        </mc:AlternateContent>
        <p:sp>
          <p:nvSpPr>
            <p:cNvPr id="259" name="Rectangle 258">
              <a:extLst>
                <a:ext uri="{FF2B5EF4-FFF2-40B4-BE49-F238E27FC236}">
                  <a16:creationId xmlns:a16="http://schemas.microsoft.com/office/drawing/2014/main" id="{2C667C83-0CCC-4867-95EC-1BE965D7F388}"/>
                </a:ext>
              </a:extLst>
            </p:cNvPr>
            <p:cNvSpPr/>
            <p:nvPr/>
          </p:nvSpPr>
          <p:spPr>
            <a:xfrm>
              <a:off x="5804786" y="3657719"/>
              <a:ext cx="583814"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Line 2</a:t>
              </a:r>
              <a:endParaRPr lang="en-US" sz="1200" dirty="0"/>
            </a:p>
          </p:txBody>
        </p:sp>
        <p:sp>
          <p:nvSpPr>
            <p:cNvPr id="260" name="Rectangle 259">
              <a:extLst>
                <a:ext uri="{FF2B5EF4-FFF2-40B4-BE49-F238E27FC236}">
                  <a16:creationId xmlns:a16="http://schemas.microsoft.com/office/drawing/2014/main" id="{1BFE31AC-0FF5-494C-A7CB-2BAC578EB2F7}"/>
                </a:ext>
              </a:extLst>
            </p:cNvPr>
            <p:cNvSpPr/>
            <p:nvPr/>
          </p:nvSpPr>
          <p:spPr>
            <a:xfrm>
              <a:off x="7984849" y="3721220"/>
              <a:ext cx="1140056"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Load (const. Z)</a:t>
              </a:r>
              <a:endParaRPr lang="en-US" sz="1200" dirty="0"/>
            </a:p>
          </p:txBody>
        </p:sp>
        <mc:AlternateContent xmlns:mc="http://schemas.openxmlformats.org/markup-compatibility/2006" xmlns:a14="http://schemas.microsoft.com/office/drawing/2010/main">
          <mc:Choice Requires="a14">
            <p:sp>
              <p:nvSpPr>
                <p:cNvPr id="261" name="TextBox 260">
                  <a:extLst>
                    <a:ext uri="{FF2B5EF4-FFF2-40B4-BE49-F238E27FC236}">
                      <a16:creationId xmlns:a16="http://schemas.microsoft.com/office/drawing/2014/main" id="{EF4634E0-0596-4885-9B9F-B5CE4BF5865C}"/>
                    </a:ext>
                  </a:extLst>
                </p:cNvPr>
                <p:cNvSpPr txBox="1"/>
                <p:nvPr/>
              </p:nvSpPr>
              <p:spPr>
                <a:xfrm>
                  <a:off x="1135849" y="5491956"/>
                  <a:ext cx="21005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rPr>
                            </m:ctrlPr>
                          </m:sSubPr>
                          <m:e>
                            <m:r>
                              <a:rPr lang="en-US" sz="1200" b="1" i="1" smtClean="0">
                                <a:solidFill>
                                  <a:srgbClr val="FF0000"/>
                                </a:solidFill>
                                <a:latin typeface="Cambria Math" panose="02040503050406030204" pitchFamily="18" charset="0"/>
                              </a:rPr>
                              <m:t>𝒁</m:t>
                            </m:r>
                          </m:e>
                          <m:sub>
                            <m:r>
                              <a:rPr lang="en-US" sz="1200" b="0" i="1" smtClean="0">
                                <a:solidFill>
                                  <a:srgbClr val="FF0000"/>
                                </a:solidFill>
                                <a:latin typeface="Cambria Math" panose="02040503050406030204" pitchFamily="18" charset="0"/>
                              </a:rPr>
                              <m:t>𝑘</m:t>
                            </m:r>
                          </m:sub>
                        </m:sSub>
                      </m:oMath>
                    </m:oMathPara>
                  </a14:m>
                  <a:endParaRPr lang="en-US" sz="1600" dirty="0">
                    <a:solidFill>
                      <a:srgbClr val="FF0000"/>
                    </a:solidFill>
                  </a:endParaRPr>
                </a:p>
              </p:txBody>
            </p:sp>
          </mc:Choice>
          <mc:Fallback xmlns="">
            <p:sp>
              <p:nvSpPr>
                <p:cNvPr id="1074" name="TextBox 1073">
                  <a:extLst>
                    <a:ext uri="{FF2B5EF4-FFF2-40B4-BE49-F238E27FC236}">
                      <a16:creationId xmlns:a16="http://schemas.microsoft.com/office/drawing/2014/main" id="{F018F1CE-5E40-46CD-B6C2-3CB2CE19B565}"/>
                    </a:ext>
                  </a:extLst>
                </p:cNvPr>
                <p:cNvSpPr txBox="1">
                  <a:spLocks noRot="1" noChangeAspect="1" noMove="1" noResize="1" noEditPoints="1" noAdjustHandles="1" noChangeArrowheads="1" noChangeShapeType="1" noTextEdit="1"/>
                </p:cNvSpPr>
                <p:nvPr/>
              </p:nvSpPr>
              <p:spPr>
                <a:xfrm>
                  <a:off x="1135849" y="5491956"/>
                  <a:ext cx="210058" cy="184666"/>
                </a:xfrm>
                <a:prstGeom prst="rect">
                  <a:avLst/>
                </a:prstGeom>
                <a:blipFill>
                  <a:blip r:embed="rId36"/>
                  <a:stretch>
                    <a:fillRect l="-17647" r="-588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2" name="TextBox 261">
                  <a:extLst>
                    <a:ext uri="{FF2B5EF4-FFF2-40B4-BE49-F238E27FC236}">
                      <a16:creationId xmlns:a16="http://schemas.microsoft.com/office/drawing/2014/main" id="{F09093A5-DFB8-4605-8306-5477A5CFB21B}"/>
                    </a:ext>
                  </a:extLst>
                </p:cNvPr>
                <p:cNvSpPr txBox="1"/>
                <p:nvPr/>
              </p:nvSpPr>
              <p:spPr>
                <a:xfrm>
                  <a:off x="3157058" y="5505926"/>
                  <a:ext cx="314509"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rPr>
                            </m:ctrlPr>
                          </m:sSubPr>
                          <m:e>
                            <m:r>
                              <a:rPr lang="en-US" sz="1200" b="1" i="1" smtClean="0">
                                <a:solidFill>
                                  <a:srgbClr val="FF0000"/>
                                </a:solidFill>
                                <a:latin typeface="Cambria Math" panose="02040503050406030204" pitchFamily="18" charset="0"/>
                              </a:rPr>
                              <m:t>𝒁</m:t>
                            </m:r>
                          </m:e>
                          <m:sub>
                            <m:r>
                              <a:rPr lang="en-US" sz="1200" b="0" i="1" smtClean="0">
                                <a:solidFill>
                                  <a:srgbClr val="FF0000"/>
                                </a:solidFill>
                                <a:latin typeface="Cambria Math" panose="02040503050406030204" pitchFamily="18" charset="0"/>
                              </a:rPr>
                              <m:t>𝑘𝑚</m:t>
                            </m:r>
                          </m:sub>
                        </m:sSub>
                      </m:oMath>
                    </m:oMathPara>
                  </a14:m>
                  <a:endParaRPr lang="en-US" sz="1600" dirty="0">
                    <a:solidFill>
                      <a:srgbClr val="FF0000"/>
                    </a:solidFill>
                  </a:endParaRPr>
                </a:p>
              </p:txBody>
            </p:sp>
          </mc:Choice>
          <mc:Fallback xmlns="">
            <p:sp>
              <p:nvSpPr>
                <p:cNvPr id="1075" name="TextBox 1074">
                  <a:extLst>
                    <a:ext uri="{FF2B5EF4-FFF2-40B4-BE49-F238E27FC236}">
                      <a16:creationId xmlns:a16="http://schemas.microsoft.com/office/drawing/2014/main" id="{4D94D57B-3C51-499B-85DB-435EE5BEEF17}"/>
                    </a:ext>
                  </a:extLst>
                </p:cNvPr>
                <p:cNvSpPr txBox="1">
                  <a:spLocks noRot="1" noChangeAspect="1" noMove="1" noResize="1" noEditPoints="1" noAdjustHandles="1" noChangeArrowheads="1" noChangeShapeType="1" noTextEdit="1"/>
                </p:cNvSpPr>
                <p:nvPr/>
              </p:nvSpPr>
              <p:spPr>
                <a:xfrm>
                  <a:off x="3157058" y="5505926"/>
                  <a:ext cx="314509" cy="184666"/>
                </a:xfrm>
                <a:prstGeom prst="rect">
                  <a:avLst/>
                </a:prstGeom>
                <a:blipFill>
                  <a:blip r:embed="rId37"/>
                  <a:stretch>
                    <a:fillRect l="-11538" r="-3846"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3" name="TextBox 262">
                  <a:extLst>
                    <a:ext uri="{FF2B5EF4-FFF2-40B4-BE49-F238E27FC236}">
                      <a16:creationId xmlns:a16="http://schemas.microsoft.com/office/drawing/2014/main" id="{B638ADFA-D936-4C52-9683-E9EF55E94135}"/>
                    </a:ext>
                  </a:extLst>
                </p:cNvPr>
                <p:cNvSpPr txBox="1"/>
                <p:nvPr/>
              </p:nvSpPr>
              <p:spPr>
                <a:xfrm>
                  <a:off x="5702777" y="5508783"/>
                  <a:ext cx="32092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rPr>
                            </m:ctrlPr>
                          </m:sSubPr>
                          <m:e>
                            <m:r>
                              <a:rPr lang="en-US" sz="1200" b="1" i="1" smtClean="0">
                                <a:solidFill>
                                  <a:srgbClr val="FF0000"/>
                                </a:solidFill>
                                <a:latin typeface="Cambria Math" panose="02040503050406030204" pitchFamily="18" charset="0"/>
                              </a:rPr>
                              <m:t>𝒁</m:t>
                            </m:r>
                          </m:e>
                          <m:sub>
                            <m:r>
                              <a:rPr lang="en-US" sz="1200" b="0" i="1" smtClean="0">
                                <a:solidFill>
                                  <a:srgbClr val="FF0000"/>
                                </a:solidFill>
                                <a:latin typeface="Cambria Math" panose="02040503050406030204" pitchFamily="18" charset="0"/>
                              </a:rPr>
                              <m:t>𝑚𝑛</m:t>
                            </m:r>
                          </m:sub>
                        </m:sSub>
                      </m:oMath>
                    </m:oMathPara>
                  </a14:m>
                  <a:endParaRPr lang="en-US" sz="1600" dirty="0">
                    <a:solidFill>
                      <a:srgbClr val="FF0000"/>
                    </a:solidFill>
                  </a:endParaRPr>
                </a:p>
              </p:txBody>
            </p:sp>
          </mc:Choice>
          <mc:Fallback xmlns="">
            <p:sp>
              <p:nvSpPr>
                <p:cNvPr id="1076" name="TextBox 1075">
                  <a:extLst>
                    <a:ext uri="{FF2B5EF4-FFF2-40B4-BE49-F238E27FC236}">
                      <a16:creationId xmlns:a16="http://schemas.microsoft.com/office/drawing/2014/main" id="{A7447AE0-61D9-4FCD-B504-1ED65E261DC3}"/>
                    </a:ext>
                  </a:extLst>
                </p:cNvPr>
                <p:cNvSpPr txBox="1">
                  <a:spLocks noRot="1" noChangeAspect="1" noMove="1" noResize="1" noEditPoints="1" noAdjustHandles="1" noChangeArrowheads="1" noChangeShapeType="1" noTextEdit="1"/>
                </p:cNvSpPr>
                <p:nvPr/>
              </p:nvSpPr>
              <p:spPr>
                <a:xfrm>
                  <a:off x="5702777" y="5508783"/>
                  <a:ext cx="320922" cy="184666"/>
                </a:xfrm>
                <a:prstGeom prst="rect">
                  <a:avLst/>
                </a:prstGeom>
                <a:blipFill>
                  <a:blip r:embed="rId38"/>
                  <a:stretch>
                    <a:fillRect l="-11321"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4" name="TextBox 263">
                  <a:extLst>
                    <a:ext uri="{FF2B5EF4-FFF2-40B4-BE49-F238E27FC236}">
                      <a16:creationId xmlns:a16="http://schemas.microsoft.com/office/drawing/2014/main" id="{25CC96A2-D23E-4341-A334-8F8E6DC289EB}"/>
                    </a:ext>
                  </a:extLst>
                </p:cNvPr>
                <p:cNvSpPr txBox="1"/>
                <p:nvPr/>
              </p:nvSpPr>
              <p:spPr>
                <a:xfrm>
                  <a:off x="8424863" y="5470206"/>
                  <a:ext cx="21512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rPr>
                            </m:ctrlPr>
                          </m:sSubPr>
                          <m:e>
                            <m:r>
                              <a:rPr lang="en-US" sz="1200" b="1" i="1" smtClean="0">
                                <a:solidFill>
                                  <a:srgbClr val="FF0000"/>
                                </a:solidFill>
                                <a:latin typeface="Cambria Math" panose="02040503050406030204" pitchFamily="18" charset="0"/>
                              </a:rPr>
                              <m:t>𝒁</m:t>
                            </m:r>
                          </m:e>
                          <m:sub>
                            <m:r>
                              <a:rPr lang="en-US" sz="1200" b="0" i="1" smtClean="0">
                                <a:solidFill>
                                  <a:srgbClr val="FF0000"/>
                                </a:solidFill>
                                <a:latin typeface="Cambria Math" panose="02040503050406030204" pitchFamily="18" charset="0"/>
                              </a:rPr>
                              <m:t>𝑛</m:t>
                            </m:r>
                          </m:sub>
                        </m:sSub>
                      </m:oMath>
                    </m:oMathPara>
                  </a14:m>
                  <a:endParaRPr lang="en-US" sz="1200" dirty="0">
                    <a:solidFill>
                      <a:srgbClr val="FF0000"/>
                    </a:solidFill>
                  </a:endParaRPr>
                </a:p>
              </p:txBody>
            </p:sp>
          </mc:Choice>
          <mc:Fallback xmlns="">
            <p:sp>
              <p:nvSpPr>
                <p:cNvPr id="1077" name="TextBox 1076">
                  <a:extLst>
                    <a:ext uri="{FF2B5EF4-FFF2-40B4-BE49-F238E27FC236}">
                      <a16:creationId xmlns:a16="http://schemas.microsoft.com/office/drawing/2014/main" id="{8AEA5849-66BD-4889-8609-29105937A4AA}"/>
                    </a:ext>
                  </a:extLst>
                </p:cNvPr>
                <p:cNvSpPr txBox="1">
                  <a:spLocks noRot="1" noChangeAspect="1" noMove="1" noResize="1" noEditPoints="1" noAdjustHandles="1" noChangeArrowheads="1" noChangeShapeType="1" noTextEdit="1"/>
                </p:cNvSpPr>
                <p:nvPr/>
              </p:nvSpPr>
              <p:spPr>
                <a:xfrm>
                  <a:off x="8424863" y="5470206"/>
                  <a:ext cx="215122" cy="184666"/>
                </a:xfrm>
                <a:prstGeom prst="rect">
                  <a:avLst/>
                </a:prstGeom>
                <a:blipFill>
                  <a:blip r:embed="rId39"/>
                  <a:stretch>
                    <a:fillRect l="-17143" r="-2857"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5" name="TextBox 264">
                  <a:extLst>
                    <a:ext uri="{FF2B5EF4-FFF2-40B4-BE49-F238E27FC236}">
                      <a16:creationId xmlns:a16="http://schemas.microsoft.com/office/drawing/2014/main" id="{71919F50-868B-49D7-BD1A-429123E2FB71}"/>
                    </a:ext>
                  </a:extLst>
                </p:cNvPr>
                <p:cNvSpPr txBox="1"/>
                <p:nvPr/>
              </p:nvSpPr>
              <p:spPr>
                <a:xfrm>
                  <a:off x="2110264" y="4514057"/>
                  <a:ext cx="223394" cy="1996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2</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78" name="TextBox 1077">
                  <a:extLst>
                    <a:ext uri="{FF2B5EF4-FFF2-40B4-BE49-F238E27FC236}">
                      <a16:creationId xmlns:a16="http://schemas.microsoft.com/office/drawing/2014/main" id="{7387FFB3-15DD-4E33-A006-6F9E1A4659C7}"/>
                    </a:ext>
                  </a:extLst>
                </p:cNvPr>
                <p:cNvSpPr txBox="1">
                  <a:spLocks noRot="1" noChangeAspect="1" noMove="1" noResize="1" noEditPoints="1" noAdjustHandles="1" noChangeArrowheads="1" noChangeShapeType="1" noTextEdit="1"/>
                </p:cNvSpPr>
                <p:nvPr/>
              </p:nvSpPr>
              <p:spPr>
                <a:xfrm>
                  <a:off x="2110264" y="4514057"/>
                  <a:ext cx="223394" cy="199606"/>
                </a:xfrm>
                <a:prstGeom prst="rect">
                  <a:avLst/>
                </a:prstGeom>
                <a:blipFill>
                  <a:blip r:embed="rId40"/>
                  <a:stretch>
                    <a:fillRect l="-16667" t="-3030" r="-5556"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6" name="TextBox 265">
                  <a:extLst>
                    <a:ext uri="{FF2B5EF4-FFF2-40B4-BE49-F238E27FC236}">
                      <a16:creationId xmlns:a16="http://schemas.microsoft.com/office/drawing/2014/main" id="{9AB46800-47FC-448B-B646-05DB8E1F6BCB}"/>
                    </a:ext>
                  </a:extLst>
                </p:cNvPr>
                <p:cNvSpPr txBox="1"/>
                <p:nvPr/>
              </p:nvSpPr>
              <p:spPr>
                <a:xfrm>
                  <a:off x="2113439" y="5050632"/>
                  <a:ext cx="223394" cy="1996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3</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79" name="TextBox 1078">
                  <a:extLst>
                    <a:ext uri="{FF2B5EF4-FFF2-40B4-BE49-F238E27FC236}">
                      <a16:creationId xmlns:a16="http://schemas.microsoft.com/office/drawing/2014/main" id="{EDC2A87B-BF3F-44C5-B409-9AF952D6185F}"/>
                    </a:ext>
                  </a:extLst>
                </p:cNvPr>
                <p:cNvSpPr txBox="1">
                  <a:spLocks noRot="1" noChangeAspect="1" noMove="1" noResize="1" noEditPoints="1" noAdjustHandles="1" noChangeArrowheads="1" noChangeShapeType="1" noTextEdit="1"/>
                </p:cNvSpPr>
                <p:nvPr/>
              </p:nvSpPr>
              <p:spPr>
                <a:xfrm>
                  <a:off x="2113439" y="5050632"/>
                  <a:ext cx="223394" cy="199606"/>
                </a:xfrm>
                <a:prstGeom prst="rect">
                  <a:avLst/>
                </a:prstGeom>
                <a:blipFill>
                  <a:blip r:embed="rId41"/>
                  <a:stretch>
                    <a:fillRect l="-16216" t="-3030" r="-5405"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7" name="TextBox 266">
                  <a:extLst>
                    <a:ext uri="{FF2B5EF4-FFF2-40B4-BE49-F238E27FC236}">
                      <a16:creationId xmlns:a16="http://schemas.microsoft.com/office/drawing/2014/main" id="{0BF6E616-D75C-4F28-AB0A-8853FC2B0589}"/>
                    </a:ext>
                  </a:extLst>
                </p:cNvPr>
                <p:cNvSpPr txBox="1"/>
                <p:nvPr/>
              </p:nvSpPr>
              <p:spPr>
                <a:xfrm>
                  <a:off x="4634389" y="4504532"/>
                  <a:ext cx="261867" cy="1958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2</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80" name="TextBox 1079">
                  <a:extLst>
                    <a:ext uri="{FF2B5EF4-FFF2-40B4-BE49-F238E27FC236}">
                      <a16:creationId xmlns:a16="http://schemas.microsoft.com/office/drawing/2014/main" id="{5FBB1DBA-78A5-4EC2-978B-28EBFA678802}"/>
                    </a:ext>
                  </a:extLst>
                </p:cNvPr>
                <p:cNvSpPr txBox="1">
                  <a:spLocks noRot="1" noChangeAspect="1" noMove="1" noResize="1" noEditPoints="1" noAdjustHandles="1" noChangeArrowheads="1" noChangeShapeType="1" noTextEdit="1"/>
                </p:cNvSpPr>
                <p:nvPr/>
              </p:nvSpPr>
              <p:spPr>
                <a:xfrm>
                  <a:off x="4634389" y="4504532"/>
                  <a:ext cx="261867" cy="195823"/>
                </a:xfrm>
                <a:prstGeom prst="rect">
                  <a:avLst/>
                </a:prstGeom>
                <a:blipFill>
                  <a:blip r:embed="rId42"/>
                  <a:stretch>
                    <a:fillRect l="-13953" t="-6250" r="-2326" b="-15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8" name="TextBox 267">
                  <a:extLst>
                    <a:ext uri="{FF2B5EF4-FFF2-40B4-BE49-F238E27FC236}">
                      <a16:creationId xmlns:a16="http://schemas.microsoft.com/office/drawing/2014/main" id="{09073082-89CF-45F9-97D1-144346854ECE}"/>
                    </a:ext>
                  </a:extLst>
                </p:cNvPr>
                <p:cNvSpPr txBox="1"/>
                <p:nvPr/>
              </p:nvSpPr>
              <p:spPr>
                <a:xfrm>
                  <a:off x="4637564" y="5041107"/>
                  <a:ext cx="261867" cy="1958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3</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81" name="TextBox 1080">
                  <a:extLst>
                    <a:ext uri="{FF2B5EF4-FFF2-40B4-BE49-F238E27FC236}">
                      <a16:creationId xmlns:a16="http://schemas.microsoft.com/office/drawing/2014/main" id="{77370BCB-1515-4957-BC96-5AC88C2B5169}"/>
                    </a:ext>
                  </a:extLst>
                </p:cNvPr>
                <p:cNvSpPr txBox="1">
                  <a:spLocks noRot="1" noChangeAspect="1" noMove="1" noResize="1" noEditPoints="1" noAdjustHandles="1" noChangeArrowheads="1" noChangeShapeType="1" noTextEdit="1"/>
                </p:cNvSpPr>
                <p:nvPr/>
              </p:nvSpPr>
              <p:spPr>
                <a:xfrm>
                  <a:off x="4637564" y="5041107"/>
                  <a:ext cx="261867" cy="195823"/>
                </a:xfrm>
                <a:prstGeom prst="rect">
                  <a:avLst/>
                </a:prstGeom>
                <a:blipFill>
                  <a:blip r:embed="rId43"/>
                  <a:stretch>
                    <a:fillRect l="-13953" t="-6250" r="-2326" b="-15625"/>
                  </a:stretch>
                </a:blipFill>
              </p:spPr>
              <p:txBody>
                <a:bodyPr/>
                <a:lstStyle/>
                <a:p>
                  <a:r>
                    <a:rPr lang="en-US">
                      <a:noFill/>
                    </a:rPr>
                    <a:t> </a:t>
                  </a:r>
                </a:p>
              </p:txBody>
            </p:sp>
          </mc:Fallback>
        </mc:AlternateContent>
        <p:cxnSp>
          <p:nvCxnSpPr>
            <p:cNvPr id="269" name="Straight Arrow Connector 268">
              <a:extLst>
                <a:ext uri="{FF2B5EF4-FFF2-40B4-BE49-F238E27FC236}">
                  <a16:creationId xmlns:a16="http://schemas.microsoft.com/office/drawing/2014/main" id="{977B2A80-9CE6-47A6-9800-D6CD736E1FAF}"/>
                </a:ext>
              </a:extLst>
            </p:cNvPr>
            <p:cNvCxnSpPr>
              <a:cxnSpLocks/>
            </p:cNvCxnSpPr>
            <p:nvPr/>
          </p:nvCxnSpPr>
          <p:spPr bwMode="auto">
            <a:xfrm rot="5400000">
              <a:off x="1840387" y="40916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70" name="Straight Arrow Connector 269">
              <a:extLst>
                <a:ext uri="{FF2B5EF4-FFF2-40B4-BE49-F238E27FC236}">
                  <a16:creationId xmlns:a16="http://schemas.microsoft.com/office/drawing/2014/main" id="{1B018931-094B-417E-92F7-8717B5A08337}"/>
                </a:ext>
              </a:extLst>
            </p:cNvPr>
            <p:cNvCxnSpPr>
              <a:cxnSpLocks/>
            </p:cNvCxnSpPr>
            <p:nvPr/>
          </p:nvCxnSpPr>
          <p:spPr bwMode="auto">
            <a:xfrm rot="16200000" flipH="1">
              <a:off x="2513487" y="40947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71" name="TextBox 270">
                  <a:extLst>
                    <a:ext uri="{FF2B5EF4-FFF2-40B4-BE49-F238E27FC236}">
                      <a16:creationId xmlns:a16="http://schemas.microsoft.com/office/drawing/2014/main" id="{72094CB1-255C-4B8C-B51D-5A35C13EC0D8}"/>
                    </a:ext>
                  </a:extLst>
                </p:cNvPr>
                <p:cNvSpPr txBox="1"/>
                <p:nvPr/>
              </p:nvSpPr>
              <p:spPr>
                <a:xfrm>
                  <a:off x="1747519" y="3944143"/>
                  <a:ext cx="2233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84" name="TextBox 1083">
                  <a:extLst>
                    <a:ext uri="{FF2B5EF4-FFF2-40B4-BE49-F238E27FC236}">
                      <a16:creationId xmlns:a16="http://schemas.microsoft.com/office/drawing/2014/main" id="{00E41726-5D42-439A-B2A6-B2547810532E}"/>
                    </a:ext>
                  </a:extLst>
                </p:cNvPr>
                <p:cNvSpPr txBox="1">
                  <a:spLocks noRot="1" noChangeAspect="1" noMove="1" noResize="1" noEditPoints="1" noAdjustHandles="1" noChangeArrowheads="1" noChangeShapeType="1" noTextEdit="1"/>
                </p:cNvSpPr>
                <p:nvPr/>
              </p:nvSpPr>
              <p:spPr>
                <a:xfrm>
                  <a:off x="1747519" y="3944143"/>
                  <a:ext cx="223394" cy="184666"/>
                </a:xfrm>
                <a:prstGeom prst="rect">
                  <a:avLst/>
                </a:prstGeom>
                <a:blipFill>
                  <a:blip r:embed="rId44"/>
                  <a:stretch>
                    <a:fillRect l="-16216" r="-5405"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2" name="TextBox 271">
                  <a:extLst>
                    <a:ext uri="{FF2B5EF4-FFF2-40B4-BE49-F238E27FC236}">
                      <a16:creationId xmlns:a16="http://schemas.microsoft.com/office/drawing/2014/main" id="{48428F7F-E187-4259-BFA7-766788B7B26E}"/>
                    </a:ext>
                  </a:extLst>
                </p:cNvPr>
                <p:cNvSpPr txBox="1"/>
                <p:nvPr/>
              </p:nvSpPr>
              <p:spPr>
                <a:xfrm>
                  <a:off x="2372994" y="3940968"/>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85" name="TextBox 1084">
                  <a:extLst>
                    <a:ext uri="{FF2B5EF4-FFF2-40B4-BE49-F238E27FC236}">
                      <a16:creationId xmlns:a16="http://schemas.microsoft.com/office/drawing/2014/main" id="{B8647C8C-C515-40D7-AFC3-D015EBEE45DD}"/>
                    </a:ext>
                  </a:extLst>
                </p:cNvPr>
                <p:cNvSpPr txBox="1">
                  <a:spLocks noRot="1" noChangeAspect="1" noMove="1" noResize="1" noEditPoints="1" noAdjustHandles="1" noChangeArrowheads="1" noChangeShapeType="1" noTextEdit="1"/>
                </p:cNvSpPr>
                <p:nvPr/>
              </p:nvSpPr>
              <p:spPr>
                <a:xfrm>
                  <a:off x="2372994" y="3940968"/>
                  <a:ext cx="329193" cy="184666"/>
                </a:xfrm>
                <a:prstGeom prst="rect">
                  <a:avLst/>
                </a:prstGeom>
                <a:blipFill>
                  <a:blip r:embed="rId45"/>
                  <a:stretch>
                    <a:fillRect l="-11111" r="-1852" b="-16667"/>
                  </a:stretch>
                </a:blipFill>
              </p:spPr>
              <p:txBody>
                <a:bodyPr/>
                <a:lstStyle/>
                <a:p>
                  <a:r>
                    <a:rPr lang="en-US">
                      <a:noFill/>
                    </a:rPr>
                    <a:t> </a:t>
                  </a:r>
                </a:p>
              </p:txBody>
            </p:sp>
          </mc:Fallback>
        </mc:AlternateContent>
        <p:cxnSp>
          <p:nvCxnSpPr>
            <p:cNvPr id="273" name="Straight Arrow Connector 272">
              <a:extLst>
                <a:ext uri="{FF2B5EF4-FFF2-40B4-BE49-F238E27FC236}">
                  <a16:creationId xmlns:a16="http://schemas.microsoft.com/office/drawing/2014/main" id="{163D3BCD-FC2E-42A9-A155-0C5C2B549B40}"/>
                </a:ext>
              </a:extLst>
            </p:cNvPr>
            <p:cNvCxnSpPr>
              <a:cxnSpLocks/>
            </p:cNvCxnSpPr>
            <p:nvPr/>
          </p:nvCxnSpPr>
          <p:spPr bwMode="auto">
            <a:xfrm rot="5400000">
              <a:off x="1834037" y="46154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74" name="Straight Arrow Connector 273">
              <a:extLst>
                <a:ext uri="{FF2B5EF4-FFF2-40B4-BE49-F238E27FC236}">
                  <a16:creationId xmlns:a16="http://schemas.microsoft.com/office/drawing/2014/main" id="{445BBB84-6B6F-4848-8142-E3F1B72E19AD}"/>
                </a:ext>
              </a:extLst>
            </p:cNvPr>
            <p:cNvCxnSpPr>
              <a:cxnSpLocks/>
            </p:cNvCxnSpPr>
            <p:nvPr/>
          </p:nvCxnSpPr>
          <p:spPr bwMode="auto">
            <a:xfrm rot="16200000" flipH="1">
              <a:off x="2507137" y="461867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75" name="TextBox 274">
                  <a:extLst>
                    <a:ext uri="{FF2B5EF4-FFF2-40B4-BE49-F238E27FC236}">
                      <a16:creationId xmlns:a16="http://schemas.microsoft.com/office/drawing/2014/main" id="{D8758F8D-54ED-424A-BDD7-1AAF014F0633}"/>
                    </a:ext>
                  </a:extLst>
                </p:cNvPr>
                <p:cNvSpPr txBox="1"/>
                <p:nvPr/>
              </p:nvSpPr>
              <p:spPr>
                <a:xfrm>
                  <a:off x="1741169" y="4468018"/>
                  <a:ext cx="2233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88" name="TextBox 1087">
                  <a:extLst>
                    <a:ext uri="{FF2B5EF4-FFF2-40B4-BE49-F238E27FC236}">
                      <a16:creationId xmlns:a16="http://schemas.microsoft.com/office/drawing/2014/main" id="{22BA7F3F-A9AA-4F71-9C8F-90DB0FB8F216}"/>
                    </a:ext>
                  </a:extLst>
                </p:cNvPr>
                <p:cNvSpPr txBox="1">
                  <a:spLocks noRot="1" noChangeAspect="1" noMove="1" noResize="1" noEditPoints="1" noAdjustHandles="1" noChangeArrowheads="1" noChangeShapeType="1" noTextEdit="1"/>
                </p:cNvSpPr>
                <p:nvPr/>
              </p:nvSpPr>
              <p:spPr>
                <a:xfrm>
                  <a:off x="1741169" y="4468018"/>
                  <a:ext cx="223394" cy="184666"/>
                </a:xfrm>
                <a:prstGeom prst="rect">
                  <a:avLst/>
                </a:prstGeom>
                <a:blipFill>
                  <a:blip r:embed="rId46"/>
                  <a:stretch>
                    <a:fillRect l="-16216" r="-5405"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6" name="TextBox 275">
                  <a:extLst>
                    <a:ext uri="{FF2B5EF4-FFF2-40B4-BE49-F238E27FC236}">
                      <a16:creationId xmlns:a16="http://schemas.microsoft.com/office/drawing/2014/main" id="{1C76EF35-953B-488F-A337-5708AE5E679C}"/>
                    </a:ext>
                  </a:extLst>
                </p:cNvPr>
                <p:cNvSpPr txBox="1"/>
                <p:nvPr/>
              </p:nvSpPr>
              <p:spPr>
                <a:xfrm>
                  <a:off x="2366644" y="4464843"/>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89" name="TextBox 1088">
                  <a:extLst>
                    <a:ext uri="{FF2B5EF4-FFF2-40B4-BE49-F238E27FC236}">
                      <a16:creationId xmlns:a16="http://schemas.microsoft.com/office/drawing/2014/main" id="{D8E125F3-7EC9-4B32-858E-C6D25D8015EF}"/>
                    </a:ext>
                  </a:extLst>
                </p:cNvPr>
                <p:cNvSpPr txBox="1">
                  <a:spLocks noRot="1" noChangeAspect="1" noMove="1" noResize="1" noEditPoints="1" noAdjustHandles="1" noChangeArrowheads="1" noChangeShapeType="1" noTextEdit="1"/>
                </p:cNvSpPr>
                <p:nvPr/>
              </p:nvSpPr>
              <p:spPr>
                <a:xfrm>
                  <a:off x="2366644" y="4464843"/>
                  <a:ext cx="329193" cy="184666"/>
                </a:xfrm>
                <a:prstGeom prst="rect">
                  <a:avLst/>
                </a:prstGeom>
                <a:blipFill>
                  <a:blip r:embed="rId47"/>
                  <a:stretch>
                    <a:fillRect l="-11111" r="-1852" b="-16667"/>
                  </a:stretch>
                </a:blipFill>
              </p:spPr>
              <p:txBody>
                <a:bodyPr/>
                <a:lstStyle/>
                <a:p>
                  <a:r>
                    <a:rPr lang="en-US">
                      <a:noFill/>
                    </a:rPr>
                    <a:t> </a:t>
                  </a:r>
                </a:p>
              </p:txBody>
            </p:sp>
          </mc:Fallback>
        </mc:AlternateContent>
        <p:cxnSp>
          <p:nvCxnSpPr>
            <p:cNvPr id="277" name="Straight Arrow Connector 276">
              <a:extLst>
                <a:ext uri="{FF2B5EF4-FFF2-40B4-BE49-F238E27FC236}">
                  <a16:creationId xmlns:a16="http://schemas.microsoft.com/office/drawing/2014/main" id="{21F4A697-3BC9-42F7-808C-2147D43CC0E6}"/>
                </a:ext>
              </a:extLst>
            </p:cNvPr>
            <p:cNvCxnSpPr>
              <a:cxnSpLocks/>
            </p:cNvCxnSpPr>
            <p:nvPr/>
          </p:nvCxnSpPr>
          <p:spPr bwMode="auto">
            <a:xfrm rot="5400000">
              <a:off x="1837212" y="51298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78" name="Straight Arrow Connector 277">
              <a:extLst>
                <a:ext uri="{FF2B5EF4-FFF2-40B4-BE49-F238E27FC236}">
                  <a16:creationId xmlns:a16="http://schemas.microsoft.com/office/drawing/2014/main" id="{A55A9060-AB2F-4A6D-8A6B-17DECA1CEB0F}"/>
                </a:ext>
              </a:extLst>
            </p:cNvPr>
            <p:cNvCxnSpPr>
              <a:cxnSpLocks/>
            </p:cNvCxnSpPr>
            <p:nvPr/>
          </p:nvCxnSpPr>
          <p:spPr bwMode="auto">
            <a:xfrm rot="16200000" flipH="1">
              <a:off x="2510312" y="51330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79" name="TextBox 278">
                  <a:extLst>
                    <a:ext uri="{FF2B5EF4-FFF2-40B4-BE49-F238E27FC236}">
                      <a16:creationId xmlns:a16="http://schemas.microsoft.com/office/drawing/2014/main" id="{9459C93B-331F-4443-AD11-21176D11D9EE}"/>
                    </a:ext>
                  </a:extLst>
                </p:cNvPr>
                <p:cNvSpPr txBox="1"/>
                <p:nvPr/>
              </p:nvSpPr>
              <p:spPr>
                <a:xfrm>
                  <a:off x="1744344" y="4982368"/>
                  <a:ext cx="2233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92" name="TextBox 1091">
                  <a:extLst>
                    <a:ext uri="{FF2B5EF4-FFF2-40B4-BE49-F238E27FC236}">
                      <a16:creationId xmlns:a16="http://schemas.microsoft.com/office/drawing/2014/main" id="{F4C4C7E6-EB91-4D19-9B3E-9B46A7141294}"/>
                    </a:ext>
                  </a:extLst>
                </p:cNvPr>
                <p:cNvSpPr txBox="1">
                  <a:spLocks noRot="1" noChangeAspect="1" noMove="1" noResize="1" noEditPoints="1" noAdjustHandles="1" noChangeArrowheads="1" noChangeShapeType="1" noTextEdit="1"/>
                </p:cNvSpPr>
                <p:nvPr/>
              </p:nvSpPr>
              <p:spPr>
                <a:xfrm>
                  <a:off x="1744344" y="4982368"/>
                  <a:ext cx="223394" cy="184666"/>
                </a:xfrm>
                <a:prstGeom prst="rect">
                  <a:avLst/>
                </a:prstGeom>
                <a:blipFill>
                  <a:blip r:embed="rId48"/>
                  <a:stretch>
                    <a:fillRect l="-16667" r="-5556"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0" name="TextBox 279">
                  <a:extLst>
                    <a:ext uri="{FF2B5EF4-FFF2-40B4-BE49-F238E27FC236}">
                      <a16:creationId xmlns:a16="http://schemas.microsoft.com/office/drawing/2014/main" id="{0C739461-9035-4174-B557-9F8A2521EED9}"/>
                    </a:ext>
                  </a:extLst>
                </p:cNvPr>
                <p:cNvSpPr txBox="1"/>
                <p:nvPr/>
              </p:nvSpPr>
              <p:spPr>
                <a:xfrm>
                  <a:off x="2369819" y="4979193"/>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93" name="TextBox 1092">
                  <a:extLst>
                    <a:ext uri="{FF2B5EF4-FFF2-40B4-BE49-F238E27FC236}">
                      <a16:creationId xmlns:a16="http://schemas.microsoft.com/office/drawing/2014/main" id="{4EF1D3A3-ED40-4B82-BDAF-39CD4512AC3F}"/>
                    </a:ext>
                  </a:extLst>
                </p:cNvPr>
                <p:cNvSpPr txBox="1">
                  <a:spLocks noRot="1" noChangeAspect="1" noMove="1" noResize="1" noEditPoints="1" noAdjustHandles="1" noChangeArrowheads="1" noChangeShapeType="1" noTextEdit="1"/>
                </p:cNvSpPr>
                <p:nvPr/>
              </p:nvSpPr>
              <p:spPr>
                <a:xfrm>
                  <a:off x="2369819" y="4979193"/>
                  <a:ext cx="329193" cy="184666"/>
                </a:xfrm>
                <a:prstGeom prst="rect">
                  <a:avLst/>
                </a:prstGeom>
                <a:blipFill>
                  <a:blip r:embed="rId49"/>
                  <a:stretch>
                    <a:fillRect l="-11111" r="-3704" b="-12903"/>
                  </a:stretch>
                </a:blipFill>
              </p:spPr>
              <p:txBody>
                <a:bodyPr/>
                <a:lstStyle/>
                <a:p>
                  <a:r>
                    <a:rPr lang="en-US">
                      <a:noFill/>
                    </a:rPr>
                    <a:t> </a:t>
                  </a:r>
                </a:p>
              </p:txBody>
            </p:sp>
          </mc:Fallback>
        </mc:AlternateContent>
        <p:cxnSp>
          <p:nvCxnSpPr>
            <p:cNvPr id="281" name="Straight Arrow Connector 280">
              <a:extLst>
                <a:ext uri="{FF2B5EF4-FFF2-40B4-BE49-F238E27FC236}">
                  <a16:creationId xmlns:a16="http://schemas.microsoft.com/office/drawing/2014/main" id="{D7F0DEF9-321F-4326-9C7C-D056BE63DA0B}"/>
                </a:ext>
              </a:extLst>
            </p:cNvPr>
            <p:cNvCxnSpPr>
              <a:cxnSpLocks/>
            </p:cNvCxnSpPr>
            <p:nvPr/>
          </p:nvCxnSpPr>
          <p:spPr bwMode="auto">
            <a:xfrm rot="5400000">
              <a:off x="4350225" y="41011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82" name="Straight Arrow Connector 281">
              <a:extLst>
                <a:ext uri="{FF2B5EF4-FFF2-40B4-BE49-F238E27FC236}">
                  <a16:creationId xmlns:a16="http://schemas.microsoft.com/office/drawing/2014/main" id="{022E8C76-8DAD-4375-8C98-1BB1CFD7C3FB}"/>
                </a:ext>
              </a:extLst>
            </p:cNvPr>
            <p:cNvCxnSpPr>
              <a:cxnSpLocks/>
            </p:cNvCxnSpPr>
            <p:nvPr/>
          </p:nvCxnSpPr>
          <p:spPr bwMode="auto">
            <a:xfrm rot="16200000" flipH="1">
              <a:off x="5023325" y="41043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83" name="TextBox 282">
                  <a:extLst>
                    <a:ext uri="{FF2B5EF4-FFF2-40B4-BE49-F238E27FC236}">
                      <a16:creationId xmlns:a16="http://schemas.microsoft.com/office/drawing/2014/main" id="{6F1EC813-D734-402F-87B4-8090F261BF46}"/>
                    </a:ext>
                  </a:extLst>
                </p:cNvPr>
                <p:cNvSpPr txBox="1"/>
                <p:nvPr/>
              </p:nvSpPr>
              <p:spPr>
                <a:xfrm>
                  <a:off x="4184332" y="3953668"/>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𝑚𝑘</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96" name="TextBox 1095">
                  <a:extLst>
                    <a:ext uri="{FF2B5EF4-FFF2-40B4-BE49-F238E27FC236}">
                      <a16:creationId xmlns:a16="http://schemas.microsoft.com/office/drawing/2014/main" id="{8AFACD65-F3B2-408F-A7B4-82072A3C6F36}"/>
                    </a:ext>
                  </a:extLst>
                </p:cNvPr>
                <p:cNvSpPr txBox="1">
                  <a:spLocks noRot="1" noChangeAspect="1" noMove="1" noResize="1" noEditPoints="1" noAdjustHandles="1" noChangeArrowheads="1" noChangeShapeType="1" noTextEdit="1"/>
                </p:cNvSpPr>
                <p:nvPr/>
              </p:nvSpPr>
              <p:spPr>
                <a:xfrm>
                  <a:off x="4184332" y="3953668"/>
                  <a:ext cx="329193" cy="184666"/>
                </a:xfrm>
                <a:prstGeom prst="rect">
                  <a:avLst/>
                </a:prstGeom>
                <a:blipFill>
                  <a:blip r:embed="rId50"/>
                  <a:stretch>
                    <a:fillRect l="-11111" r="-1852"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4" name="TextBox 283">
                  <a:extLst>
                    <a:ext uri="{FF2B5EF4-FFF2-40B4-BE49-F238E27FC236}">
                      <a16:creationId xmlns:a16="http://schemas.microsoft.com/office/drawing/2014/main" id="{9859AE2F-D436-4D7E-BC73-F96DD88D0B2C}"/>
                    </a:ext>
                  </a:extLst>
                </p:cNvPr>
                <p:cNvSpPr txBox="1"/>
                <p:nvPr/>
              </p:nvSpPr>
              <p:spPr>
                <a:xfrm>
                  <a:off x="4882832" y="3950493"/>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97" name="TextBox 1096">
                  <a:extLst>
                    <a:ext uri="{FF2B5EF4-FFF2-40B4-BE49-F238E27FC236}">
                      <a16:creationId xmlns:a16="http://schemas.microsoft.com/office/drawing/2014/main" id="{6357AEA3-67C7-4971-AE72-8559D208683D}"/>
                    </a:ext>
                  </a:extLst>
                </p:cNvPr>
                <p:cNvSpPr txBox="1">
                  <a:spLocks noRot="1" noChangeAspect="1" noMove="1" noResize="1" noEditPoints="1" noAdjustHandles="1" noChangeArrowheads="1" noChangeShapeType="1" noTextEdit="1"/>
                </p:cNvSpPr>
                <p:nvPr/>
              </p:nvSpPr>
              <p:spPr>
                <a:xfrm>
                  <a:off x="4882832" y="3950493"/>
                  <a:ext cx="335605" cy="184666"/>
                </a:xfrm>
                <a:prstGeom prst="rect">
                  <a:avLst/>
                </a:prstGeom>
                <a:blipFill>
                  <a:blip r:embed="rId51"/>
                  <a:stretch>
                    <a:fillRect l="-10909" r="-1818" b="-13333"/>
                  </a:stretch>
                </a:blipFill>
              </p:spPr>
              <p:txBody>
                <a:bodyPr/>
                <a:lstStyle/>
                <a:p>
                  <a:r>
                    <a:rPr lang="en-US">
                      <a:noFill/>
                    </a:rPr>
                    <a:t> </a:t>
                  </a:r>
                </a:p>
              </p:txBody>
            </p:sp>
          </mc:Fallback>
        </mc:AlternateContent>
        <p:cxnSp>
          <p:nvCxnSpPr>
            <p:cNvPr id="285" name="Straight Arrow Connector 284">
              <a:extLst>
                <a:ext uri="{FF2B5EF4-FFF2-40B4-BE49-F238E27FC236}">
                  <a16:creationId xmlns:a16="http://schemas.microsoft.com/office/drawing/2014/main" id="{01A85270-63AD-4F99-AACC-D4C9ABB3AE94}"/>
                </a:ext>
              </a:extLst>
            </p:cNvPr>
            <p:cNvCxnSpPr>
              <a:cxnSpLocks/>
            </p:cNvCxnSpPr>
            <p:nvPr/>
          </p:nvCxnSpPr>
          <p:spPr bwMode="auto">
            <a:xfrm rot="5400000">
              <a:off x="4343875" y="46250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86" name="Straight Arrow Connector 285">
              <a:extLst>
                <a:ext uri="{FF2B5EF4-FFF2-40B4-BE49-F238E27FC236}">
                  <a16:creationId xmlns:a16="http://schemas.microsoft.com/office/drawing/2014/main" id="{45CE759B-5659-475F-8F08-C1CC211A24FD}"/>
                </a:ext>
              </a:extLst>
            </p:cNvPr>
            <p:cNvCxnSpPr>
              <a:cxnSpLocks/>
            </p:cNvCxnSpPr>
            <p:nvPr/>
          </p:nvCxnSpPr>
          <p:spPr bwMode="auto">
            <a:xfrm rot="16200000" flipH="1">
              <a:off x="5016975" y="46281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87" name="TextBox 286">
                  <a:extLst>
                    <a:ext uri="{FF2B5EF4-FFF2-40B4-BE49-F238E27FC236}">
                      <a16:creationId xmlns:a16="http://schemas.microsoft.com/office/drawing/2014/main" id="{DD558486-CF0D-4733-A9A5-E36B127277D8}"/>
                    </a:ext>
                  </a:extLst>
                </p:cNvPr>
                <p:cNvSpPr txBox="1"/>
                <p:nvPr/>
              </p:nvSpPr>
              <p:spPr>
                <a:xfrm>
                  <a:off x="4177982" y="4477543"/>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𝑚𝑘</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100" name="TextBox 1099">
                  <a:extLst>
                    <a:ext uri="{FF2B5EF4-FFF2-40B4-BE49-F238E27FC236}">
                      <a16:creationId xmlns:a16="http://schemas.microsoft.com/office/drawing/2014/main" id="{4BB1E5D9-76AA-4252-B5EB-744585F64D60}"/>
                    </a:ext>
                  </a:extLst>
                </p:cNvPr>
                <p:cNvSpPr txBox="1">
                  <a:spLocks noRot="1" noChangeAspect="1" noMove="1" noResize="1" noEditPoints="1" noAdjustHandles="1" noChangeArrowheads="1" noChangeShapeType="1" noTextEdit="1"/>
                </p:cNvSpPr>
                <p:nvPr/>
              </p:nvSpPr>
              <p:spPr>
                <a:xfrm>
                  <a:off x="4177982" y="4477543"/>
                  <a:ext cx="329193" cy="184666"/>
                </a:xfrm>
                <a:prstGeom prst="rect">
                  <a:avLst/>
                </a:prstGeom>
                <a:blipFill>
                  <a:blip r:embed="rId52"/>
                  <a:stretch>
                    <a:fillRect l="-11111" r="-1852"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8" name="TextBox 287">
                  <a:extLst>
                    <a:ext uri="{FF2B5EF4-FFF2-40B4-BE49-F238E27FC236}">
                      <a16:creationId xmlns:a16="http://schemas.microsoft.com/office/drawing/2014/main" id="{AAE6F758-55BA-4596-BFC5-887CCCB8A1D1}"/>
                    </a:ext>
                  </a:extLst>
                </p:cNvPr>
                <p:cNvSpPr txBox="1"/>
                <p:nvPr/>
              </p:nvSpPr>
              <p:spPr>
                <a:xfrm>
                  <a:off x="4876482" y="4474368"/>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101" name="TextBox 1100">
                  <a:extLst>
                    <a:ext uri="{FF2B5EF4-FFF2-40B4-BE49-F238E27FC236}">
                      <a16:creationId xmlns:a16="http://schemas.microsoft.com/office/drawing/2014/main" id="{55D0C82D-C281-4E55-B0BC-DA028AA303F0}"/>
                    </a:ext>
                  </a:extLst>
                </p:cNvPr>
                <p:cNvSpPr txBox="1">
                  <a:spLocks noRot="1" noChangeAspect="1" noMove="1" noResize="1" noEditPoints="1" noAdjustHandles="1" noChangeArrowheads="1" noChangeShapeType="1" noTextEdit="1"/>
                </p:cNvSpPr>
                <p:nvPr/>
              </p:nvSpPr>
              <p:spPr>
                <a:xfrm>
                  <a:off x="4876482" y="4474368"/>
                  <a:ext cx="335605" cy="184666"/>
                </a:xfrm>
                <a:prstGeom prst="rect">
                  <a:avLst/>
                </a:prstGeom>
                <a:blipFill>
                  <a:blip r:embed="rId53"/>
                  <a:stretch>
                    <a:fillRect l="-10909" r="-1818" b="-13333"/>
                  </a:stretch>
                </a:blipFill>
              </p:spPr>
              <p:txBody>
                <a:bodyPr/>
                <a:lstStyle/>
                <a:p>
                  <a:r>
                    <a:rPr lang="en-US">
                      <a:noFill/>
                    </a:rPr>
                    <a:t> </a:t>
                  </a:r>
                </a:p>
              </p:txBody>
            </p:sp>
          </mc:Fallback>
        </mc:AlternateContent>
        <p:cxnSp>
          <p:nvCxnSpPr>
            <p:cNvPr id="289" name="Straight Arrow Connector 288">
              <a:extLst>
                <a:ext uri="{FF2B5EF4-FFF2-40B4-BE49-F238E27FC236}">
                  <a16:creationId xmlns:a16="http://schemas.microsoft.com/office/drawing/2014/main" id="{A24A40DE-0D3A-40A9-B5E1-AC3E385706D5}"/>
                </a:ext>
              </a:extLst>
            </p:cNvPr>
            <p:cNvCxnSpPr>
              <a:cxnSpLocks/>
            </p:cNvCxnSpPr>
            <p:nvPr/>
          </p:nvCxnSpPr>
          <p:spPr bwMode="auto">
            <a:xfrm rot="5400000">
              <a:off x="4347050" y="513937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90" name="Straight Arrow Connector 289">
              <a:extLst>
                <a:ext uri="{FF2B5EF4-FFF2-40B4-BE49-F238E27FC236}">
                  <a16:creationId xmlns:a16="http://schemas.microsoft.com/office/drawing/2014/main" id="{CFBB9BDF-2715-415C-B4A1-7656BDC1CBA6}"/>
                </a:ext>
              </a:extLst>
            </p:cNvPr>
            <p:cNvCxnSpPr>
              <a:cxnSpLocks/>
            </p:cNvCxnSpPr>
            <p:nvPr/>
          </p:nvCxnSpPr>
          <p:spPr bwMode="auto">
            <a:xfrm rot="16200000" flipH="1">
              <a:off x="5020150" y="51425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91" name="TextBox 290">
                  <a:extLst>
                    <a:ext uri="{FF2B5EF4-FFF2-40B4-BE49-F238E27FC236}">
                      <a16:creationId xmlns:a16="http://schemas.microsoft.com/office/drawing/2014/main" id="{9772D563-4CB9-48A1-A90E-4D85DE984F56}"/>
                    </a:ext>
                  </a:extLst>
                </p:cNvPr>
                <p:cNvSpPr txBox="1"/>
                <p:nvPr/>
              </p:nvSpPr>
              <p:spPr>
                <a:xfrm>
                  <a:off x="4181157" y="4991893"/>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𝑚𝑘</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104" name="TextBox 1103">
                  <a:extLst>
                    <a:ext uri="{FF2B5EF4-FFF2-40B4-BE49-F238E27FC236}">
                      <a16:creationId xmlns:a16="http://schemas.microsoft.com/office/drawing/2014/main" id="{7A484EE9-8C6D-458B-BB1A-2D3868A77F1E}"/>
                    </a:ext>
                  </a:extLst>
                </p:cNvPr>
                <p:cNvSpPr txBox="1">
                  <a:spLocks noRot="1" noChangeAspect="1" noMove="1" noResize="1" noEditPoints="1" noAdjustHandles="1" noChangeArrowheads="1" noChangeShapeType="1" noTextEdit="1"/>
                </p:cNvSpPr>
                <p:nvPr/>
              </p:nvSpPr>
              <p:spPr>
                <a:xfrm>
                  <a:off x="4181157" y="4991893"/>
                  <a:ext cx="329193" cy="184666"/>
                </a:xfrm>
                <a:prstGeom prst="rect">
                  <a:avLst/>
                </a:prstGeom>
                <a:blipFill>
                  <a:blip r:embed="rId54"/>
                  <a:stretch>
                    <a:fillRect l="-11111" r="-3704"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2" name="TextBox 291">
                  <a:extLst>
                    <a:ext uri="{FF2B5EF4-FFF2-40B4-BE49-F238E27FC236}">
                      <a16:creationId xmlns:a16="http://schemas.microsoft.com/office/drawing/2014/main" id="{EE675A0C-001A-45DA-A587-9E92E913ACE3}"/>
                    </a:ext>
                  </a:extLst>
                </p:cNvPr>
                <p:cNvSpPr txBox="1"/>
                <p:nvPr/>
              </p:nvSpPr>
              <p:spPr>
                <a:xfrm>
                  <a:off x="4879657" y="4988718"/>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105" name="TextBox 1104">
                  <a:extLst>
                    <a:ext uri="{FF2B5EF4-FFF2-40B4-BE49-F238E27FC236}">
                      <a16:creationId xmlns:a16="http://schemas.microsoft.com/office/drawing/2014/main" id="{052FA9A7-316A-49CA-89BA-B1523222496A}"/>
                    </a:ext>
                  </a:extLst>
                </p:cNvPr>
                <p:cNvSpPr txBox="1">
                  <a:spLocks noRot="1" noChangeAspect="1" noMove="1" noResize="1" noEditPoints="1" noAdjustHandles="1" noChangeArrowheads="1" noChangeShapeType="1" noTextEdit="1"/>
                </p:cNvSpPr>
                <p:nvPr/>
              </p:nvSpPr>
              <p:spPr>
                <a:xfrm>
                  <a:off x="4879657" y="4988718"/>
                  <a:ext cx="335605" cy="184666"/>
                </a:xfrm>
                <a:prstGeom prst="rect">
                  <a:avLst/>
                </a:prstGeom>
                <a:blipFill>
                  <a:blip r:embed="rId55"/>
                  <a:stretch>
                    <a:fillRect l="-10909" r="-1818" b="-13333"/>
                  </a:stretch>
                </a:blipFill>
              </p:spPr>
              <p:txBody>
                <a:bodyPr/>
                <a:lstStyle/>
                <a:p>
                  <a:r>
                    <a:rPr lang="en-US">
                      <a:noFill/>
                    </a:rPr>
                    <a:t> </a:t>
                  </a:r>
                </a:p>
              </p:txBody>
            </p:sp>
          </mc:Fallback>
        </mc:AlternateContent>
        <p:cxnSp>
          <p:nvCxnSpPr>
            <p:cNvPr id="293" name="Straight Arrow Connector 292">
              <a:extLst>
                <a:ext uri="{FF2B5EF4-FFF2-40B4-BE49-F238E27FC236}">
                  <a16:creationId xmlns:a16="http://schemas.microsoft.com/office/drawing/2014/main" id="{75816B1A-8324-4511-8056-987C2CCB24A1}"/>
                </a:ext>
              </a:extLst>
            </p:cNvPr>
            <p:cNvCxnSpPr>
              <a:cxnSpLocks/>
            </p:cNvCxnSpPr>
            <p:nvPr/>
          </p:nvCxnSpPr>
          <p:spPr bwMode="auto">
            <a:xfrm rot="5400000">
              <a:off x="7090250" y="409797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94" name="Straight Arrow Connector 293">
              <a:extLst>
                <a:ext uri="{FF2B5EF4-FFF2-40B4-BE49-F238E27FC236}">
                  <a16:creationId xmlns:a16="http://schemas.microsoft.com/office/drawing/2014/main" id="{10CF19EB-6EB7-472C-B497-CA17D039460F}"/>
                </a:ext>
              </a:extLst>
            </p:cNvPr>
            <p:cNvCxnSpPr>
              <a:cxnSpLocks/>
            </p:cNvCxnSpPr>
            <p:nvPr/>
          </p:nvCxnSpPr>
          <p:spPr bwMode="auto">
            <a:xfrm rot="16200000" flipH="1">
              <a:off x="7763350" y="41011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95" name="TextBox 294">
                  <a:extLst>
                    <a:ext uri="{FF2B5EF4-FFF2-40B4-BE49-F238E27FC236}">
                      <a16:creationId xmlns:a16="http://schemas.microsoft.com/office/drawing/2014/main" id="{742C99E4-DD03-4343-AC46-AAAEE2D60D35}"/>
                    </a:ext>
                  </a:extLst>
                </p:cNvPr>
                <p:cNvSpPr txBox="1"/>
                <p:nvPr/>
              </p:nvSpPr>
              <p:spPr>
                <a:xfrm>
                  <a:off x="6924357" y="3950493"/>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𝑛𝑚</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108" name="TextBox 1107">
                  <a:extLst>
                    <a:ext uri="{FF2B5EF4-FFF2-40B4-BE49-F238E27FC236}">
                      <a16:creationId xmlns:a16="http://schemas.microsoft.com/office/drawing/2014/main" id="{3583C092-2625-4DF9-8568-DC86B86B55AF}"/>
                    </a:ext>
                  </a:extLst>
                </p:cNvPr>
                <p:cNvSpPr txBox="1">
                  <a:spLocks noRot="1" noChangeAspect="1" noMove="1" noResize="1" noEditPoints="1" noAdjustHandles="1" noChangeArrowheads="1" noChangeShapeType="1" noTextEdit="1"/>
                </p:cNvSpPr>
                <p:nvPr/>
              </p:nvSpPr>
              <p:spPr>
                <a:xfrm>
                  <a:off x="6924357" y="3950493"/>
                  <a:ext cx="335605" cy="184666"/>
                </a:xfrm>
                <a:prstGeom prst="rect">
                  <a:avLst/>
                </a:prstGeom>
                <a:blipFill>
                  <a:blip r:embed="rId56"/>
                  <a:stretch>
                    <a:fillRect l="-10714"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6" name="TextBox 295">
                  <a:extLst>
                    <a:ext uri="{FF2B5EF4-FFF2-40B4-BE49-F238E27FC236}">
                      <a16:creationId xmlns:a16="http://schemas.microsoft.com/office/drawing/2014/main" id="{95BF3B02-FB08-4F9B-97F9-55112BEA2C8E}"/>
                    </a:ext>
                  </a:extLst>
                </p:cNvPr>
                <p:cNvSpPr txBox="1"/>
                <p:nvPr/>
              </p:nvSpPr>
              <p:spPr>
                <a:xfrm>
                  <a:off x="7622857" y="3947318"/>
                  <a:ext cx="2298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109" name="TextBox 1108">
                  <a:extLst>
                    <a:ext uri="{FF2B5EF4-FFF2-40B4-BE49-F238E27FC236}">
                      <a16:creationId xmlns:a16="http://schemas.microsoft.com/office/drawing/2014/main" id="{82CFA00E-64C8-4261-B22B-1320EBF09130}"/>
                    </a:ext>
                  </a:extLst>
                </p:cNvPr>
                <p:cNvSpPr txBox="1">
                  <a:spLocks noRot="1" noChangeAspect="1" noMove="1" noResize="1" noEditPoints="1" noAdjustHandles="1" noChangeArrowheads="1" noChangeShapeType="1" noTextEdit="1"/>
                </p:cNvSpPr>
                <p:nvPr/>
              </p:nvSpPr>
              <p:spPr>
                <a:xfrm>
                  <a:off x="7622857" y="3947318"/>
                  <a:ext cx="229807" cy="184666"/>
                </a:xfrm>
                <a:prstGeom prst="rect">
                  <a:avLst/>
                </a:prstGeom>
                <a:blipFill>
                  <a:blip r:embed="rId57"/>
                  <a:stretch>
                    <a:fillRect l="-15789" r="-2632" b="-13333"/>
                  </a:stretch>
                </a:blipFill>
              </p:spPr>
              <p:txBody>
                <a:bodyPr/>
                <a:lstStyle/>
                <a:p>
                  <a:r>
                    <a:rPr lang="en-US">
                      <a:noFill/>
                    </a:rPr>
                    <a:t> </a:t>
                  </a:r>
                </a:p>
              </p:txBody>
            </p:sp>
          </mc:Fallback>
        </mc:AlternateContent>
        <p:cxnSp>
          <p:nvCxnSpPr>
            <p:cNvPr id="297" name="Straight Arrow Connector 296">
              <a:extLst>
                <a:ext uri="{FF2B5EF4-FFF2-40B4-BE49-F238E27FC236}">
                  <a16:creationId xmlns:a16="http://schemas.microsoft.com/office/drawing/2014/main" id="{6FB475A7-02C6-432F-AB2D-CA7320FCBDCA}"/>
                </a:ext>
              </a:extLst>
            </p:cNvPr>
            <p:cNvCxnSpPr>
              <a:cxnSpLocks/>
            </p:cNvCxnSpPr>
            <p:nvPr/>
          </p:nvCxnSpPr>
          <p:spPr bwMode="auto">
            <a:xfrm rot="5400000">
              <a:off x="7083900" y="46218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98" name="Straight Arrow Connector 297">
              <a:extLst>
                <a:ext uri="{FF2B5EF4-FFF2-40B4-BE49-F238E27FC236}">
                  <a16:creationId xmlns:a16="http://schemas.microsoft.com/office/drawing/2014/main" id="{9CB6487B-9D09-4194-95CA-B5C3E1FE5583}"/>
                </a:ext>
              </a:extLst>
            </p:cNvPr>
            <p:cNvCxnSpPr>
              <a:cxnSpLocks/>
            </p:cNvCxnSpPr>
            <p:nvPr/>
          </p:nvCxnSpPr>
          <p:spPr bwMode="auto">
            <a:xfrm rot="16200000" flipH="1">
              <a:off x="7757000" y="46250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99" name="TextBox 298">
                  <a:extLst>
                    <a:ext uri="{FF2B5EF4-FFF2-40B4-BE49-F238E27FC236}">
                      <a16:creationId xmlns:a16="http://schemas.microsoft.com/office/drawing/2014/main" id="{40055D09-EC59-4E56-BFDD-5593612F6D9E}"/>
                    </a:ext>
                  </a:extLst>
                </p:cNvPr>
                <p:cNvSpPr txBox="1"/>
                <p:nvPr/>
              </p:nvSpPr>
              <p:spPr>
                <a:xfrm>
                  <a:off x="6918007" y="4474368"/>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𝑛𝑚</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112" name="TextBox 1111">
                  <a:extLst>
                    <a:ext uri="{FF2B5EF4-FFF2-40B4-BE49-F238E27FC236}">
                      <a16:creationId xmlns:a16="http://schemas.microsoft.com/office/drawing/2014/main" id="{8DF1EC54-26C5-417F-9844-AA3FCB14B2A8}"/>
                    </a:ext>
                  </a:extLst>
                </p:cNvPr>
                <p:cNvSpPr txBox="1">
                  <a:spLocks noRot="1" noChangeAspect="1" noMove="1" noResize="1" noEditPoints="1" noAdjustHandles="1" noChangeArrowheads="1" noChangeShapeType="1" noTextEdit="1"/>
                </p:cNvSpPr>
                <p:nvPr/>
              </p:nvSpPr>
              <p:spPr>
                <a:xfrm>
                  <a:off x="6918007" y="4474368"/>
                  <a:ext cx="335605" cy="184666"/>
                </a:xfrm>
                <a:prstGeom prst="rect">
                  <a:avLst/>
                </a:prstGeom>
                <a:blipFill>
                  <a:blip r:embed="rId58"/>
                  <a:stretch>
                    <a:fillRect l="-10909" r="-1818"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0" name="TextBox 299">
                  <a:extLst>
                    <a:ext uri="{FF2B5EF4-FFF2-40B4-BE49-F238E27FC236}">
                      <a16:creationId xmlns:a16="http://schemas.microsoft.com/office/drawing/2014/main" id="{270B770A-9731-401A-9D63-C4C1091601CF}"/>
                    </a:ext>
                  </a:extLst>
                </p:cNvPr>
                <p:cNvSpPr txBox="1"/>
                <p:nvPr/>
              </p:nvSpPr>
              <p:spPr>
                <a:xfrm>
                  <a:off x="7616507" y="4471193"/>
                  <a:ext cx="2298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113" name="TextBox 1112">
                  <a:extLst>
                    <a:ext uri="{FF2B5EF4-FFF2-40B4-BE49-F238E27FC236}">
                      <a16:creationId xmlns:a16="http://schemas.microsoft.com/office/drawing/2014/main" id="{7FD9E51F-B18C-4FC1-9071-99BCDE86A1BD}"/>
                    </a:ext>
                  </a:extLst>
                </p:cNvPr>
                <p:cNvSpPr txBox="1">
                  <a:spLocks noRot="1" noChangeAspect="1" noMove="1" noResize="1" noEditPoints="1" noAdjustHandles="1" noChangeArrowheads="1" noChangeShapeType="1" noTextEdit="1"/>
                </p:cNvSpPr>
                <p:nvPr/>
              </p:nvSpPr>
              <p:spPr>
                <a:xfrm>
                  <a:off x="7616507" y="4471193"/>
                  <a:ext cx="229807" cy="184666"/>
                </a:xfrm>
                <a:prstGeom prst="rect">
                  <a:avLst/>
                </a:prstGeom>
                <a:blipFill>
                  <a:blip r:embed="rId59"/>
                  <a:stretch>
                    <a:fillRect l="-15789" r="-2632" b="-13333"/>
                  </a:stretch>
                </a:blipFill>
              </p:spPr>
              <p:txBody>
                <a:bodyPr/>
                <a:lstStyle/>
                <a:p>
                  <a:r>
                    <a:rPr lang="en-US">
                      <a:noFill/>
                    </a:rPr>
                    <a:t> </a:t>
                  </a:r>
                </a:p>
              </p:txBody>
            </p:sp>
          </mc:Fallback>
        </mc:AlternateContent>
        <p:cxnSp>
          <p:nvCxnSpPr>
            <p:cNvPr id="301" name="Straight Arrow Connector 300">
              <a:extLst>
                <a:ext uri="{FF2B5EF4-FFF2-40B4-BE49-F238E27FC236}">
                  <a16:creationId xmlns:a16="http://schemas.microsoft.com/office/drawing/2014/main" id="{AA99E8BB-AE55-4F0E-A226-78B34B44363B}"/>
                </a:ext>
              </a:extLst>
            </p:cNvPr>
            <p:cNvCxnSpPr>
              <a:cxnSpLocks/>
            </p:cNvCxnSpPr>
            <p:nvPr/>
          </p:nvCxnSpPr>
          <p:spPr bwMode="auto">
            <a:xfrm rot="5400000">
              <a:off x="7087075" y="51361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02" name="Straight Arrow Connector 301">
              <a:extLst>
                <a:ext uri="{FF2B5EF4-FFF2-40B4-BE49-F238E27FC236}">
                  <a16:creationId xmlns:a16="http://schemas.microsoft.com/office/drawing/2014/main" id="{C4DA986A-6468-416B-BF20-C88E2697F45F}"/>
                </a:ext>
              </a:extLst>
            </p:cNvPr>
            <p:cNvCxnSpPr>
              <a:cxnSpLocks/>
            </p:cNvCxnSpPr>
            <p:nvPr/>
          </p:nvCxnSpPr>
          <p:spPr bwMode="auto">
            <a:xfrm rot="16200000" flipH="1">
              <a:off x="7760175" y="513937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03" name="TextBox 302">
                  <a:extLst>
                    <a:ext uri="{FF2B5EF4-FFF2-40B4-BE49-F238E27FC236}">
                      <a16:creationId xmlns:a16="http://schemas.microsoft.com/office/drawing/2014/main" id="{A5ED296E-39FC-433C-B3D4-2A6B301D6812}"/>
                    </a:ext>
                  </a:extLst>
                </p:cNvPr>
                <p:cNvSpPr txBox="1"/>
                <p:nvPr/>
              </p:nvSpPr>
              <p:spPr>
                <a:xfrm>
                  <a:off x="6921182" y="4988718"/>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𝑛𝑚</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116" name="TextBox 1115">
                  <a:extLst>
                    <a:ext uri="{FF2B5EF4-FFF2-40B4-BE49-F238E27FC236}">
                      <a16:creationId xmlns:a16="http://schemas.microsoft.com/office/drawing/2014/main" id="{049F1907-CC05-4A3B-B34C-63BECC42EF65}"/>
                    </a:ext>
                  </a:extLst>
                </p:cNvPr>
                <p:cNvSpPr txBox="1">
                  <a:spLocks noRot="1" noChangeAspect="1" noMove="1" noResize="1" noEditPoints="1" noAdjustHandles="1" noChangeArrowheads="1" noChangeShapeType="1" noTextEdit="1"/>
                </p:cNvSpPr>
                <p:nvPr/>
              </p:nvSpPr>
              <p:spPr>
                <a:xfrm>
                  <a:off x="6921182" y="4988718"/>
                  <a:ext cx="335605" cy="184666"/>
                </a:xfrm>
                <a:prstGeom prst="rect">
                  <a:avLst/>
                </a:prstGeom>
                <a:blipFill>
                  <a:blip r:embed="rId60"/>
                  <a:stretch>
                    <a:fillRect l="-10909" r="-1818"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4" name="TextBox 303">
                  <a:extLst>
                    <a:ext uri="{FF2B5EF4-FFF2-40B4-BE49-F238E27FC236}">
                      <a16:creationId xmlns:a16="http://schemas.microsoft.com/office/drawing/2014/main" id="{B262B3E4-AF20-4863-90A5-2A053DC92CBC}"/>
                    </a:ext>
                  </a:extLst>
                </p:cNvPr>
                <p:cNvSpPr txBox="1"/>
                <p:nvPr/>
              </p:nvSpPr>
              <p:spPr>
                <a:xfrm>
                  <a:off x="7619682" y="4985543"/>
                  <a:ext cx="2298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117" name="TextBox 1116">
                  <a:extLst>
                    <a:ext uri="{FF2B5EF4-FFF2-40B4-BE49-F238E27FC236}">
                      <a16:creationId xmlns:a16="http://schemas.microsoft.com/office/drawing/2014/main" id="{13B3696D-B943-4332-83C7-BC2F5532E22E}"/>
                    </a:ext>
                  </a:extLst>
                </p:cNvPr>
                <p:cNvSpPr txBox="1">
                  <a:spLocks noRot="1" noChangeAspect="1" noMove="1" noResize="1" noEditPoints="1" noAdjustHandles="1" noChangeArrowheads="1" noChangeShapeType="1" noTextEdit="1"/>
                </p:cNvSpPr>
                <p:nvPr/>
              </p:nvSpPr>
              <p:spPr>
                <a:xfrm>
                  <a:off x="7619682" y="4985543"/>
                  <a:ext cx="229807" cy="184666"/>
                </a:xfrm>
                <a:prstGeom prst="rect">
                  <a:avLst/>
                </a:prstGeom>
                <a:blipFill>
                  <a:blip r:embed="rId61"/>
                  <a:stretch>
                    <a:fillRect l="-16216" r="-5405" b="-13333"/>
                  </a:stretch>
                </a:blipFill>
              </p:spPr>
              <p:txBody>
                <a:bodyPr/>
                <a:lstStyle/>
                <a:p>
                  <a:r>
                    <a:rPr lang="en-US">
                      <a:noFill/>
                    </a:rPr>
                    <a:t> </a:t>
                  </a:r>
                </a:p>
              </p:txBody>
            </p:sp>
          </mc:Fallback>
        </mc:AlternateContent>
        <p:grpSp>
          <p:nvGrpSpPr>
            <p:cNvPr id="305" name="Group 304">
              <a:extLst>
                <a:ext uri="{FF2B5EF4-FFF2-40B4-BE49-F238E27FC236}">
                  <a16:creationId xmlns:a16="http://schemas.microsoft.com/office/drawing/2014/main" id="{EFE96EBD-D916-47F0-B8DF-333AF6CC274A}"/>
                </a:ext>
              </a:extLst>
            </p:cNvPr>
            <p:cNvGrpSpPr/>
            <p:nvPr/>
          </p:nvGrpSpPr>
          <p:grpSpPr>
            <a:xfrm>
              <a:off x="709613" y="4718599"/>
              <a:ext cx="1323974" cy="106532"/>
              <a:chOff x="624683" y="4490954"/>
              <a:chExt cx="1323974" cy="106532"/>
            </a:xfrm>
          </p:grpSpPr>
          <p:sp>
            <p:nvSpPr>
              <p:cNvPr id="321" name="Rectangle 320">
                <a:extLst>
                  <a:ext uri="{FF2B5EF4-FFF2-40B4-BE49-F238E27FC236}">
                    <a16:creationId xmlns:a16="http://schemas.microsoft.com/office/drawing/2014/main" id="{E1996D2F-8C2E-4655-8947-F4C607920C37}"/>
                  </a:ext>
                </a:extLst>
              </p:cNvPr>
              <p:cNvSpPr/>
              <p:nvPr/>
            </p:nvSpPr>
            <p:spPr bwMode="auto">
              <a:xfrm flipH="1">
                <a:off x="1022350" y="449095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22" name="Straight Connector 321">
                <a:extLst>
                  <a:ext uri="{FF2B5EF4-FFF2-40B4-BE49-F238E27FC236}">
                    <a16:creationId xmlns:a16="http://schemas.microsoft.com/office/drawing/2014/main" id="{A75F79C9-5C3F-4592-A28C-FC148CB8B4DE}"/>
                  </a:ext>
                </a:extLst>
              </p:cNvPr>
              <p:cNvCxnSpPr>
                <a:cxnSpLocks/>
              </p:cNvCxnSpPr>
              <p:nvPr/>
            </p:nvCxnSpPr>
            <p:spPr bwMode="auto">
              <a:xfrm flipH="1">
                <a:off x="1293260" y="4544220"/>
                <a:ext cx="65539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3" name="Straight Connector 322">
                <a:extLst>
                  <a:ext uri="{FF2B5EF4-FFF2-40B4-BE49-F238E27FC236}">
                    <a16:creationId xmlns:a16="http://schemas.microsoft.com/office/drawing/2014/main" id="{25A717CA-AAFC-4123-854C-9C368A42E417}"/>
                  </a:ext>
                </a:extLst>
              </p:cNvPr>
              <p:cNvCxnSpPr>
                <a:cxnSpLocks/>
              </p:cNvCxnSpPr>
              <p:nvPr/>
            </p:nvCxnSpPr>
            <p:spPr bwMode="auto">
              <a:xfrm>
                <a:off x="624683" y="4548982"/>
                <a:ext cx="39766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06" name="Group 305">
              <a:extLst>
                <a:ext uri="{FF2B5EF4-FFF2-40B4-BE49-F238E27FC236}">
                  <a16:creationId xmlns:a16="http://schemas.microsoft.com/office/drawing/2014/main" id="{452A7F22-13F3-4073-A595-177B49BE4102}"/>
                </a:ext>
              </a:extLst>
            </p:cNvPr>
            <p:cNvGrpSpPr/>
            <p:nvPr/>
          </p:nvGrpSpPr>
          <p:grpSpPr>
            <a:xfrm>
              <a:off x="709613" y="5242478"/>
              <a:ext cx="1333499" cy="106532"/>
              <a:chOff x="624683" y="4988638"/>
              <a:chExt cx="1333499" cy="106532"/>
            </a:xfrm>
          </p:grpSpPr>
          <p:sp>
            <p:nvSpPr>
              <p:cNvPr id="318" name="Rectangle 317">
                <a:extLst>
                  <a:ext uri="{FF2B5EF4-FFF2-40B4-BE49-F238E27FC236}">
                    <a16:creationId xmlns:a16="http://schemas.microsoft.com/office/drawing/2014/main" id="{30EECF97-14B2-46CC-9E5F-ED0FDF62635E}"/>
                  </a:ext>
                </a:extLst>
              </p:cNvPr>
              <p:cNvSpPr/>
              <p:nvPr/>
            </p:nvSpPr>
            <p:spPr bwMode="auto">
              <a:xfrm flipH="1">
                <a:off x="1022350" y="4988638"/>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19" name="Straight Connector 318">
                <a:extLst>
                  <a:ext uri="{FF2B5EF4-FFF2-40B4-BE49-F238E27FC236}">
                    <a16:creationId xmlns:a16="http://schemas.microsoft.com/office/drawing/2014/main" id="{1838576C-69FF-494D-853C-48B0AEE3DC9C}"/>
                  </a:ext>
                </a:extLst>
              </p:cNvPr>
              <p:cNvCxnSpPr>
                <a:cxnSpLocks/>
                <a:stCxn id="318" idx="1"/>
              </p:cNvCxnSpPr>
              <p:nvPr/>
            </p:nvCxnSpPr>
            <p:spPr bwMode="auto">
              <a:xfrm>
                <a:off x="1297558" y="5041904"/>
                <a:ext cx="6606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0" name="Straight Connector 319">
                <a:extLst>
                  <a:ext uri="{FF2B5EF4-FFF2-40B4-BE49-F238E27FC236}">
                    <a16:creationId xmlns:a16="http://schemas.microsoft.com/office/drawing/2014/main" id="{72DE0786-67DA-4543-BC5B-B41171C3D960}"/>
                  </a:ext>
                </a:extLst>
              </p:cNvPr>
              <p:cNvCxnSpPr>
                <a:cxnSpLocks/>
              </p:cNvCxnSpPr>
              <p:nvPr/>
            </p:nvCxnSpPr>
            <p:spPr bwMode="auto">
              <a:xfrm>
                <a:off x="624683" y="5046666"/>
                <a:ext cx="39528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307" name="Straight Connector 306">
              <a:extLst>
                <a:ext uri="{FF2B5EF4-FFF2-40B4-BE49-F238E27FC236}">
                  <a16:creationId xmlns:a16="http://schemas.microsoft.com/office/drawing/2014/main" id="{E6ACA491-892A-4B36-9F97-0BD54EDDCBA0}"/>
                </a:ext>
              </a:extLst>
            </p:cNvPr>
            <p:cNvCxnSpPr>
              <a:cxnSpLocks/>
            </p:cNvCxnSpPr>
            <p:nvPr/>
          </p:nvCxnSpPr>
          <p:spPr bwMode="auto">
            <a:xfrm>
              <a:off x="711991" y="4244815"/>
              <a:ext cx="0" cy="133667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08" name="Group 307">
              <a:extLst>
                <a:ext uri="{FF2B5EF4-FFF2-40B4-BE49-F238E27FC236}">
                  <a16:creationId xmlns:a16="http://schemas.microsoft.com/office/drawing/2014/main" id="{6779F7BC-E53D-44F4-84B4-D389CB2F8BFD}"/>
                </a:ext>
              </a:extLst>
            </p:cNvPr>
            <p:cNvGrpSpPr/>
            <p:nvPr/>
          </p:nvGrpSpPr>
          <p:grpSpPr>
            <a:xfrm flipH="1">
              <a:off x="604835" y="5583871"/>
              <a:ext cx="233363" cy="52387"/>
              <a:chOff x="1473994" y="2859882"/>
              <a:chExt cx="233363" cy="52387"/>
            </a:xfrm>
          </p:grpSpPr>
          <p:cxnSp>
            <p:nvCxnSpPr>
              <p:cNvPr id="313" name="Straight Connector 312">
                <a:extLst>
                  <a:ext uri="{FF2B5EF4-FFF2-40B4-BE49-F238E27FC236}">
                    <a16:creationId xmlns:a16="http://schemas.microsoft.com/office/drawing/2014/main" id="{89F4280D-9F04-4FC7-9FA8-C4BE94FBEC38}"/>
                  </a:ext>
                </a:extLst>
              </p:cNvPr>
              <p:cNvCxnSpPr>
                <a:cxnSpLocks/>
              </p:cNvCxnSpPr>
              <p:nvPr/>
            </p:nvCxnSpPr>
            <p:spPr bwMode="auto">
              <a:xfrm flipH="1">
                <a:off x="1473994" y="28598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4" name="Straight Connector 313">
                <a:extLst>
                  <a:ext uri="{FF2B5EF4-FFF2-40B4-BE49-F238E27FC236}">
                    <a16:creationId xmlns:a16="http://schemas.microsoft.com/office/drawing/2014/main" id="{455D4A35-8D96-4B78-BB8F-3C4DC0086CEC}"/>
                  </a:ext>
                </a:extLst>
              </p:cNvPr>
              <p:cNvCxnSpPr>
                <a:cxnSpLocks/>
              </p:cNvCxnSpPr>
              <p:nvPr/>
            </p:nvCxnSpPr>
            <p:spPr bwMode="auto">
              <a:xfrm>
                <a:off x="1643063"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5" name="Straight Connector 314">
                <a:extLst>
                  <a:ext uri="{FF2B5EF4-FFF2-40B4-BE49-F238E27FC236}">
                    <a16:creationId xmlns:a16="http://schemas.microsoft.com/office/drawing/2014/main" id="{1DB2E070-6202-4F6B-92B2-19A0319B3B4A}"/>
                  </a:ext>
                </a:extLst>
              </p:cNvPr>
              <p:cNvCxnSpPr>
                <a:cxnSpLocks/>
              </p:cNvCxnSpPr>
              <p:nvPr/>
            </p:nvCxnSpPr>
            <p:spPr bwMode="auto">
              <a:xfrm>
                <a:off x="1593057"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6" name="Straight Connector 315">
                <a:extLst>
                  <a:ext uri="{FF2B5EF4-FFF2-40B4-BE49-F238E27FC236}">
                    <a16:creationId xmlns:a16="http://schemas.microsoft.com/office/drawing/2014/main" id="{D6665BA4-9A47-4C20-A0C8-3D5456B7E2BD}"/>
                  </a:ext>
                </a:extLst>
              </p:cNvPr>
              <p:cNvCxnSpPr>
                <a:cxnSpLocks/>
              </p:cNvCxnSpPr>
              <p:nvPr/>
            </p:nvCxnSpPr>
            <p:spPr bwMode="auto">
              <a:xfrm>
                <a:off x="1543051"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7" name="Straight Connector 316">
                <a:extLst>
                  <a:ext uri="{FF2B5EF4-FFF2-40B4-BE49-F238E27FC236}">
                    <a16:creationId xmlns:a16="http://schemas.microsoft.com/office/drawing/2014/main" id="{015DF73A-8F50-4C09-BED4-18A1B3A28F1F}"/>
                  </a:ext>
                </a:extLst>
              </p:cNvPr>
              <p:cNvCxnSpPr>
                <a:cxnSpLocks/>
              </p:cNvCxnSpPr>
              <p:nvPr/>
            </p:nvCxnSpPr>
            <p:spPr bwMode="auto">
              <a:xfrm>
                <a:off x="1493045"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09" name="Group 308">
              <a:extLst>
                <a:ext uri="{FF2B5EF4-FFF2-40B4-BE49-F238E27FC236}">
                  <a16:creationId xmlns:a16="http://schemas.microsoft.com/office/drawing/2014/main" id="{2683FAA8-3804-471B-A039-CF3476D691B9}"/>
                </a:ext>
              </a:extLst>
            </p:cNvPr>
            <p:cNvGrpSpPr/>
            <p:nvPr/>
          </p:nvGrpSpPr>
          <p:grpSpPr>
            <a:xfrm>
              <a:off x="714375" y="4194721"/>
              <a:ext cx="1328737" cy="106532"/>
              <a:chOff x="629445" y="3940881"/>
              <a:chExt cx="1328737" cy="106532"/>
            </a:xfrm>
          </p:grpSpPr>
          <p:sp>
            <p:nvSpPr>
              <p:cNvPr id="310" name="Rectangle 309">
                <a:extLst>
                  <a:ext uri="{FF2B5EF4-FFF2-40B4-BE49-F238E27FC236}">
                    <a16:creationId xmlns:a16="http://schemas.microsoft.com/office/drawing/2014/main" id="{94775CB1-AF93-47A9-AD8B-628F619D6DE5}"/>
                  </a:ext>
                </a:extLst>
              </p:cNvPr>
              <p:cNvSpPr/>
              <p:nvPr/>
            </p:nvSpPr>
            <p:spPr bwMode="auto">
              <a:xfrm flipH="1">
                <a:off x="1022350" y="3940881"/>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11" name="Straight Connector 310">
                <a:extLst>
                  <a:ext uri="{FF2B5EF4-FFF2-40B4-BE49-F238E27FC236}">
                    <a16:creationId xmlns:a16="http://schemas.microsoft.com/office/drawing/2014/main" id="{005244D9-F0E3-4D94-A3FC-C4D0F38CD3D0}"/>
                  </a:ext>
                </a:extLst>
              </p:cNvPr>
              <p:cNvCxnSpPr>
                <a:cxnSpLocks/>
                <a:stCxn id="310" idx="1"/>
              </p:cNvCxnSpPr>
              <p:nvPr/>
            </p:nvCxnSpPr>
            <p:spPr bwMode="auto">
              <a:xfrm>
                <a:off x="1297558" y="3994147"/>
                <a:ext cx="6606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2" name="Straight Connector 311">
                <a:extLst>
                  <a:ext uri="{FF2B5EF4-FFF2-40B4-BE49-F238E27FC236}">
                    <a16:creationId xmlns:a16="http://schemas.microsoft.com/office/drawing/2014/main" id="{EFBE7247-5542-4597-99DD-23374BADA0AD}"/>
                  </a:ext>
                </a:extLst>
              </p:cNvPr>
              <p:cNvCxnSpPr>
                <a:cxnSpLocks/>
                <a:endCxn id="310" idx="3"/>
              </p:cNvCxnSpPr>
              <p:nvPr/>
            </p:nvCxnSpPr>
            <p:spPr bwMode="auto">
              <a:xfrm>
                <a:off x="629445" y="3994147"/>
                <a:ext cx="39290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spTree>
    <p:extLst>
      <p:ext uri="{BB962C8B-B14F-4D97-AF65-F5344CB8AC3E}">
        <p14:creationId xmlns:p14="http://schemas.microsoft.com/office/powerpoint/2010/main" val="284246335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101</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488091" y="76200"/>
            <a:ext cx="8576009" cy="704478"/>
          </a:xfrm>
        </p:spPr>
        <p:txBody>
          <a:bodyPr/>
          <a:lstStyle/>
          <a:p>
            <a:r>
              <a:rPr lang="en-US" sz="4000" dirty="0">
                <a:latin typeface="Times New Roman" panose="02020603050405020304" pitchFamily="18" charset="0"/>
                <a:cs typeface="Times New Roman" panose="02020603050405020304" pitchFamily="18" charset="0"/>
              </a:rPr>
              <a:t>Overall Structure of Solving Power Flow</a:t>
            </a:r>
          </a:p>
        </p:txBody>
      </p:sp>
      <p:sp>
        <p:nvSpPr>
          <p:cNvPr id="10" name="Rectangle 9"/>
          <p:cNvSpPr/>
          <p:nvPr/>
        </p:nvSpPr>
        <p:spPr>
          <a:xfrm>
            <a:off x="530808" y="784125"/>
            <a:ext cx="7481879" cy="369332"/>
          </a:xfrm>
          <a:prstGeom prst="rect">
            <a:avLst/>
          </a:prstGeom>
        </p:spPr>
        <p:txBody>
          <a:bodyPr wrap="square">
            <a:spAutoFit/>
          </a:bodyPr>
          <a:lstStyle/>
          <a:p>
            <a:pPr marL="0" lvl="1" eaLnBrk="0" fontAlgn="base" hangingPunct="0">
              <a:spcBef>
                <a:spcPct val="0"/>
              </a:spcBef>
              <a:spcAft>
                <a:spcPct val="0"/>
              </a:spcAft>
              <a:defRPr/>
            </a:pPr>
            <a:r>
              <a:rPr lang="en-US" dirty="0">
                <a:solidFill>
                  <a:srgbClr val="000000"/>
                </a:solidFill>
                <a:latin typeface="Times New Roman" panose="02020603050405020304" pitchFamily="18" charset="0"/>
                <a:cs typeface="Times New Roman" panose="02020603050405020304" pitchFamily="18" charset="0"/>
              </a:rPr>
              <a:t>Example 1 (Constructing </a:t>
            </a:r>
            <a:r>
              <a:rPr lang="en-US" b="1" dirty="0">
                <a:solidFill>
                  <a:srgbClr val="000000"/>
                </a:solidFill>
                <a:latin typeface="Times New Roman" panose="02020603050405020304" pitchFamily="18" charset="0"/>
                <a:cs typeface="Times New Roman" panose="02020603050405020304" pitchFamily="18" charset="0"/>
              </a:rPr>
              <a:t>Y</a:t>
            </a:r>
            <a:r>
              <a:rPr lang="en-US" dirty="0">
                <a:solidFill>
                  <a:srgbClr val="000000"/>
                </a:solidFill>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DDC1CC4-CA9C-4C33-922A-C575566FED41}"/>
                  </a:ext>
                </a:extLst>
              </p:cNvPr>
              <p:cNvSpPr txBox="1"/>
              <p:nvPr/>
            </p:nvSpPr>
            <p:spPr>
              <a:xfrm>
                <a:off x="845820" y="3442063"/>
                <a:ext cx="7848600" cy="2785250"/>
              </a:xfrm>
              <a:prstGeom prst="rect">
                <a:avLst/>
              </a:prstGeom>
              <a:noFill/>
            </p:spPr>
            <p:txBody>
              <a:bodyPr wrap="squar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a:t>(3) Bus n:</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a:t>	1) Branch currents of Line 2</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a:t>	According to Kirchhoff’s voltage law:</a:t>
                </a:r>
              </a:p>
              <a:p>
                <a:pPr lvl="0">
                  <a:lnSpc>
                    <a:spcPct val="120000"/>
                  </a:lnSpc>
                </a:pPr>
                <a14:m>
                  <m:oMathPara xmlns:m="http://schemas.openxmlformats.org/officeDocument/2006/math">
                    <m:oMathParaPr>
                      <m:jc m:val="centerGroup"/>
                    </m:oMathParaPr>
                    <m:oMath xmlns:m="http://schemas.openxmlformats.org/officeDocument/2006/math">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lang="en-US" sz="1200" i="1">
                                  <a:solidFill>
                                    <a:srgbClr val="000000"/>
                                  </a:solidFill>
                                  <a:latin typeface="Cambria Math" panose="02040503050406030204" pitchFamily="18" charset="0"/>
                                </a:rPr>
                              </m:ctrlPr>
                            </m:mP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𝑛</m:t>
                                    </m:r>
                                    <m:r>
                                      <a:rPr lang="en-US" sz="1200" i="1">
                                        <a:solidFill>
                                          <a:srgbClr val="000000"/>
                                        </a:solidFill>
                                        <a:latin typeface="Cambria Math" panose="02040503050406030204" pitchFamily="18" charset="0"/>
                                      </a:rPr>
                                      <m:t>1</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𝑛</m:t>
                                    </m:r>
                                    <m:r>
                                      <a:rPr lang="en-US" sz="1200" i="1">
                                        <a:solidFill>
                                          <a:srgbClr val="000000"/>
                                        </a:solidFill>
                                        <a:latin typeface="Cambria Math" panose="02040503050406030204" pitchFamily="18" charset="0"/>
                                      </a:rPr>
                                      <m:t>2</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𝑛</m:t>
                                    </m:r>
                                    <m:r>
                                      <a:rPr lang="en-US" sz="1200" i="1">
                                        <a:solidFill>
                                          <a:srgbClr val="000000"/>
                                        </a:solidFill>
                                        <a:latin typeface="Cambria Math" panose="02040503050406030204" pitchFamily="18" charset="0"/>
                                      </a:rPr>
                                      <m:t>3</m:t>
                                    </m:r>
                                  </m:sub>
                                </m:sSub>
                              </m:e>
                            </m:mr>
                          </m:m>
                        </m:e>
                      </m:d>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d>
                        <m:dPr>
                          <m:begChr m:val="["/>
                          <m:endChr m:val="]"/>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lang="en-US" sz="1200" i="1">
                                  <a:solidFill>
                                    <a:srgbClr val="000000"/>
                                  </a:solidFill>
                                  <a:latin typeface="Cambria Math" panose="02040503050406030204" pitchFamily="18" charset="0"/>
                                </a:rPr>
                              </m:ctrlPr>
                            </m:mP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𝑚</m:t>
                                    </m:r>
                                    <m:r>
                                      <a:rPr lang="en-US" sz="1200" i="1">
                                        <a:solidFill>
                                          <a:srgbClr val="000000"/>
                                        </a:solidFill>
                                        <a:latin typeface="Cambria Math" panose="02040503050406030204" pitchFamily="18" charset="0"/>
                                      </a:rPr>
                                      <m:t>1</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𝑚</m:t>
                                    </m:r>
                                    <m:r>
                                      <a:rPr lang="en-US" sz="1200" i="1">
                                        <a:solidFill>
                                          <a:srgbClr val="000000"/>
                                        </a:solidFill>
                                        <a:latin typeface="Cambria Math" panose="02040503050406030204" pitchFamily="18" charset="0"/>
                                      </a:rPr>
                                      <m:t>2</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𝑚</m:t>
                                    </m:r>
                                    <m:r>
                                      <a:rPr lang="en-US" sz="1200" i="1">
                                        <a:solidFill>
                                          <a:srgbClr val="000000"/>
                                        </a:solidFill>
                                        <a:latin typeface="Cambria Math" panose="02040503050406030204" pitchFamily="18" charset="0"/>
                                      </a:rPr>
                                      <m:t>3</m:t>
                                    </m:r>
                                  </m:sub>
                                </m:sSub>
                              </m:e>
                            </m:mr>
                          </m:m>
                        </m:e>
                      </m:d>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d>
                        <m:dPr>
                          <m:begChr m:val="["/>
                          <m:endChr m:val="]"/>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Sub>
                              </m:e>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12</m:t>
                                    </m:r>
                                  </m:sub>
                                </m:sSub>
                              </m:e>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13</m:t>
                                    </m:r>
                                  </m:sub>
                                </m:sSub>
                              </m:e>
                            </m:m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12</m:t>
                                    </m:r>
                                  </m:sub>
                                </m:sSub>
                              </m:e>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b>
                                </m:sSub>
                              </m:e>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23</m:t>
                                    </m:r>
                                  </m:sub>
                                </m:sSub>
                              </m:e>
                            </m:m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13</m:t>
                                    </m:r>
                                  </m:sub>
                                </m:sSub>
                              </m:e>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23</m:t>
                                    </m:r>
                                  </m:sub>
                                </m:sSub>
                              </m:e>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3</m:t>
                                    </m:r>
                                  </m:sub>
                                </m:sSub>
                              </m:e>
                            </m:mr>
                          </m:m>
                        </m:e>
                      </m:d>
                      <m:d>
                        <m:dPr>
                          <m:begChr m:val="["/>
                          <m:endChr m:val="]"/>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Sub>
                              </m:e>
                            </m:m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b>
                                </m:sSub>
                              </m:e>
                            </m:m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3</m:t>
                                    </m:r>
                                  </m:sub>
                                </m:sSub>
                              </m:e>
                            </m:mr>
                          </m:m>
                        </m:e>
                      </m:d>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  </m:t>
                      </m:r>
                      <m:d>
                        <m:dPr>
                          <m:begChr m:val="["/>
                          <m:endChr m:val="]"/>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lang="en-US" sz="1200" i="1">
                                  <a:solidFill>
                                    <a:srgbClr val="000000"/>
                                  </a:solidFill>
                                  <a:latin typeface="Cambria Math" panose="02040503050406030204" pitchFamily="18" charset="0"/>
                                </a:rPr>
                              </m:ctrlPr>
                            </m:mP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𝑛𝑚</m:t>
                                    </m:r>
                                    <m:r>
                                      <a:rPr lang="en-US" sz="1200" i="1">
                                        <a:solidFill>
                                          <a:srgbClr val="000000"/>
                                        </a:solidFill>
                                        <a:latin typeface="Cambria Math" panose="02040503050406030204" pitchFamily="18" charset="0"/>
                                      </a:rPr>
                                      <m:t>1</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𝑛𝑚</m:t>
                                    </m:r>
                                    <m:r>
                                      <a:rPr lang="en-US" sz="1200" i="1">
                                        <a:solidFill>
                                          <a:srgbClr val="000000"/>
                                        </a:solidFill>
                                        <a:latin typeface="Cambria Math" panose="02040503050406030204" pitchFamily="18" charset="0"/>
                                      </a:rPr>
                                      <m:t>2</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𝑛𝑚</m:t>
                                    </m:r>
                                    <m:r>
                                      <a:rPr lang="en-US" sz="1200" i="1">
                                        <a:solidFill>
                                          <a:srgbClr val="000000"/>
                                        </a:solidFill>
                                        <a:latin typeface="Cambria Math" panose="02040503050406030204" pitchFamily="18" charset="0"/>
                                      </a:rPr>
                                      <m:t>3</m:t>
                                    </m:r>
                                  </m:sub>
                                </m:sSub>
                              </m:e>
                            </m:mr>
                          </m:m>
                        </m:e>
                      </m:d>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p>
                        <m:sSup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d>
                            <m:dPr>
                              <m:begChr m:val="["/>
                              <m:endChr m:val="]"/>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𝑚𝑛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Sub>
                                  </m:e>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𝑚𝑛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12</m:t>
                                        </m:r>
                                      </m:sub>
                                    </m:sSub>
                                  </m:e>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𝑚𝑛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13</m:t>
                                        </m:r>
                                      </m:sub>
                                    </m:sSub>
                                  </m:e>
                                </m:m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𝑚𝑛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12</m:t>
                                        </m:r>
                                      </m:sub>
                                    </m:sSub>
                                  </m:e>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𝑚𝑛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b>
                                    </m:sSub>
                                  </m:e>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𝑚𝑛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23</m:t>
                                        </m:r>
                                      </m:sub>
                                    </m:sSub>
                                  </m:e>
                                </m:m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𝑚𝑛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13</m:t>
                                        </m:r>
                                      </m:sub>
                                    </m:sSub>
                                  </m:e>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𝑚𝑛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23</m:t>
                                        </m:r>
                                      </m:sub>
                                    </m:sSub>
                                  </m:e>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𝑚𝑛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3</m:t>
                                        </m:r>
                                      </m:sub>
                                    </m:sSub>
                                  </m:e>
                                </m:mr>
                              </m:m>
                            </m:e>
                          </m:d>
                        </m:e>
                        <m:sup>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p>
                      </m:sSup>
                      <m:d>
                        <m:dPr>
                          <m:begChr m:val="["/>
                          <m:endChr m:val="]"/>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Sub>
                              </m:e>
                            </m:m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b>
                                </m:s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b>
                                </m:sSub>
                              </m:e>
                            </m:m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b>
                                    </m:s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3</m:t>
                                    </m:r>
                                  </m:sub>
                                </m:sSub>
                              </m:e>
                            </m:mr>
                          </m:m>
                        </m:e>
                      </m:d>
                    </m:oMath>
                  </m:oMathPara>
                </a14:m>
                <a:endParaRPr kumimoji="0" lang="en-US" sz="12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a:p>
                <a:pPr lvl="0">
                  <a:lnSpc>
                    <a:spcPct val="120000"/>
                  </a:lnSpc>
                </a:pPr>
                <a14:m>
                  <m:oMathPara xmlns:m="http://schemas.openxmlformats.org/officeDocument/2006/math">
                    <m:oMathParaPr>
                      <m:jc m:val="centerGroup"/>
                    </m:oMathParaPr>
                    <m:oMath xmlns:m="http://schemas.openxmlformats.org/officeDocument/2006/math">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d>
                        <m:dPr>
                          <m:begChr m:val="["/>
                          <m:endChr m:val="]"/>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lang="en-US" sz="1200" i="1">
                                  <a:solidFill>
                                    <a:srgbClr val="000000"/>
                                  </a:solidFill>
                                  <a:latin typeface="Cambria Math" panose="02040503050406030204" pitchFamily="18" charset="0"/>
                                </a:rPr>
                              </m:ctrlPr>
                            </m:mP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𝑛𝑚</m:t>
                                    </m:r>
                                    <m:r>
                                      <a:rPr lang="en-US" sz="1200" i="1">
                                        <a:solidFill>
                                          <a:srgbClr val="000000"/>
                                        </a:solidFill>
                                        <a:latin typeface="Cambria Math" panose="02040503050406030204" pitchFamily="18" charset="0"/>
                                      </a:rPr>
                                      <m:t>1</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𝑛𝑚</m:t>
                                    </m:r>
                                    <m:r>
                                      <a:rPr lang="en-US" sz="1200" i="1">
                                        <a:solidFill>
                                          <a:srgbClr val="000000"/>
                                        </a:solidFill>
                                        <a:latin typeface="Cambria Math" panose="02040503050406030204" pitchFamily="18" charset="0"/>
                                      </a:rPr>
                                      <m:t>2</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𝑛𝑚</m:t>
                                    </m:r>
                                    <m:r>
                                      <a:rPr lang="en-US" sz="1200" i="1">
                                        <a:solidFill>
                                          <a:srgbClr val="000000"/>
                                        </a:solidFill>
                                        <a:latin typeface="Cambria Math" panose="02040503050406030204" pitchFamily="18" charset="0"/>
                                      </a:rPr>
                                      <m:t>3</m:t>
                                    </m:r>
                                  </m:sub>
                                </m:sSub>
                              </m:e>
                            </m:mr>
                          </m:m>
                        </m:e>
                      </m:d>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d>
                        <m:dPr>
                          <m:begChr m:val="["/>
                          <m:endChr m:val="]"/>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Sub>
                              </m:e>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12</m:t>
                                    </m:r>
                                  </m:sub>
                                </m:sSub>
                              </m:e>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13</m:t>
                                    </m:r>
                                  </m:sub>
                                </m:sSub>
                              </m:e>
                            </m:m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12</m:t>
                                    </m:r>
                                  </m:sub>
                                </m:sSub>
                              </m:e>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b>
                                </m:sSub>
                              </m:e>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23</m:t>
                                    </m:r>
                                  </m:sub>
                                </m:sSub>
                              </m:e>
                            </m:m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13</m:t>
                                    </m:r>
                                  </m:sub>
                                </m:sSub>
                              </m:e>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23</m:t>
                                    </m:r>
                                  </m:sub>
                                </m:sSub>
                              </m:e>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3</m:t>
                                    </m:r>
                                  </m:sub>
                                </m:sSub>
                              </m:e>
                            </m:mr>
                          </m:m>
                        </m:e>
                      </m:d>
                      <m:d>
                        <m:dPr>
                          <m:begChr m:val="["/>
                          <m:endChr m:val="]"/>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lang="en-US" sz="1200" i="1">
                                  <a:solidFill>
                                    <a:srgbClr val="000000"/>
                                  </a:solidFill>
                                  <a:latin typeface="Cambria Math" panose="02040503050406030204" pitchFamily="18" charset="0"/>
                                </a:rPr>
                              </m:ctrlPr>
                            </m:mPr>
                            <m:mr>
                              <m:e>
                                <m:sSub>
                                  <m:sSubPr>
                                    <m:ctrlPr>
                                      <a:rPr lang="en-US" sz="1200" i="1">
                                        <a:solidFill>
                                          <a:srgbClr val="000000"/>
                                        </a:solidFill>
                                        <a:latin typeface="Cambria Math" panose="02040503050406030204" pitchFamily="18" charset="0"/>
                                      </a:rPr>
                                    </m:ctrlPr>
                                  </m:sSubP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𝑛</m:t>
                                        </m:r>
                                        <m:r>
                                          <a:rPr lang="en-US" sz="1200" i="1">
                                            <a:solidFill>
                                              <a:srgbClr val="000000"/>
                                            </a:solidFill>
                                            <a:latin typeface="Cambria Math" panose="02040503050406030204" pitchFamily="18" charset="0"/>
                                          </a:rPr>
                                          <m:t>1</m:t>
                                        </m:r>
                                      </m:sub>
                                    </m:sSub>
                                    <m:r>
                                      <a:rPr lang="en-US" sz="1200" i="1">
                                        <a:solidFill>
                                          <a:srgbClr val="000000"/>
                                        </a:solidFill>
                                        <a:latin typeface="Cambria Math" panose="02040503050406030204" pitchFamily="18" charset="0"/>
                                      </a:rPr>
                                      <m:t>−</m:t>
                                    </m:r>
                                    <m:r>
                                      <a:rPr lang="en-US" sz="1200" i="1">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𝑚</m:t>
                                    </m:r>
                                    <m:r>
                                      <a:rPr lang="en-US" sz="1200" i="1">
                                        <a:solidFill>
                                          <a:srgbClr val="000000"/>
                                        </a:solidFill>
                                        <a:latin typeface="Cambria Math" panose="02040503050406030204" pitchFamily="18" charset="0"/>
                                      </a:rPr>
                                      <m:t>1</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𝑛</m:t>
                                    </m:r>
                                    <m:r>
                                      <a:rPr lang="en-US" sz="1200" i="1">
                                        <a:solidFill>
                                          <a:srgbClr val="000000"/>
                                        </a:solidFill>
                                        <a:latin typeface="Cambria Math" panose="02040503050406030204" pitchFamily="18" charset="0"/>
                                      </a:rPr>
                                      <m:t>2</m:t>
                                    </m:r>
                                  </m:sub>
                                </m:sSub>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𝑚</m:t>
                                    </m:r>
                                    <m:r>
                                      <a:rPr lang="en-US" sz="1200" i="1">
                                        <a:solidFill>
                                          <a:srgbClr val="000000"/>
                                        </a:solidFill>
                                        <a:latin typeface="Cambria Math" panose="02040503050406030204" pitchFamily="18" charset="0"/>
                                      </a:rPr>
                                      <m:t>2</m:t>
                                    </m:r>
                                  </m:sub>
                                </m:sSub>
                              </m:e>
                            </m:mr>
                            <m:mr>
                              <m:e>
                                <m:sSub>
                                  <m:sSubPr>
                                    <m:ctrlPr>
                                      <a:rPr lang="en-US" sz="1200" i="1">
                                        <a:solidFill>
                                          <a:srgbClr val="000000"/>
                                        </a:solidFill>
                                        <a:latin typeface="Cambria Math" panose="02040503050406030204" pitchFamily="18" charset="0"/>
                                      </a:rPr>
                                    </m:ctrlPr>
                                  </m:sSubP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𝑛</m:t>
                                        </m:r>
                                        <m:r>
                                          <a:rPr lang="en-US" sz="1200" i="1">
                                            <a:solidFill>
                                              <a:srgbClr val="000000"/>
                                            </a:solidFill>
                                            <a:latin typeface="Cambria Math" panose="02040503050406030204" pitchFamily="18" charset="0"/>
                                          </a:rPr>
                                          <m:t>3</m:t>
                                        </m:r>
                                      </m:sub>
                                    </m:sSub>
                                    <m:r>
                                      <a:rPr lang="en-US" sz="1200" i="1">
                                        <a:solidFill>
                                          <a:srgbClr val="000000"/>
                                        </a:solidFill>
                                        <a:latin typeface="Cambria Math" panose="02040503050406030204" pitchFamily="18" charset="0"/>
                                      </a:rPr>
                                      <m:t>−</m:t>
                                    </m:r>
                                    <m:r>
                                      <a:rPr lang="en-US" sz="1200" i="1">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𝑚</m:t>
                                    </m:r>
                                    <m:r>
                                      <a:rPr lang="en-US" sz="1200" i="1">
                                        <a:solidFill>
                                          <a:srgbClr val="000000"/>
                                        </a:solidFill>
                                        <a:latin typeface="Cambria Math" panose="02040503050406030204" pitchFamily="18" charset="0"/>
                                      </a:rPr>
                                      <m:t>3</m:t>
                                    </m:r>
                                  </m:sub>
                                </m:sSub>
                              </m:e>
                            </m:mr>
                          </m:m>
                        </m:e>
                      </m:d>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𝑰</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𝑛𝑚</m:t>
                          </m:r>
                        </m:sub>
                      </m:s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𝒀</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𝑚𝑛</m:t>
                          </m:r>
                        </m:sub>
                      </m:s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𝑽</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sub>
                      </m:s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𝑽</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sub>
                      </m:s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oMath>
                  </m:oMathPara>
                </a14:m>
                <a:endParaRPr kumimoji="0" lang="en-US" sz="12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a:p>
                <a:pPr lvl="0" algn="ctr">
                  <a:lnSpc>
                    <a:spcPct val="120000"/>
                  </a:lnSpc>
                </a:pPr>
                <a:r>
                  <a:rPr kumimoji="0" lang="en-US" sz="1200" b="0" i="0" u="none" strike="noStrike" kern="1200" cap="none" spc="0" normalizeH="0" baseline="0" noProof="0" dirty="0">
                    <a:ln>
                      <a:noFill/>
                    </a:ln>
                    <a:solidFill>
                      <a:srgbClr val="000000"/>
                    </a:solidFill>
                    <a:effectLst/>
                    <a:uLnTx/>
                    <a:uFillTx/>
                    <a:latin typeface="Univers 67 CondensedBold"/>
                    <a:ea typeface="+mn-ea"/>
                    <a:cs typeface="+mn-cs"/>
                  </a:rPr>
                  <a:t>where, </a:t>
                </a:r>
                <a14:m>
                  <m:oMath xmlns:m="http://schemas.openxmlformats.org/officeDocument/2006/math">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𝑰</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𝑛𝑚</m:t>
                        </m:r>
                      </m:sub>
                    </m:s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d>
                      <m:dPr>
                        <m:begChr m:val="["/>
                        <m:endChr m:val="]"/>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lang="en-US" sz="1200" i="1">
                                <a:solidFill>
                                  <a:srgbClr val="000000"/>
                                </a:solidFill>
                                <a:latin typeface="Cambria Math" panose="02040503050406030204" pitchFamily="18" charset="0"/>
                              </a:rPr>
                            </m:ctrlPr>
                          </m:mP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𝑛𝑚</m:t>
                                  </m:r>
                                  <m:r>
                                    <a:rPr lang="en-US" sz="1200" i="1">
                                      <a:solidFill>
                                        <a:srgbClr val="000000"/>
                                      </a:solidFill>
                                      <a:latin typeface="Cambria Math" panose="02040503050406030204" pitchFamily="18" charset="0"/>
                                    </a:rPr>
                                    <m:t>1</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𝑛𝑚</m:t>
                                  </m:r>
                                  <m:r>
                                    <a:rPr lang="en-US" sz="1200" i="1">
                                      <a:solidFill>
                                        <a:srgbClr val="000000"/>
                                      </a:solidFill>
                                      <a:latin typeface="Cambria Math" panose="02040503050406030204" pitchFamily="18" charset="0"/>
                                    </a:rPr>
                                    <m:t>2</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𝑛𝑚</m:t>
                                  </m:r>
                                  <m:r>
                                    <a:rPr lang="en-US" sz="1200" i="1">
                                      <a:solidFill>
                                        <a:srgbClr val="000000"/>
                                      </a:solidFill>
                                      <a:latin typeface="Cambria Math" panose="02040503050406030204" pitchFamily="18" charset="0"/>
                                    </a:rPr>
                                    <m:t>3</m:t>
                                  </m:r>
                                </m:sub>
                              </m:sSub>
                            </m:e>
                          </m:mr>
                        </m:m>
                      </m:e>
                    </m:d>
                  </m:oMath>
                </a14:m>
                <a:r>
                  <a:rPr kumimoji="0" lang="en-US" sz="1200" b="0" i="0" u="none" strike="noStrike" kern="1200" cap="none" spc="0" normalizeH="0" baseline="0" noProof="0" dirty="0">
                    <a:ln>
                      <a:noFill/>
                    </a:ln>
                    <a:solidFill>
                      <a:srgbClr val="000000"/>
                    </a:solidFill>
                    <a:effectLst/>
                    <a:uLnTx/>
                    <a:uFillTx/>
                    <a:latin typeface="Univers 67 CondensedBold"/>
                    <a:ea typeface="+mn-ea"/>
                    <a:cs typeface="+mn-cs"/>
                  </a:rPr>
                  <a:t>.</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Univers 67 CondensedBold"/>
                    <a:ea typeface="+mn-ea"/>
                    <a:cs typeface="+mn-cs"/>
                  </a:rPr>
                  <a:t> </a:t>
                </a:r>
              </a:p>
            </p:txBody>
          </p:sp>
        </mc:Choice>
        <mc:Fallback xmlns="">
          <p:sp>
            <p:nvSpPr>
              <p:cNvPr id="2" name="TextBox 1">
                <a:extLst>
                  <a:ext uri="{FF2B5EF4-FFF2-40B4-BE49-F238E27FC236}">
                    <a16:creationId xmlns:a16="http://schemas.microsoft.com/office/drawing/2014/main" id="{DDDC1CC4-CA9C-4C33-922A-C575566FED41}"/>
                  </a:ext>
                </a:extLst>
              </p:cNvPr>
              <p:cNvSpPr txBox="1">
                <a:spLocks noRot="1" noChangeAspect="1" noMove="1" noResize="1" noEditPoints="1" noAdjustHandles="1" noChangeArrowheads="1" noChangeShapeType="1" noTextEdit="1"/>
              </p:cNvSpPr>
              <p:nvPr/>
            </p:nvSpPr>
            <p:spPr>
              <a:xfrm>
                <a:off x="845820" y="3442063"/>
                <a:ext cx="7848600" cy="2785250"/>
              </a:xfrm>
              <a:prstGeom prst="rect">
                <a:avLst/>
              </a:prstGeom>
              <a:blipFill>
                <a:blip r:embed="rId3"/>
                <a:stretch>
                  <a:fillRect l="-1243" t="-1094"/>
                </a:stretch>
              </a:blipFill>
            </p:spPr>
            <p:txBody>
              <a:bodyPr/>
              <a:lstStyle/>
              <a:p>
                <a:r>
                  <a:rPr lang="en-US">
                    <a:noFill/>
                  </a:rPr>
                  <a:t> </a:t>
                </a:r>
              </a:p>
            </p:txBody>
          </p:sp>
        </mc:Fallback>
      </mc:AlternateContent>
      <p:grpSp>
        <p:nvGrpSpPr>
          <p:cNvPr id="175" name="Group 174">
            <a:extLst>
              <a:ext uri="{FF2B5EF4-FFF2-40B4-BE49-F238E27FC236}">
                <a16:creationId xmlns:a16="http://schemas.microsoft.com/office/drawing/2014/main" id="{03874561-A56B-44E4-BDFB-5F854EF79673}"/>
              </a:ext>
            </a:extLst>
          </p:cNvPr>
          <p:cNvGrpSpPr/>
          <p:nvPr/>
        </p:nvGrpSpPr>
        <p:grpSpPr>
          <a:xfrm>
            <a:off x="382891" y="1080022"/>
            <a:ext cx="8520070" cy="2038905"/>
            <a:chOff x="604835" y="3654544"/>
            <a:chExt cx="8520070" cy="2038905"/>
          </a:xfrm>
        </p:grpSpPr>
        <p:sp>
          <p:nvSpPr>
            <p:cNvPr id="176" name="Rectangle 175">
              <a:extLst>
                <a:ext uri="{FF2B5EF4-FFF2-40B4-BE49-F238E27FC236}">
                  <a16:creationId xmlns:a16="http://schemas.microsoft.com/office/drawing/2014/main" id="{34136048-3E3A-4692-85D1-B3B8CF3D86D1}"/>
                </a:ext>
              </a:extLst>
            </p:cNvPr>
            <p:cNvSpPr/>
            <p:nvPr/>
          </p:nvSpPr>
          <p:spPr bwMode="auto">
            <a:xfrm>
              <a:off x="6886575" y="3924458"/>
              <a:ext cx="1089026" cy="1599530"/>
            </a:xfrm>
            <a:prstGeom prst="rect">
              <a:avLst/>
            </a:prstGeom>
            <a:solidFill>
              <a:schemeClr val="accent5">
                <a:lumMod val="9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177" name="Rectangle 176">
              <a:extLst>
                <a:ext uri="{FF2B5EF4-FFF2-40B4-BE49-F238E27FC236}">
                  <a16:creationId xmlns:a16="http://schemas.microsoft.com/office/drawing/2014/main" id="{A2283ED5-8CD2-4B42-8F45-9DBE945BD55C}"/>
                </a:ext>
              </a:extLst>
            </p:cNvPr>
            <p:cNvSpPr/>
            <p:nvPr/>
          </p:nvSpPr>
          <p:spPr bwMode="auto">
            <a:xfrm>
              <a:off x="4130676" y="3901598"/>
              <a:ext cx="1093784" cy="1599530"/>
            </a:xfrm>
            <a:prstGeom prst="rect">
              <a:avLst/>
            </a:prstGeom>
            <a:solidFill>
              <a:schemeClr val="accent5">
                <a:lumMod val="9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178" name="Rectangle 177">
              <a:extLst>
                <a:ext uri="{FF2B5EF4-FFF2-40B4-BE49-F238E27FC236}">
                  <a16:creationId xmlns:a16="http://schemas.microsoft.com/office/drawing/2014/main" id="{94B822B4-A557-420C-8564-DDD37BC71CB8}"/>
                </a:ext>
              </a:extLst>
            </p:cNvPr>
            <p:cNvSpPr/>
            <p:nvPr/>
          </p:nvSpPr>
          <p:spPr bwMode="auto">
            <a:xfrm>
              <a:off x="1695446" y="3924458"/>
              <a:ext cx="990600" cy="1599530"/>
            </a:xfrm>
            <a:prstGeom prst="rect">
              <a:avLst/>
            </a:prstGeom>
            <a:solidFill>
              <a:schemeClr val="accent5">
                <a:lumMod val="9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179" name="Oval 178">
              <a:extLst>
                <a:ext uri="{FF2B5EF4-FFF2-40B4-BE49-F238E27FC236}">
                  <a16:creationId xmlns:a16="http://schemas.microsoft.com/office/drawing/2014/main" id="{05EB7169-4A37-4F83-A5A8-DBCC6B8B4345}"/>
                </a:ext>
              </a:extLst>
            </p:cNvPr>
            <p:cNvSpPr/>
            <p:nvPr/>
          </p:nvSpPr>
          <p:spPr bwMode="auto">
            <a:xfrm>
              <a:off x="2040966" y="4212273"/>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180" name="Rectangle 179">
              <a:extLst>
                <a:ext uri="{FF2B5EF4-FFF2-40B4-BE49-F238E27FC236}">
                  <a16:creationId xmlns:a16="http://schemas.microsoft.com/office/drawing/2014/main" id="{302EDAAC-643F-49E9-B7FC-DEECE6BCD5DA}"/>
                </a:ext>
              </a:extLst>
            </p:cNvPr>
            <p:cNvSpPr/>
            <p:nvPr/>
          </p:nvSpPr>
          <p:spPr>
            <a:xfrm>
              <a:off x="896231" y="3711694"/>
              <a:ext cx="697627" cy="276999"/>
            </a:xfrm>
            <a:prstGeom prst="rect">
              <a:avLst/>
            </a:prstGeom>
          </p:spPr>
          <p:txBody>
            <a:bodyPr wrap="none">
              <a:spAutoFit/>
            </a:bodyPr>
            <a:lstStyle/>
            <a:p>
              <a:r>
                <a:rPr lang="en-US" sz="1200" dirty="0" err="1">
                  <a:solidFill>
                    <a:srgbClr val="000000"/>
                  </a:solidFill>
                  <a:latin typeface="Times New Roman" panose="02020603050405020304" pitchFamily="18" charset="0"/>
                  <a:cs typeface="Times New Roman" panose="02020603050405020304" pitchFamily="18" charset="0"/>
                </a:rPr>
                <a:t>Vsource</a:t>
              </a:r>
              <a:endParaRPr lang="en-US" sz="1200" dirty="0"/>
            </a:p>
          </p:txBody>
        </p:sp>
        <p:sp>
          <p:nvSpPr>
            <p:cNvPr id="181" name="Rectangle 180">
              <a:extLst>
                <a:ext uri="{FF2B5EF4-FFF2-40B4-BE49-F238E27FC236}">
                  <a16:creationId xmlns:a16="http://schemas.microsoft.com/office/drawing/2014/main" id="{2D172AD4-BA5A-4A1C-BE32-159538A01395}"/>
                </a:ext>
              </a:extLst>
            </p:cNvPr>
            <p:cNvSpPr/>
            <p:nvPr/>
          </p:nvSpPr>
          <p:spPr>
            <a:xfrm>
              <a:off x="1844599" y="3654544"/>
              <a:ext cx="556563"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Bus k</a:t>
              </a:r>
              <a:endParaRPr lang="en-US" sz="1200" dirty="0"/>
            </a:p>
          </p:txBody>
        </p:sp>
        <p:sp>
          <p:nvSpPr>
            <p:cNvPr id="182" name="Rectangle 181">
              <a:extLst>
                <a:ext uri="{FF2B5EF4-FFF2-40B4-BE49-F238E27FC236}">
                  <a16:creationId xmlns:a16="http://schemas.microsoft.com/office/drawing/2014/main" id="{2397AC0C-9EAD-4DB8-A815-1073EF43FB5E}"/>
                </a:ext>
              </a:extLst>
            </p:cNvPr>
            <p:cNvSpPr/>
            <p:nvPr/>
          </p:nvSpPr>
          <p:spPr>
            <a:xfrm>
              <a:off x="3150482" y="3695819"/>
              <a:ext cx="583814"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Line 1</a:t>
              </a:r>
              <a:endParaRPr lang="en-US" sz="1200" dirty="0"/>
            </a:p>
          </p:txBody>
        </p:sp>
        <p:cxnSp>
          <p:nvCxnSpPr>
            <p:cNvPr id="183" name="Straight Arrow Connector 182">
              <a:extLst>
                <a:ext uri="{FF2B5EF4-FFF2-40B4-BE49-F238E27FC236}">
                  <a16:creationId xmlns:a16="http://schemas.microsoft.com/office/drawing/2014/main" id="{07188775-6470-4679-8C0C-6F1A0F40D89D}"/>
                </a:ext>
              </a:extLst>
            </p:cNvPr>
            <p:cNvCxnSpPr>
              <a:cxnSpLocks/>
            </p:cNvCxnSpPr>
            <p:nvPr/>
          </p:nvCxnSpPr>
          <p:spPr bwMode="auto">
            <a:xfrm>
              <a:off x="2072162" y="40185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84" name="TextBox 183">
                  <a:extLst>
                    <a:ext uri="{FF2B5EF4-FFF2-40B4-BE49-F238E27FC236}">
                      <a16:creationId xmlns:a16="http://schemas.microsoft.com/office/drawing/2014/main" id="{3C59E98F-B89F-4984-AC42-88C3308A1632}"/>
                    </a:ext>
                  </a:extLst>
                </p:cNvPr>
                <p:cNvSpPr txBox="1"/>
                <p:nvPr/>
              </p:nvSpPr>
              <p:spPr>
                <a:xfrm>
                  <a:off x="1977706" y="4254500"/>
                  <a:ext cx="25045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997" name="TextBox 996">
                  <a:extLst>
                    <a:ext uri="{FF2B5EF4-FFF2-40B4-BE49-F238E27FC236}">
                      <a16:creationId xmlns:a16="http://schemas.microsoft.com/office/drawing/2014/main" id="{280C185B-48AB-456E-8C61-E2B62096D12C}"/>
                    </a:ext>
                  </a:extLst>
                </p:cNvPr>
                <p:cNvSpPr txBox="1">
                  <a:spLocks noRot="1" noChangeAspect="1" noMove="1" noResize="1" noEditPoints="1" noAdjustHandles="1" noChangeArrowheads="1" noChangeShapeType="1" noTextEdit="1"/>
                </p:cNvSpPr>
                <p:nvPr/>
              </p:nvSpPr>
              <p:spPr>
                <a:xfrm>
                  <a:off x="1977706" y="4254500"/>
                  <a:ext cx="250453" cy="184666"/>
                </a:xfrm>
                <a:prstGeom prst="rect">
                  <a:avLst/>
                </a:prstGeom>
                <a:blipFill>
                  <a:blip r:embed="rId4"/>
                  <a:stretch>
                    <a:fillRect l="-14634" r="-7317"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5" name="TextBox 184">
                  <a:extLst>
                    <a:ext uri="{FF2B5EF4-FFF2-40B4-BE49-F238E27FC236}">
                      <a16:creationId xmlns:a16="http://schemas.microsoft.com/office/drawing/2014/main" id="{DF9D3CC3-7A6E-4E04-B8C7-AFC39F9CE450}"/>
                    </a:ext>
                  </a:extLst>
                </p:cNvPr>
                <p:cNvSpPr txBox="1"/>
                <p:nvPr/>
              </p:nvSpPr>
              <p:spPr>
                <a:xfrm>
                  <a:off x="2126139" y="3971132"/>
                  <a:ext cx="223394" cy="1996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1</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998" name="TextBox 997">
                  <a:extLst>
                    <a:ext uri="{FF2B5EF4-FFF2-40B4-BE49-F238E27FC236}">
                      <a16:creationId xmlns:a16="http://schemas.microsoft.com/office/drawing/2014/main" id="{5E32C808-7BBF-45FB-B4EA-B1A175C17A62}"/>
                    </a:ext>
                  </a:extLst>
                </p:cNvPr>
                <p:cNvSpPr txBox="1">
                  <a:spLocks noRot="1" noChangeAspect="1" noMove="1" noResize="1" noEditPoints="1" noAdjustHandles="1" noChangeArrowheads="1" noChangeShapeType="1" noTextEdit="1"/>
                </p:cNvSpPr>
                <p:nvPr/>
              </p:nvSpPr>
              <p:spPr>
                <a:xfrm>
                  <a:off x="2126139" y="3971132"/>
                  <a:ext cx="223394" cy="199606"/>
                </a:xfrm>
                <a:prstGeom prst="rect">
                  <a:avLst/>
                </a:prstGeom>
                <a:blipFill>
                  <a:blip r:embed="rId5"/>
                  <a:stretch>
                    <a:fillRect l="-16216" t="-3030" r="-5405" b="-18182"/>
                  </a:stretch>
                </a:blipFill>
              </p:spPr>
              <p:txBody>
                <a:bodyPr/>
                <a:lstStyle/>
                <a:p>
                  <a:r>
                    <a:rPr lang="en-US">
                      <a:noFill/>
                    </a:rPr>
                    <a:t> </a:t>
                  </a:r>
                </a:p>
              </p:txBody>
            </p:sp>
          </mc:Fallback>
        </mc:AlternateContent>
        <p:sp>
          <p:nvSpPr>
            <p:cNvPr id="186" name="Oval 185">
              <a:extLst>
                <a:ext uri="{FF2B5EF4-FFF2-40B4-BE49-F238E27FC236}">
                  <a16:creationId xmlns:a16="http://schemas.microsoft.com/office/drawing/2014/main" id="{E55DDA5D-4283-4818-911F-BCAEF605AA24}"/>
                </a:ext>
              </a:extLst>
            </p:cNvPr>
            <p:cNvSpPr/>
            <p:nvPr/>
          </p:nvSpPr>
          <p:spPr bwMode="auto">
            <a:xfrm>
              <a:off x="2024297" y="4738529"/>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187" name="Straight Arrow Connector 186">
              <a:extLst>
                <a:ext uri="{FF2B5EF4-FFF2-40B4-BE49-F238E27FC236}">
                  <a16:creationId xmlns:a16="http://schemas.microsoft.com/office/drawing/2014/main" id="{E3F4B2BC-2915-479B-B0CD-357664DCA9CD}"/>
                </a:ext>
              </a:extLst>
            </p:cNvPr>
            <p:cNvCxnSpPr>
              <a:cxnSpLocks/>
            </p:cNvCxnSpPr>
            <p:nvPr/>
          </p:nvCxnSpPr>
          <p:spPr bwMode="auto">
            <a:xfrm>
              <a:off x="2055493" y="4544854"/>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88" name="TextBox 187">
                  <a:extLst>
                    <a:ext uri="{FF2B5EF4-FFF2-40B4-BE49-F238E27FC236}">
                      <a16:creationId xmlns:a16="http://schemas.microsoft.com/office/drawing/2014/main" id="{29BD4779-3BF5-4158-AF0B-F87B329A87EF}"/>
                    </a:ext>
                  </a:extLst>
                </p:cNvPr>
                <p:cNvSpPr txBox="1"/>
                <p:nvPr/>
              </p:nvSpPr>
              <p:spPr>
                <a:xfrm>
                  <a:off x="1944367" y="4778375"/>
                  <a:ext cx="25045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01" name="TextBox 1000">
                  <a:extLst>
                    <a:ext uri="{FF2B5EF4-FFF2-40B4-BE49-F238E27FC236}">
                      <a16:creationId xmlns:a16="http://schemas.microsoft.com/office/drawing/2014/main" id="{FC3F694E-9DD2-4B60-AB4A-8F7554A62612}"/>
                    </a:ext>
                  </a:extLst>
                </p:cNvPr>
                <p:cNvSpPr txBox="1">
                  <a:spLocks noRot="1" noChangeAspect="1" noMove="1" noResize="1" noEditPoints="1" noAdjustHandles="1" noChangeArrowheads="1" noChangeShapeType="1" noTextEdit="1"/>
                </p:cNvSpPr>
                <p:nvPr/>
              </p:nvSpPr>
              <p:spPr>
                <a:xfrm>
                  <a:off x="1944367" y="4778375"/>
                  <a:ext cx="250453" cy="184666"/>
                </a:xfrm>
                <a:prstGeom prst="rect">
                  <a:avLst/>
                </a:prstGeom>
                <a:blipFill>
                  <a:blip r:embed="rId6"/>
                  <a:stretch>
                    <a:fillRect l="-14634" r="-4878" b="-13333"/>
                  </a:stretch>
                </a:blipFill>
              </p:spPr>
              <p:txBody>
                <a:bodyPr/>
                <a:lstStyle/>
                <a:p>
                  <a:r>
                    <a:rPr lang="en-US">
                      <a:noFill/>
                    </a:rPr>
                    <a:t> </a:t>
                  </a:r>
                </a:p>
              </p:txBody>
            </p:sp>
          </mc:Fallback>
        </mc:AlternateContent>
        <p:sp>
          <p:nvSpPr>
            <p:cNvPr id="189" name="Oval 188">
              <a:extLst>
                <a:ext uri="{FF2B5EF4-FFF2-40B4-BE49-F238E27FC236}">
                  <a16:creationId xmlns:a16="http://schemas.microsoft.com/office/drawing/2014/main" id="{9B3262E9-A5C1-40C8-A981-95E4A9964BC0}"/>
                </a:ext>
              </a:extLst>
            </p:cNvPr>
            <p:cNvSpPr/>
            <p:nvPr/>
          </p:nvSpPr>
          <p:spPr bwMode="auto">
            <a:xfrm>
              <a:off x="2031441" y="5262404"/>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190" name="Straight Arrow Connector 189">
              <a:extLst>
                <a:ext uri="{FF2B5EF4-FFF2-40B4-BE49-F238E27FC236}">
                  <a16:creationId xmlns:a16="http://schemas.microsoft.com/office/drawing/2014/main" id="{8CDC16D9-F57E-4C17-985C-4B40661DF71D}"/>
                </a:ext>
              </a:extLst>
            </p:cNvPr>
            <p:cNvCxnSpPr>
              <a:cxnSpLocks/>
            </p:cNvCxnSpPr>
            <p:nvPr/>
          </p:nvCxnSpPr>
          <p:spPr bwMode="auto">
            <a:xfrm>
              <a:off x="2062637" y="5068729"/>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91" name="TextBox 190">
                  <a:extLst>
                    <a:ext uri="{FF2B5EF4-FFF2-40B4-BE49-F238E27FC236}">
                      <a16:creationId xmlns:a16="http://schemas.microsoft.com/office/drawing/2014/main" id="{AFB14B7A-9979-450D-B296-58962F9BAB13}"/>
                    </a:ext>
                  </a:extLst>
                </p:cNvPr>
                <p:cNvSpPr txBox="1"/>
                <p:nvPr/>
              </p:nvSpPr>
              <p:spPr>
                <a:xfrm>
                  <a:off x="1956273" y="5309395"/>
                  <a:ext cx="25045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04" name="TextBox 1003">
                  <a:extLst>
                    <a:ext uri="{FF2B5EF4-FFF2-40B4-BE49-F238E27FC236}">
                      <a16:creationId xmlns:a16="http://schemas.microsoft.com/office/drawing/2014/main" id="{5A29FF51-7C2C-43B5-8273-1DA257100339}"/>
                    </a:ext>
                  </a:extLst>
                </p:cNvPr>
                <p:cNvSpPr txBox="1">
                  <a:spLocks noRot="1" noChangeAspect="1" noMove="1" noResize="1" noEditPoints="1" noAdjustHandles="1" noChangeArrowheads="1" noChangeShapeType="1" noTextEdit="1"/>
                </p:cNvSpPr>
                <p:nvPr/>
              </p:nvSpPr>
              <p:spPr>
                <a:xfrm>
                  <a:off x="1956273" y="5309395"/>
                  <a:ext cx="250453" cy="184666"/>
                </a:xfrm>
                <a:prstGeom prst="rect">
                  <a:avLst/>
                </a:prstGeom>
                <a:blipFill>
                  <a:blip r:embed="rId7"/>
                  <a:stretch>
                    <a:fillRect l="-14634" r="-4878" b="-13333"/>
                  </a:stretch>
                </a:blipFill>
              </p:spPr>
              <p:txBody>
                <a:bodyPr/>
                <a:lstStyle/>
                <a:p>
                  <a:r>
                    <a:rPr lang="en-US">
                      <a:noFill/>
                    </a:rPr>
                    <a:t> </a:t>
                  </a:r>
                </a:p>
              </p:txBody>
            </p:sp>
          </mc:Fallback>
        </mc:AlternateContent>
        <p:cxnSp>
          <p:nvCxnSpPr>
            <p:cNvPr id="192" name="Straight Connector 191">
              <a:extLst>
                <a:ext uri="{FF2B5EF4-FFF2-40B4-BE49-F238E27FC236}">
                  <a16:creationId xmlns:a16="http://schemas.microsoft.com/office/drawing/2014/main" id="{8BAC24A9-A858-4DE5-9AA0-67D658D31A47}"/>
                </a:ext>
              </a:extLst>
            </p:cNvPr>
            <p:cNvCxnSpPr>
              <a:cxnSpLocks/>
            </p:cNvCxnSpPr>
            <p:nvPr/>
          </p:nvCxnSpPr>
          <p:spPr bwMode="auto">
            <a:xfrm>
              <a:off x="2105274" y="4245607"/>
              <a:ext cx="63919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193" name="TextBox 192">
                  <a:extLst>
                    <a:ext uri="{FF2B5EF4-FFF2-40B4-BE49-F238E27FC236}">
                      <a16:creationId xmlns:a16="http://schemas.microsoft.com/office/drawing/2014/main" id="{ABA41A36-8C9D-4DF5-86E7-A6FA149BA908}"/>
                    </a:ext>
                  </a:extLst>
                </p:cNvPr>
                <p:cNvSpPr txBox="1"/>
                <p:nvPr/>
              </p:nvSpPr>
              <p:spPr>
                <a:xfrm>
                  <a:off x="1115692" y="3966368"/>
                  <a:ext cx="24468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06" name="TextBox 1005">
                  <a:extLst>
                    <a:ext uri="{FF2B5EF4-FFF2-40B4-BE49-F238E27FC236}">
                      <a16:creationId xmlns:a16="http://schemas.microsoft.com/office/drawing/2014/main" id="{69777C4B-AC22-4D46-A9D5-7E7269B4C18A}"/>
                    </a:ext>
                  </a:extLst>
                </p:cNvPr>
                <p:cNvSpPr txBox="1">
                  <a:spLocks noRot="1" noChangeAspect="1" noMove="1" noResize="1" noEditPoints="1" noAdjustHandles="1" noChangeArrowheads="1" noChangeShapeType="1" noTextEdit="1"/>
                </p:cNvSpPr>
                <p:nvPr/>
              </p:nvSpPr>
              <p:spPr>
                <a:xfrm>
                  <a:off x="1115692" y="3966368"/>
                  <a:ext cx="244682" cy="184666"/>
                </a:xfrm>
                <a:prstGeom prst="rect">
                  <a:avLst/>
                </a:prstGeom>
                <a:blipFill>
                  <a:blip r:embed="rId8"/>
                  <a:stretch>
                    <a:fillRect l="-10000" r="-2500"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4" name="TextBox 193">
                  <a:extLst>
                    <a:ext uri="{FF2B5EF4-FFF2-40B4-BE49-F238E27FC236}">
                      <a16:creationId xmlns:a16="http://schemas.microsoft.com/office/drawing/2014/main" id="{D18CE460-1844-4EAE-A731-411C06E95A1E}"/>
                    </a:ext>
                  </a:extLst>
                </p:cNvPr>
                <p:cNvSpPr txBox="1"/>
                <p:nvPr/>
              </p:nvSpPr>
              <p:spPr>
                <a:xfrm>
                  <a:off x="1149030" y="4490243"/>
                  <a:ext cx="24468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07" name="TextBox 1006">
                  <a:extLst>
                    <a:ext uri="{FF2B5EF4-FFF2-40B4-BE49-F238E27FC236}">
                      <a16:creationId xmlns:a16="http://schemas.microsoft.com/office/drawing/2014/main" id="{E12B3E85-77ED-4EA8-BC7B-1696887E39D0}"/>
                    </a:ext>
                  </a:extLst>
                </p:cNvPr>
                <p:cNvSpPr txBox="1">
                  <a:spLocks noRot="1" noChangeAspect="1" noMove="1" noResize="1" noEditPoints="1" noAdjustHandles="1" noChangeArrowheads="1" noChangeShapeType="1" noTextEdit="1"/>
                </p:cNvSpPr>
                <p:nvPr/>
              </p:nvSpPr>
              <p:spPr>
                <a:xfrm>
                  <a:off x="1149030" y="4490243"/>
                  <a:ext cx="244682" cy="184666"/>
                </a:xfrm>
                <a:prstGeom prst="rect">
                  <a:avLst/>
                </a:prstGeom>
                <a:blipFill>
                  <a:blip r:embed="rId9"/>
                  <a:stretch>
                    <a:fillRect l="-7500" r="-5000"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5" name="TextBox 194">
                  <a:extLst>
                    <a:ext uri="{FF2B5EF4-FFF2-40B4-BE49-F238E27FC236}">
                      <a16:creationId xmlns:a16="http://schemas.microsoft.com/office/drawing/2014/main" id="{C0AC59A2-50D4-42EA-9685-195A2B5F5694}"/>
                    </a:ext>
                  </a:extLst>
                </p:cNvPr>
                <p:cNvSpPr txBox="1"/>
                <p:nvPr/>
              </p:nvSpPr>
              <p:spPr>
                <a:xfrm>
                  <a:off x="1137122" y="5021263"/>
                  <a:ext cx="24468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08" name="TextBox 1007">
                  <a:extLst>
                    <a:ext uri="{FF2B5EF4-FFF2-40B4-BE49-F238E27FC236}">
                      <a16:creationId xmlns:a16="http://schemas.microsoft.com/office/drawing/2014/main" id="{B7A3F281-2F86-4C45-A945-EB169DF03ED1}"/>
                    </a:ext>
                  </a:extLst>
                </p:cNvPr>
                <p:cNvSpPr txBox="1">
                  <a:spLocks noRot="1" noChangeAspect="1" noMove="1" noResize="1" noEditPoints="1" noAdjustHandles="1" noChangeArrowheads="1" noChangeShapeType="1" noTextEdit="1"/>
                </p:cNvSpPr>
                <p:nvPr/>
              </p:nvSpPr>
              <p:spPr>
                <a:xfrm>
                  <a:off x="1137122" y="5021263"/>
                  <a:ext cx="244682" cy="184666"/>
                </a:xfrm>
                <a:prstGeom prst="rect">
                  <a:avLst/>
                </a:prstGeom>
                <a:blipFill>
                  <a:blip r:embed="rId10"/>
                  <a:stretch>
                    <a:fillRect l="-7500" r="-5000" b="-12903"/>
                  </a:stretch>
                </a:blipFill>
              </p:spPr>
              <p:txBody>
                <a:bodyPr/>
                <a:lstStyle/>
                <a:p>
                  <a:r>
                    <a:rPr lang="en-US">
                      <a:noFill/>
                    </a:rPr>
                    <a:t> </a:t>
                  </a:r>
                </a:p>
              </p:txBody>
            </p:sp>
          </mc:Fallback>
        </mc:AlternateContent>
        <p:cxnSp>
          <p:nvCxnSpPr>
            <p:cNvPr id="196" name="Straight Connector 195">
              <a:extLst>
                <a:ext uri="{FF2B5EF4-FFF2-40B4-BE49-F238E27FC236}">
                  <a16:creationId xmlns:a16="http://schemas.microsoft.com/office/drawing/2014/main" id="{61D578AC-FA1B-4A9F-A77C-001FB1C8333C}"/>
                </a:ext>
              </a:extLst>
            </p:cNvPr>
            <p:cNvCxnSpPr>
              <a:cxnSpLocks/>
            </p:cNvCxnSpPr>
            <p:nvPr/>
          </p:nvCxnSpPr>
          <p:spPr bwMode="auto">
            <a:xfrm>
              <a:off x="2089399" y="4772657"/>
              <a:ext cx="65506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7" name="Straight Connector 196">
              <a:extLst>
                <a:ext uri="{FF2B5EF4-FFF2-40B4-BE49-F238E27FC236}">
                  <a16:creationId xmlns:a16="http://schemas.microsoft.com/office/drawing/2014/main" id="{DF41E38E-1E43-40EA-9DCF-43078AFF6ACD}"/>
                </a:ext>
              </a:extLst>
            </p:cNvPr>
            <p:cNvCxnSpPr>
              <a:cxnSpLocks/>
            </p:cNvCxnSpPr>
            <p:nvPr/>
          </p:nvCxnSpPr>
          <p:spPr bwMode="auto">
            <a:xfrm>
              <a:off x="2098924" y="5299707"/>
              <a:ext cx="63919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98" name="Rectangle 197">
              <a:extLst>
                <a:ext uri="{FF2B5EF4-FFF2-40B4-BE49-F238E27FC236}">
                  <a16:creationId xmlns:a16="http://schemas.microsoft.com/office/drawing/2014/main" id="{F575F214-1DFD-402B-8568-C141619D0EB3}"/>
                </a:ext>
              </a:extLst>
            </p:cNvPr>
            <p:cNvSpPr/>
            <p:nvPr/>
          </p:nvSpPr>
          <p:spPr bwMode="auto">
            <a:xfrm flipH="1">
              <a:off x="2741291" y="4716219"/>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199" name="Rectangle 198">
              <a:extLst>
                <a:ext uri="{FF2B5EF4-FFF2-40B4-BE49-F238E27FC236}">
                  <a16:creationId xmlns:a16="http://schemas.microsoft.com/office/drawing/2014/main" id="{0262505C-0D05-4E1A-A739-262B00986522}"/>
                </a:ext>
              </a:extLst>
            </p:cNvPr>
            <p:cNvSpPr/>
            <p:nvPr/>
          </p:nvSpPr>
          <p:spPr bwMode="auto">
            <a:xfrm flipH="1">
              <a:off x="2741291" y="5240098"/>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200" name="Rectangle 199">
              <a:extLst>
                <a:ext uri="{FF2B5EF4-FFF2-40B4-BE49-F238E27FC236}">
                  <a16:creationId xmlns:a16="http://schemas.microsoft.com/office/drawing/2014/main" id="{02FA7BB4-E087-4BE8-AEF3-B192A9CE4671}"/>
                </a:ext>
              </a:extLst>
            </p:cNvPr>
            <p:cNvSpPr/>
            <p:nvPr/>
          </p:nvSpPr>
          <p:spPr bwMode="auto">
            <a:xfrm flipH="1">
              <a:off x="2741291" y="4192341"/>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01" name="Straight Connector 200">
              <a:extLst>
                <a:ext uri="{FF2B5EF4-FFF2-40B4-BE49-F238E27FC236}">
                  <a16:creationId xmlns:a16="http://schemas.microsoft.com/office/drawing/2014/main" id="{34A0D3F4-6561-4479-9148-79DA768A6B5F}"/>
                </a:ext>
              </a:extLst>
            </p:cNvPr>
            <p:cNvCxnSpPr>
              <a:cxnSpLocks/>
            </p:cNvCxnSpPr>
            <p:nvPr/>
          </p:nvCxnSpPr>
          <p:spPr bwMode="auto">
            <a:xfrm>
              <a:off x="3018093" y="4248782"/>
              <a:ext cx="154803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2" name="Straight Connector 201">
              <a:extLst>
                <a:ext uri="{FF2B5EF4-FFF2-40B4-BE49-F238E27FC236}">
                  <a16:creationId xmlns:a16="http://schemas.microsoft.com/office/drawing/2014/main" id="{70F0B25E-AEC4-4D93-AAE4-D198D16A8CC0}"/>
                </a:ext>
              </a:extLst>
            </p:cNvPr>
            <p:cNvCxnSpPr>
              <a:cxnSpLocks/>
            </p:cNvCxnSpPr>
            <p:nvPr/>
          </p:nvCxnSpPr>
          <p:spPr bwMode="auto">
            <a:xfrm>
              <a:off x="3014912" y="4775832"/>
              <a:ext cx="153215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3" name="Straight Connector 202">
              <a:extLst>
                <a:ext uri="{FF2B5EF4-FFF2-40B4-BE49-F238E27FC236}">
                  <a16:creationId xmlns:a16="http://schemas.microsoft.com/office/drawing/2014/main" id="{3A551AAF-6629-4CEB-B6F1-64F4C006F60E}"/>
                </a:ext>
              </a:extLst>
            </p:cNvPr>
            <p:cNvCxnSpPr>
              <a:cxnSpLocks/>
            </p:cNvCxnSpPr>
            <p:nvPr/>
          </p:nvCxnSpPr>
          <p:spPr bwMode="auto">
            <a:xfrm>
              <a:off x="3019674" y="5299707"/>
              <a:ext cx="153454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204" name="TextBox 203">
                  <a:extLst>
                    <a:ext uri="{FF2B5EF4-FFF2-40B4-BE49-F238E27FC236}">
                      <a16:creationId xmlns:a16="http://schemas.microsoft.com/office/drawing/2014/main" id="{15607077-96FA-45CF-A84D-9C2EC4C73DE5}"/>
                    </a:ext>
                  </a:extLst>
                </p:cNvPr>
                <p:cNvSpPr txBox="1"/>
                <p:nvPr/>
              </p:nvSpPr>
              <p:spPr>
                <a:xfrm>
                  <a:off x="2734944" y="3969543"/>
                  <a:ext cx="3624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17" name="TextBox 1016">
                  <a:extLst>
                    <a:ext uri="{FF2B5EF4-FFF2-40B4-BE49-F238E27FC236}">
                      <a16:creationId xmlns:a16="http://schemas.microsoft.com/office/drawing/2014/main" id="{7D4A62E2-6B98-4614-BB2B-F0C805A39844}"/>
                    </a:ext>
                  </a:extLst>
                </p:cNvPr>
                <p:cNvSpPr txBox="1">
                  <a:spLocks noRot="1" noChangeAspect="1" noMove="1" noResize="1" noEditPoints="1" noAdjustHandles="1" noChangeArrowheads="1" noChangeShapeType="1" noTextEdit="1"/>
                </p:cNvSpPr>
                <p:nvPr/>
              </p:nvSpPr>
              <p:spPr>
                <a:xfrm>
                  <a:off x="2734944" y="3969543"/>
                  <a:ext cx="362407" cy="184666"/>
                </a:xfrm>
                <a:prstGeom prst="rect">
                  <a:avLst/>
                </a:prstGeom>
                <a:blipFill>
                  <a:blip r:embed="rId11"/>
                  <a:stretch>
                    <a:fillRect l="-3333"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5" name="TextBox 204">
                  <a:extLst>
                    <a:ext uri="{FF2B5EF4-FFF2-40B4-BE49-F238E27FC236}">
                      <a16:creationId xmlns:a16="http://schemas.microsoft.com/office/drawing/2014/main" id="{7EC95E95-6B0A-4BD1-AED2-5EE6544AD584}"/>
                    </a:ext>
                  </a:extLst>
                </p:cNvPr>
                <p:cNvSpPr txBox="1"/>
                <p:nvPr/>
              </p:nvSpPr>
              <p:spPr>
                <a:xfrm>
                  <a:off x="2701605" y="4493418"/>
                  <a:ext cx="3624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18" name="TextBox 1017">
                  <a:extLst>
                    <a:ext uri="{FF2B5EF4-FFF2-40B4-BE49-F238E27FC236}">
                      <a16:creationId xmlns:a16="http://schemas.microsoft.com/office/drawing/2014/main" id="{82E09C06-E142-4E08-967F-8F59524C4EA1}"/>
                    </a:ext>
                  </a:extLst>
                </p:cNvPr>
                <p:cNvSpPr txBox="1">
                  <a:spLocks noRot="1" noChangeAspect="1" noMove="1" noResize="1" noEditPoints="1" noAdjustHandles="1" noChangeArrowheads="1" noChangeShapeType="1" noTextEdit="1"/>
                </p:cNvSpPr>
                <p:nvPr/>
              </p:nvSpPr>
              <p:spPr>
                <a:xfrm>
                  <a:off x="2701605" y="4493418"/>
                  <a:ext cx="362407" cy="184666"/>
                </a:xfrm>
                <a:prstGeom prst="rect">
                  <a:avLst/>
                </a:prstGeom>
                <a:blipFill>
                  <a:blip r:embed="rId12"/>
                  <a:stretch>
                    <a:fillRect l="-5085"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6" name="TextBox 205">
                  <a:extLst>
                    <a:ext uri="{FF2B5EF4-FFF2-40B4-BE49-F238E27FC236}">
                      <a16:creationId xmlns:a16="http://schemas.microsoft.com/office/drawing/2014/main" id="{AC5EFC7F-9602-48C9-B91F-321BEA0163F3}"/>
                    </a:ext>
                  </a:extLst>
                </p:cNvPr>
                <p:cNvSpPr txBox="1"/>
                <p:nvPr/>
              </p:nvSpPr>
              <p:spPr>
                <a:xfrm>
                  <a:off x="2713511" y="5024438"/>
                  <a:ext cx="3624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19" name="TextBox 1018">
                  <a:extLst>
                    <a:ext uri="{FF2B5EF4-FFF2-40B4-BE49-F238E27FC236}">
                      <a16:creationId xmlns:a16="http://schemas.microsoft.com/office/drawing/2014/main" id="{6F1B2629-4329-48AE-90E9-6B5C9FA088E8}"/>
                    </a:ext>
                  </a:extLst>
                </p:cNvPr>
                <p:cNvSpPr txBox="1">
                  <a:spLocks noRot="1" noChangeAspect="1" noMove="1" noResize="1" noEditPoints="1" noAdjustHandles="1" noChangeArrowheads="1" noChangeShapeType="1" noTextEdit="1"/>
                </p:cNvSpPr>
                <p:nvPr/>
              </p:nvSpPr>
              <p:spPr>
                <a:xfrm>
                  <a:off x="2713511" y="5024438"/>
                  <a:ext cx="362407" cy="184666"/>
                </a:xfrm>
                <a:prstGeom prst="rect">
                  <a:avLst/>
                </a:prstGeom>
                <a:blipFill>
                  <a:blip r:embed="rId13"/>
                  <a:stretch>
                    <a:fillRect l="-5085" b="-13333"/>
                  </a:stretch>
                </a:blipFill>
              </p:spPr>
              <p:txBody>
                <a:bodyPr/>
                <a:lstStyle/>
                <a:p>
                  <a:r>
                    <a:rPr lang="en-US">
                      <a:noFill/>
                    </a:rPr>
                    <a:t> </a:t>
                  </a:r>
                </a:p>
              </p:txBody>
            </p:sp>
          </mc:Fallback>
        </mc:AlternateContent>
        <p:sp>
          <p:nvSpPr>
            <p:cNvPr id="207" name="Right Brace 206">
              <a:extLst>
                <a:ext uri="{FF2B5EF4-FFF2-40B4-BE49-F238E27FC236}">
                  <a16:creationId xmlns:a16="http://schemas.microsoft.com/office/drawing/2014/main" id="{593C610F-9ECE-48BA-B1AE-53BB256E3B8A}"/>
                </a:ext>
              </a:extLst>
            </p:cNvPr>
            <p:cNvSpPr/>
            <p:nvPr/>
          </p:nvSpPr>
          <p:spPr bwMode="auto">
            <a:xfrm>
              <a:off x="3085777" y="4261485"/>
              <a:ext cx="92869" cy="495299"/>
            </a:xfrm>
            <a:prstGeom prst="rightBrace">
              <a:avLst>
                <a:gd name="adj1" fmla="val 30180"/>
                <a:gd name="adj2" fmla="val 50000"/>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08" name="TextBox 207">
                  <a:extLst>
                    <a:ext uri="{FF2B5EF4-FFF2-40B4-BE49-F238E27FC236}">
                      <a16:creationId xmlns:a16="http://schemas.microsoft.com/office/drawing/2014/main" id="{AD96816A-28DF-4266-8A34-0CC2F9011960}"/>
                    </a:ext>
                  </a:extLst>
                </p:cNvPr>
                <p:cNvSpPr txBox="1"/>
                <p:nvPr/>
              </p:nvSpPr>
              <p:spPr>
                <a:xfrm>
                  <a:off x="3200081" y="4391024"/>
                  <a:ext cx="42813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12</m:t>
                            </m:r>
                          </m:sub>
                        </m:sSub>
                      </m:oMath>
                    </m:oMathPara>
                  </a14:m>
                  <a:endParaRPr lang="en-US" sz="1600" dirty="0">
                    <a:solidFill>
                      <a:srgbClr val="FF0000"/>
                    </a:solidFill>
                  </a:endParaRPr>
                </a:p>
              </p:txBody>
            </p:sp>
          </mc:Choice>
          <mc:Fallback xmlns="">
            <p:sp>
              <p:nvSpPr>
                <p:cNvPr id="1021" name="TextBox 1020">
                  <a:extLst>
                    <a:ext uri="{FF2B5EF4-FFF2-40B4-BE49-F238E27FC236}">
                      <a16:creationId xmlns:a16="http://schemas.microsoft.com/office/drawing/2014/main" id="{5EBDFBE1-9AD2-4CEC-BA0A-09F0BA9BA382}"/>
                    </a:ext>
                  </a:extLst>
                </p:cNvPr>
                <p:cNvSpPr txBox="1">
                  <a:spLocks noRot="1" noChangeAspect="1" noMove="1" noResize="1" noEditPoints="1" noAdjustHandles="1" noChangeArrowheads="1" noChangeShapeType="1" noTextEdit="1"/>
                </p:cNvSpPr>
                <p:nvPr/>
              </p:nvSpPr>
              <p:spPr>
                <a:xfrm>
                  <a:off x="3200081" y="4391024"/>
                  <a:ext cx="428131" cy="184666"/>
                </a:xfrm>
                <a:prstGeom prst="rect">
                  <a:avLst/>
                </a:prstGeom>
                <a:blipFill>
                  <a:blip r:embed="rId14"/>
                  <a:stretch>
                    <a:fillRect l="-4286" b="-13333"/>
                  </a:stretch>
                </a:blipFill>
              </p:spPr>
              <p:txBody>
                <a:bodyPr/>
                <a:lstStyle/>
                <a:p>
                  <a:r>
                    <a:rPr lang="en-US">
                      <a:noFill/>
                    </a:rPr>
                    <a:t> </a:t>
                  </a:r>
                </a:p>
              </p:txBody>
            </p:sp>
          </mc:Fallback>
        </mc:AlternateContent>
        <p:sp>
          <p:nvSpPr>
            <p:cNvPr id="209" name="Right Brace 208">
              <a:extLst>
                <a:ext uri="{FF2B5EF4-FFF2-40B4-BE49-F238E27FC236}">
                  <a16:creationId xmlns:a16="http://schemas.microsoft.com/office/drawing/2014/main" id="{63A14EA0-C63A-4B58-BE21-CABD764C3106}"/>
                </a:ext>
              </a:extLst>
            </p:cNvPr>
            <p:cNvSpPr/>
            <p:nvPr/>
          </p:nvSpPr>
          <p:spPr bwMode="auto">
            <a:xfrm>
              <a:off x="3088159" y="4787741"/>
              <a:ext cx="92869" cy="495299"/>
            </a:xfrm>
            <a:prstGeom prst="rightBrace">
              <a:avLst>
                <a:gd name="adj1" fmla="val 30180"/>
                <a:gd name="adj2" fmla="val 50000"/>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10" name="TextBox 209">
                  <a:extLst>
                    <a:ext uri="{FF2B5EF4-FFF2-40B4-BE49-F238E27FC236}">
                      <a16:creationId xmlns:a16="http://schemas.microsoft.com/office/drawing/2014/main" id="{B1E02E32-0CDB-47E8-8AEA-1B2764276955}"/>
                    </a:ext>
                  </a:extLst>
                </p:cNvPr>
                <p:cNvSpPr txBox="1"/>
                <p:nvPr/>
              </p:nvSpPr>
              <p:spPr>
                <a:xfrm>
                  <a:off x="3202463" y="4917280"/>
                  <a:ext cx="42813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23</m:t>
                            </m:r>
                          </m:sub>
                        </m:sSub>
                      </m:oMath>
                    </m:oMathPara>
                  </a14:m>
                  <a:endParaRPr lang="en-US" sz="1600" dirty="0">
                    <a:solidFill>
                      <a:srgbClr val="FF0000"/>
                    </a:solidFill>
                  </a:endParaRPr>
                </a:p>
              </p:txBody>
            </p:sp>
          </mc:Choice>
          <mc:Fallback xmlns="">
            <p:sp>
              <p:nvSpPr>
                <p:cNvPr id="1023" name="TextBox 1022">
                  <a:extLst>
                    <a:ext uri="{FF2B5EF4-FFF2-40B4-BE49-F238E27FC236}">
                      <a16:creationId xmlns:a16="http://schemas.microsoft.com/office/drawing/2014/main" id="{E08B9DD8-3840-441F-A725-A4725E9B8844}"/>
                    </a:ext>
                  </a:extLst>
                </p:cNvPr>
                <p:cNvSpPr txBox="1">
                  <a:spLocks noRot="1" noChangeAspect="1" noMove="1" noResize="1" noEditPoints="1" noAdjustHandles="1" noChangeArrowheads="1" noChangeShapeType="1" noTextEdit="1"/>
                </p:cNvSpPr>
                <p:nvPr/>
              </p:nvSpPr>
              <p:spPr>
                <a:xfrm>
                  <a:off x="3202463" y="4917280"/>
                  <a:ext cx="428131" cy="184666"/>
                </a:xfrm>
                <a:prstGeom prst="rect">
                  <a:avLst/>
                </a:prstGeom>
                <a:blipFill>
                  <a:blip r:embed="rId15"/>
                  <a:stretch>
                    <a:fillRect l="-4286" b="-12903"/>
                  </a:stretch>
                </a:blipFill>
              </p:spPr>
              <p:txBody>
                <a:bodyPr/>
                <a:lstStyle/>
                <a:p>
                  <a:r>
                    <a:rPr lang="en-US">
                      <a:noFill/>
                    </a:rPr>
                    <a:t> </a:t>
                  </a:r>
                </a:p>
              </p:txBody>
            </p:sp>
          </mc:Fallback>
        </mc:AlternateContent>
        <p:sp>
          <p:nvSpPr>
            <p:cNvPr id="211" name="Right Brace 210">
              <a:extLst>
                <a:ext uri="{FF2B5EF4-FFF2-40B4-BE49-F238E27FC236}">
                  <a16:creationId xmlns:a16="http://schemas.microsoft.com/office/drawing/2014/main" id="{BA385F47-7BC6-434B-8508-362BC44F74A3}"/>
                </a:ext>
              </a:extLst>
            </p:cNvPr>
            <p:cNvSpPr/>
            <p:nvPr/>
          </p:nvSpPr>
          <p:spPr bwMode="auto">
            <a:xfrm>
              <a:off x="3581075" y="4261485"/>
              <a:ext cx="92869" cy="1026319"/>
            </a:xfrm>
            <a:prstGeom prst="rightBrace">
              <a:avLst>
                <a:gd name="adj1" fmla="val 30180"/>
                <a:gd name="adj2" fmla="val 25406"/>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12" name="TextBox 211">
                  <a:extLst>
                    <a:ext uri="{FF2B5EF4-FFF2-40B4-BE49-F238E27FC236}">
                      <a16:creationId xmlns:a16="http://schemas.microsoft.com/office/drawing/2014/main" id="{75E9385A-5B3F-4171-A9A2-10790E0B84BD}"/>
                    </a:ext>
                  </a:extLst>
                </p:cNvPr>
                <p:cNvSpPr txBox="1"/>
                <p:nvPr/>
              </p:nvSpPr>
              <p:spPr>
                <a:xfrm>
                  <a:off x="3695379" y="4391024"/>
                  <a:ext cx="42813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13</m:t>
                            </m:r>
                          </m:sub>
                        </m:sSub>
                      </m:oMath>
                    </m:oMathPara>
                  </a14:m>
                  <a:endParaRPr lang="en-US" sz="1600" dirty="0">
                    <a:solidFill>
                      <a:srgbClr val="FF0000"/>
                    </a:solidFill>
                  </a:endParaRPr>
                </a:p>
              </p:txBody>
            </p:sp>
          </mc:Choice>
          <mc:Fallback xmlns="">
            <p:sp>
              <p:nvSpPr>
                <p:cNvPr id="1025" name="TextBox 1024">
                  <a:extLst>
                    <a:ext uri="{FF2B5EF4-FFF2-40B4-BE49-F238E27FC236}">
                      <a16:creationId xmlns:a16="http://schemas.microsoft.com/office/drawing/2014/main" id="{85B3F89A-7C4E-4D0E-B825-C0C3A8D180BD}"/>
                    </a:ext>
                  </a:extLst>
                </p:cNvPr>
                <p:cNvSpPr txBox="1">
                  <a:spLocks noRot="1" noChangeAspect="1" noMove="1" noResize="1" noEditPoints="1" noAdjustHandles="1" noChangeArrowheads="1" noChangeShapeType="1" noTextEdit="1"/>
                </p:cNvSpPr>
                <p:nvPr/>
              </p:nvSpPr>
              <p:spPr>
                <a:xfrm>
                  <a:off x="3695379" y="4391024"/>
                  <a:ext cx="428131" cy="184666"/>
                </a:xfrm>
                <a:prstGeom prst="rect">
                  <a:avLst/>
                </a:prstGeom>
                <a:blipFill>
                  <a:blip r:embed="rId16"/>
                  <a:stretch>
                    <a:fillRect l="-4286" b="-13333"/>
                  </a:stretch>
                </a:blipFill>
              </p:spPr>
              <p:txBody>
                <a:bodyPr/>
                <a:lstStyle/>
                <a:p>
                  <a:r>
                    <a:rPr lang="en-US">
                      <a:noFill/>
                    </a:rPr>
                    <a:t> </a:t>
                  </a:r>
                </a:p>
              </p:txBody>
            </p:sp>
          </mc:Fallback>
        </mc:AlternateContent>
        <p:sp>
          <p:nvSpPr>
            <p:cNvPr id="213" name="Oval 212">
              <a:extLst>
                <a:ext uri="{FF2B5EF4-FFF2-40B4-BE49-F238E27FC236}">
                  <a16:creationId xmlns:a16="http://schemas.microsoft.com/office/drawing/2014/main" id="{015725F8-E2BE-48EC-80B7-0FF8F48661D0}"/>
                </a:ext>
              </a:extLst>
            </p:cNvPr>
            <p:cNvSpPr/>
            <p:nvPr/>
          </p:nvSpPr>
          <p:spPr bwMode="auto">
            <a:xfrm>
              <a:off x="4560327" y="4217035"/>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214" name="Rectangle 213">
              <a:extLst>
                <a:ext uri="{FF2B5EF4-FFF2-40B4-BE49-F238E27FC236}">
                  <a16:creationId xmlns:a16="http://schemas.microsoft.com/office/drawing/2014/main" id="{6255E894-6D8F-4897-BAA8-C6B2456DAB31}"/>
                </a:ext>
              </a:extLst>
            </p:cNvPr>
            <p:cNvSpPr/>
            <p:nvPr/>
          </p:nvSpPr>
          <p:spPr>
            <a:xfrm>
              <a:off x="4363960" y="3659306"/>
              <a:ext cx="582211"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Bus m</a:t>
              </a:r>
              <a:endParaRPr lang="en-US" sz="1200" dirty="0"/>
            </a:p>
          </p:txBody>
        </p:sp>
        <p:cxnSp>
          <p:nvCxnSpPr>
            <p:cNvPr id="215" name="Straight Arrow Connector 214">
              <a:extLst>
                <a:ext uri="{FF2B5EF4-FFF2-40B4-BE49-F238E27FC236}">
                  <a16:creationId xmlns:a16="http://schemas.microsoft.com/office/drawing/2014/main" id="{12B6D46F-EECB-4918-9C23-CA1F0E6BAD9F}"/>
                </a:ext>
              </a:extLst>
            </p:cNvPr>
            <p:cNvCxnSpPr>
              <a:cxnSpLocks/>
            </p:cNvCxnSpPr>
            <p:nvPr/>
          </p:nvCxnSpPr>
          <p:spPr bwMode="auto">
            <a:xfrm>
              <a:off x="4591523" y="4023360"/>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16" name="TextBox 215">
                  <a:extLst>
                    <a:ext uri="{FF2B5EF4-FFF2-40B4-BE49-F238E27FC236}">
                      <a16:creationId xmlns:a16="http://schemas.microsoft.com/office/drawing/2014/main" id="{8F3A20CB-661E-49D5-A333-3E37E9B6DF63}"/>
                    </a:ext>
                  </a:extLst>
                </p:cNvPr>
                <p:cNvSpPr txBox="1"/>
                <p:nvPr/>
              </p:nvSpPr>
              <p:spPr>
                <a:xfrm>
                  <a:off x="4497067" y="4259262"/>
                  <a:ext cx="28892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29" name="TextBox 1028">
                  <a:extLst>
                    <a:ext uri="{FF2B5EF4-FFF2-40B4-BE49-F238E27FC236}">
                      <a16:creationId xmlns:a16="http://schemas.microsoft.com/office/drawing/2014/main" id="{F1020D97-048C-4DB6-9045-159DCDB468E8}"/>
                    </a:ext>
                  </a:extLst>
                </p:cNvPr>
                <p:cNvSpPr txBox="1">
                  <a:spLocks noRot="1" noChangeAspect="1" noMove="1" noResize="1" noEditPoints="1" noAdjustHandles="1" noChangeArrowheads="1" noChangeShapeType="1" noTextEdit="1"/>
                </p:cNvSpPr>
                <p:nvPr/>
              </p:nvSpPr>
              <p:spPr>
                <a:xfrm>
                  <a:off x="4497067" y="4259262"/>
                  <a:ext cx="288925" cy="184666"/>
                </a:xfrm>
                <a:prstGeom prst="rect">
                  <a:avLst/>
                </a:prstGeom>
                <a:blipFill>
                  <a:blip r:embed="rId17"/>
                  <a:stretch>
                    <a:fillRect l="-12500" r="-2083"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7" name="TextBox 216">
                  <a:extLst>
                    <a:ext uri="{FF2B5EF4-FFF2-40B4-BE49-F238E27FC236}">
                      <a16:creationId xmlns:a16="http://schemas.microsoft.com/office/drawing/2014/main" id="{35727260-8C17-4B46-9449-8DB27BB2E2D6}"/>
                    </a:ext>
                  </a:extLst>
                </p:cNvPr>
                <p:cNvSpPr txBox="1"/>
                <p:nvPr/>
              </p:nvSpPr>
              <p:spPr>
                <a:xfrm>
                  <a:off x="4645500" y="3975894"/>
                  <a:ext cx="261867" cy="1954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1</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30" name="TextBox 1029">
                  <a:extLst>
                    <a:ext uri="{FF2B5EF4-FFF2-40B4-BE49-F238E27FC236}">
                      <a16:creationId xmlns:a16="http://schemas.microsoft.com/office/drawing/2014/main" id="{6D5595D5-8C3A-4051-BC1A-49F7FFC8655D}"/>
                    </a:ext>
                  </a:extLst>
                </p:cNvPr>
                <p:cNvSpPr txBox="1">
                  <a:spLocks noRot="1" noChangeAspect="1" noMove="1" noResize="1" noEditPoints="1" noAdjustHandles="1" noChangeArrowheads="1" noChangeShapeType="1" noTextEdit="1"/>
                </p:cNvSpPr>
                <p:nvPr/>
              </p:nvSpPr>
              <p:spPr>
                <a:xfrm>
                  <a:off x="4645500" y="3975894"/>
                  <a:ext cx="261867" cy="195438"/>
                </a:xfrm>
                <a:prstGeom prst="rect">
                  <a:avLst/>
                </a:prstGeom>
                <a:blipFill>
                  <a:blip r:embed="rId18"/>
                  <a:stretch>
                    <a:fillRect l="-13953" t="-3125" r="-2326" b="-15625"/>
                  </a:stretch>
                </a:blipFill>
              </p:spPr>
              <p:txBody>
                <a:bodyPr/>
                <a:lstStyle/>
                <a:p>
                  <a:r>
                    <a:rPr lang="en-US">
                      <a:noFill/>
                    </a:rPr>
                    <a:t> </a:t>
                  </a:r>
                </a:p>
              </p:txBody>
            </p:sp>
          </mc:Fallback>
        </mc:AlternateContent>
        <p:sp>
          <p:nvSpPr>
            <p:cNvPr id="218" name="Oval 217">
              <a:extLst>
                <a:ext uri="{FF2B5EF4-FFF2-40B4-BE49-F238E27FC236}">
                  <a16:creationId xmlns:a16="http://schemas.microsoft.com/office/drawing/2014/main" id="{3F3229B6-83F1-45B4-A063-79036DC5F155}"/>
                </a:ext>
              </a:extLst>
            </p:cNvPr>
            <p:cNvSpPr/>
            <p:nvPr/>
          </p:nvSpPr>
          <p:spPr bwMode="auto">
            <a:xfrm>
              <a:off x="4543658" y="4743291"/>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19" name="Straight Arrow Connector 218">
              <a:extLst>
                <a:ext uri="{FF2B5EF4-FFF2-40B4-BE49-F238E27FC236}">
                  <a16:creationId xmlns:a16="http://schemas.microsoft.com/office/drawing/2014/main" id="{2B1C007A-0183-4033-AD3E-FC7634186BAD}"/>
                </a:ext>
              </a:extLst>
            </p:cNvPr>
            <p:cNvCxnSpPr>
              <a:cxnSpLocks/>
            </p:cNvCxnSpPr>
            <p:nvPr/>
          </p:nvCxnSpPr>
          <p:spPr bwMode="auto">
            <a:xfrm>
              <a:off x="4574854" y="4549616"/>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20" name="TextBox 219">
                  <a:extLst>
                    <a:ext uri="{FF2B5EF4-FFF2-40B4-BE49-F238E27FC236}">
                      <a16:creationId xmlns:a16="http://schemas.microsoft.com/office/drawing/2014/main" id="{CF4D4A1E-936E-48DE-85D1-B9404E684274}"/>
                    </a:ext>
                  </a:extLst>
                </p:cNvPr>
                <p:cNvSpPr txBox="1"/>
                <p:nvPr/>
              </p:nvSpPr>
              <p:spPr>
                <a:xfrm>
                  <a:off x="4463728" y="4783137"/>
                  <a:ext cx="28892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33" name="TextBox 1032">
                  <a:extLst>
                    <a:ext uri="{FF2B5EF4-FFF2-40B4-BE49-F238E27FC236}">
                      <a16:creationId xmlns:a16="http://schemas.microsoft.com/office/drawing/2014/main" id="{9E3739CE-75B6-4F01-9EA8-C0A5FC9748B7}"/>
                    </a:ext>
                  </a:extLst>
                </p:cNvPr>
                <p:cNvSpPr txBox="1">
                  <a:spLocks noRot="1" noChangeAspect="1" noMove="1" noResize="1" noEditPoints="1" noAdjustHandles="1" noChangeArrowheads="1" noChangeShapeType="1" noTextEdit="1"/>
                </p:cNvSpPr>
                <p:nvPr/>
              </p:nvSpPr>
              <p:spPr>
                <a:xfrm>
                  <a:off x="4463728" y="4783137"/>
                  <a:ext cx="288925" cy="184666"/>
                </a:xfrm>
                <a:prstGeom prst="rect">
                  <a:avLst/>
                </a:prstGeom>
                <a:blipFill>
                  <a:blip r:embed="rId19"/>
                  <a:stretch>
                    <a:fillRect l="-12766" r="-4255" b="-9677"/>
                  </a:stretch>
                </a:blipFill>
              </p:spPr>
              <p:txBody>
                <a:bodyPr/>
                <a:lstStyle/>
                <a:p>
                  <a:r>
                    <a:rPr lang="en-US">
                      <a:noFill/>
                    </a:rPr>
                    <a:t> </a:t>
                  </a:r>
                </a:p>
              </p:txBody>
            </p:sp>
          </mc:Fallback>
        </mc:AlternateContent>
        <p:sp>
          <p:nvSpPr>
            <p:cNvPr id="221" name="Oval 220">
              <a:extLst>
                <a:ext uri="{FF2B5EF4-FFF2-40B4-BE49-F238E27FC236}">
                  <a16:creationId xmlns:a16="http://schemas.microsoft.com/office/drawing/2014/main" id="{FF96C8AA-1403-422B-9EFF-9694547F66D0}"/>
                </a:ext>
              </a:extLst>
            </p:cNvPr>
            <p:cNvSpPr/>
            <p:nvPr/>
          </p:nvSpPr>
          <p:spPr bwMode="auto">
            <a:xfrm>
              <a:off x="4550802" y="5267166"/>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22" name="Straight Arrow Connector 221">
              <a:extLst>
                <a:ext uri="{FF2B5EF4-FFF2-40B4-BE49-F238E27FC236}">
                  <a16:creationId xmlns:a16="http://schemas.microsoft.com/office/drawing/2014/main" id="{8462B93C-9AC9-457B-8980-EA5ABEA6C548}"/>
                </a:ext>
              </a:extLst>
            </p:cNvPr>
            <p:cNvCxnSpPr>
              <a:cxnSpLocks/>
            </p:cNvCxnSpPr>
            <p:nvPr/>
          </p:nvCxnSpPr>
          <p:spPr bwMode="auto">
            <a:xfrm>
              <a:off x="4581998" y="5073491"/>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23" name="TextBox 222">
                  <a:extLst>
                    <a:ext uri="{FF2B5EF4-FFF2-40B4-BE49-F238E27FC236}">
                      <a16:creationId xmlns:a16="http://schemas.microsoft.com/office/drawing/2014/main" id="{37807191-8C42-40D9-AA03-6249D27E359B}"/>
                    </a:ext>
                  </a:extLst>
                </p:cNvPr>
                <p:cNvSpPr txBox="1"/>
                <p:nvPr/>
              </p:nvSpPr>
              <p:spPr>
                <a:xfrm>
                  <a:off x="4475634" y="5314157"/>
                  <a:ext cx="28892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36" name="TextBox 1035">
                  <a:extLst>
                    <a:ext uri="{FF2B5EF4-FFF2-40B4-BE49-F238E27FC236}">
                      <a16:creationId xmlns:a16="http://schemas.microsoft.com/office/drawing/2014/main" id="{44B8F2FF-6194-43BA-B4B7-998CBBF0A1F9}"/>
                    </a:ext>
                  </a:extLst>
                </p:cNvPr>
                <p:cNvSpPr txBox="1">
                  <a:spLocks noRot="1" noChangeAspect="1" noMove="1" noResize="1" noEditPoints="1" noAdjustHandles="1" noChangeArrowheads="1" noChangeShapeType="1" noTextEdit="1"/>
                </p:cNvSpPr>
                <p:nvPr/>
              </p:nvSpPr>
              <p:spPr>
                <a:xfrm>
                  <a:off x="4475634" y="5314157"/>
                  <a:ext cx="288925" cy="184666"/>
                </a:xfrm>
                <a:prstGeom prst="rect">
                  <a:avLst/>
                </a:prstGeom>
                <a:blipFill>
                  <a:blip r:embed="rId20"/>
                  <a:stretch>
                    <a:fillRect l="-12766" r="-4255" b="-9677"/>
                  </a:stretch>
                </a:blipFill>
              </p:spPr>
              <p:txBody>
                <a:bodyPr/>
                <a:lstStyle/>
                <a:p>
                  <a:r>
                    <a:rPr lang="en-US">
                      <a:noFill/>
                    </a:rPr>
                    <a:t> </a:t>
                  </a:r>
                </a:p>
              </p:txBody>
            </p:sp>
          </mc:Fallback>
        </mc:AlternateContent>
        <p:cxnSp>
          <p:nvCxnSpPr>
            <p:cNvPr id="224" name="Straight Connector 223">
              <a:extLst>
                <a:ext uri="{FF2B5EF4-FFF2-40B4-BE49-F238E27FC236}">
                  <a16:creationId xmlns:a16="http://schemas.microsoft.com/office/drawing/2014/main" id="{9B1B789F-DB71-4CFB-B84D-13F638A6FBF3}"/>
                </a:ext>
              </a:extLst>
            </p:cNvPr>
            <p:cNvCxnSpPr>
              <a:cxnSpLocks/>
            </p:cNvCxnSpPr>
            <p:nvPr/>
          </p:nvCxnSpPr>
          <p:spPr bwMode="auto">
            <a:xfrm>
              <a:off x="4624636" y="4248782"/>
              <a:ext cx="69666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5" name="Straight Connector 224">
              <a:extLst>
                <a:ext uri="{FF2B5EF4-FFF2-40B4-BE49-F238E27FC236}">
                  <a16:creationId xmlns:a16="http://schemas.microsoft.com/office/drawing/2014/main" id="{1FEC9120-2BEB-498C-8B94-26362D68A5C9}"/>
                </a:ext>
              </a:extLst>
            </p:cNvPr>
            <p:cNvCxnSpPr>
              <a:cxnSpLocks/>
            </p:cNvCxnSpPr>
            <p:nvPr/>
          </p:nvCxnSpPr>
          <p:spPr bwMode="auto">
            <a:xfrm>
              <a:off x="4608761" y="4775832"/>
              <a:ext cx="71571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6" name="Straight Connector 225">
              <a:extLst>
                <a:ext uri="{FF2B5EF4-FFF2-40B4-BE49-F238E27FC236}">
                  <a16:creationId xmlns:a16="http://schemas.microsoft.com/office/drawing/2014/main" id="{D49B50B2-BEEF-49C2-BCE8-1A621FF43FEC}"/>
                </a:ext>
              </a:extLst>
            </p:cNvPr>
            <p:cNvCxnSpPr>
              <a:cxnSpLocks/>
            </p:cNvCxnSpPr>
            <p:nvPr/>
          </p:nvCxnSpPr>
          <p:spPr bwMode="auto">
            <a:xfrm>
              <a:off x="4618286" y="5302882"/>
              <a:ext cx="69984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27" name="Rectangle 226">
              <a:extLst>
                <a:ext uri="{FF2B5EF4-FFF2-40B4-BE49-F238E27FC236}">
                  <a16:creationId xmlns:a16="http://schemas.microsoft.com/office/drawing/2014/main" id="{D69DB482-8A4F-45D4-BBC0-57CC954F7529}"/>
                </a:ext>
              </a:extLst>
            </p:cNvPr>
            <p:cNvSpPr/>
            <p:nvPr/>
          </p:nvSpPr>
          <p:spPr bwMode="auto">
            <a:xfrm flipH="1">
              <a:off x="5317807" y="471939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228" name="Rectangle 227">
              <a:extLst>
                <a:ext uri="{FF2B5EF4-FFF2-40B4-BE49-F238E27FC236}">
                  <a16:creationId xmlns:a16="http://schemas.microsoft.com/office/drawing/2014/main" id="{454E8CAC-0A9A-462E-ABC2-0C6F662A0175}"/>
                </a:ext>
              </a:extLst>
            </p:cNvPr>
            <p:cNvSpPr/>
            <p:nvPr/>
          </p:nvSpPr>
          <p:spPr bwMode="auto">
            <a:xfrm flipH="1">
              <a:off x="5317807" y="5243273"/>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229" name="Rectangle 228">
              <a:extLst>
                <a:ext uri="{FF2B5EF4-FFF2-40B4-BE49-F238E27FC236}">
                  <a16:creationId xmlns:a16="http://schemas.microsoft.com/office/drawing/2014/main" id="{9BD8CD0A-E74D-45AF-B4DE-5B983E468552}"/>
                </a:ext>
              </a:extLst>
            </p:cNvPr>
            <p:cNvSpPr/>
            <p:nvPr/>
          </p:nvSpPr>
          <p:spPr bwMode="auto">
            <a:xfrm flipH="1">
              <a:off x="5317807" y="4195516"/>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30" name="Straight Connector 229">
              <a:extLst>
                <a:ext uri="{FF2B5EF4-FFF2-40B4-BE49-F238E27FC236}">
                  <a16:creationId xmlns:a16="http://schemas.microsoft.com/office/drawing/2014/main" id="{0024EFEA-4E8C-499F-894B-D8C690975FCC}"/>
                </a:ext>
              </a:extLst>
            </p:cNvPr>
            <p:cNvCxnSpPr>
              <a:cxnSpLocks/>
            </p:cNvCxnSpPr>
            <p:nvPr/>
          </p:nvCxnSpPr>
          <p:spPr bwMode="auto">
            <a:xfrm>
              <a:off x="5594609" y="4251957"/>
              <a:ext cx="16793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1" name="Straight Connector 230">
              <a:extLst>
                <a:ext uri="{FF2B5EF4-FFF2-40B4-BE49-F238E27FC236}">
                  <a16:creationId xmlns:a16="http://schemas.microsoft.com/office/drawing/2014/main" id="{0D1F9965-9C4F-44F8-ADAE-B0452E938389}"/>
                </a:ext>
              </a:extLst>
            </p:cNvPr>
            <p:cNvCxnSpPr>
              <a:cxnSpLocks/>
            </p:cNvCxnSpPr>
            <p:nvPr/>
          </p:nvCxnSpPr>
          <p:spPr bwMode="auto">
            <a:xfrm>
              <a:off x="5591428" y="4779007"/>
              <a:ext cx="166979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2" name="Straight Connector 231">
              <a:extLst>
                <a:ext uri="{FF2B5EF4-FFF2-40B4-BE49-F238E27FC236}">
                  <a16:creationId xmlns:a16="http://schemas.microsoft.com/office/drawing/2014/main" id="{1079305D-F3F4-4740-BAAC-ADB7782A6EEC}"/>
                </a:ext>
              </a:extLst>
            </p:cNvPr>
            <p:cNvCxnSpPr>
              <a:cxnSpLocks/>
            </p:cNvCxnSpPr>
            <p:nvPr/>
          </p:nvCxnSpPr>
          <p:spPr bwMode="auto">
            <a:xfrm>
              <a:off x="5596190" y="5302882"/>
              <a:ext cx="166821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233" name="TextBox 232">
                  <a:extLst>
                    <a:ext uri="{FF2B5EF4-FFF2-40B4-BE49-F238E27FC236}">
                      <a16:creationId xmlns:a16="http://schemas.microsoft.com/office/drawing/2014/main" id="{1DFC21D0-9DAB-446F-A37B-CAE91239624C}"/>
                    </a:ext>
                  </a:extLst>
                </p:cNvPr>
                <p:cNvSpPr txBox="1"/>
                <p:nvPr/>
              </p:nvSpPr>
              <p:spPr>
                <a:xfrm>
                  <a:off x="5311460" y="3972718"/>
                  <a:ext cx="368819"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46" name="TextBox 1045">
                  <a:extLst>
                    <a:ext uri="{FF2B5EF4-FFF2-40B4-BE49-F238E27FC236}">
                      <a16:creationId xmlns:a16="http://schemas.microsoft.com/office/drawing/2014/main" id="{87F24A25-4F78-476E-BEE1-089FBB4910F3}"/>
                    </a:ext>
                  </a:extLst>
                </p:cNvPr>
                <p:cNvSpPr txBox="1">
                  <a:spLocks noRot="1" noChangeAspect="1" noMove="1" noResize="1" noEditPoints="1" noAdjustHandles="1" noChangeArrowheads="1" noChangeShapeType="1" noTextEdit="1"/>
                </p:cNvSpPr>
                <p:nvPr/>
              </p:nvSpPr>
              <p:spPr>
                <a:xfrm>
                  <a:off x="5311460" y="3972718"/>
                  <a:ext cx="368819" cy="184666"/>
                </a:xfrm>
                <a:prstGeom prst="rect">
                  <a:avLst/>
                </a:prstGeom>
                <a:blipFill>
                  <a:blip r:embed="rId21"/>
                  <a:stretch>
                    <a:fillRect l="-5000"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4" name="TextBox 233">
                  <a:extLst>
                    <a:ext uri="{FF2B5EF4-FFF2-40B4-BE49-F238E27FC236}">
                      <a16:creationId xmlns:a16="http://schemas.microsoft.com/office/drawing/2014/main" id="{FB6349C9-2548-465C-BFEB-9737B02C790B}"/>
                    </a:ext>
                  </a:extLst>
                </p:cNvPr>
                <p:cNvSpPr txBox="1"/>
                <p:nvPr/>
              </p:nvSpPr>
              <p:spPr>
                <a:xfrm>
                  <a:off x="5278121" y="4496593"/>
                  <a:ext cx="368819"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47" name="TextBox 1046">
                  <a:extLst>
                    <a:ext uri="{FF2B5EF4-FFF2-40B4-BE49-F238E27FC236}">
                      <a16:creationId xmlns:a16="http://schemas.microsoft.com/office/drawing/2014/main" id="{8FD17F97-0326-42D3-8BF0-A8556731DA12}"/>
                    </a:ext>
                  </a:extLst>
                </p:cNvPr>
                <p:cNvSpPr txBox="1">
                  <a:spLocks noRot="1" noChangeAspect="1" noMove="1" noResize="1" noEditPoints="1" noAdjustHandles="1" noChangeArrowheads="1" noChangeShapeType="1" noTextEdit="1"/>
                </p:cNvSpPr>
                <p:nvPr/>
              </p:nvSpPr>
              <p:spPr>
                <a:xfrm>
                  <a:off x="5278121" y="4496593"/>
                  <a:ext cx="368819" cy="184666"/>
                </a:xfrm>
                <a:prstGeom prst="rect">
                  <a:avLst/>
                </a:prstGeom>
                <a:blipFill>
                  <a:blip r:embed="rId22"/>
                  <a:stretch>
                    <a:fillRect l="-3279"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5" name="TextBox 234">
                  <a:extLst>
                    <a:ext uri="{FF2B5EF4-FFF2-40B4-BE49-F238E27FC236}">
                      <a16:creationId xmlns:a16="http://schemas.microsoft.com/office/drawing/2014/main" id="{97BA4A0B-AB3F-4B13-BA54-3831CBB35D58}"/>
                    </a:ext>
                  </a:extLst>
                </p:cNvPr>
                <p:cNvSpPr txBox="1"/>
                <p:nvPr/>
              </p:nvSpPr>
              <p:spPr>
                <a:xfrm>
                  <a:off x="5290027" y="5027613"/>
                  <a:ext cx="368819"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48" name="TextBox 1047">
                  <a:extLst>
                    <a:ext uri="{FF2B5EF4-FFF2-40B4-BE49-F238E27FC236}">
                      <a16:creationId xmlns:a16="http://schemas.microsoft.com/office/drawing/2014/main" id="{BE7EF9F1-F6BE-477A-AD1D-E698ED1723B5}"/>
                    </a:ext>
                  </a:extLst>
                </p:cNvPr>
                <p:cNvSpPr txBox="1">
                  <a:spLocks noRot="1" noChangeAspect="1" noMove="1" noResize="1" noEditPoints="1" noAdjustHandles="1" noChangeArrowheads="1" noChangeShapeType="1" noTextEdit="1"/>
                </p:cNvSpPr>
                <p:nvPr/>
              </p:nvSpPr>
              <p:spPr>
                <a:xfrm>
                  <a:off x="5290027" y="5027613"/>
                  <a:ext cx="368819" cy="184666"/>
                </a:xfrm>
                <a:prstGeom prst="rect">
                  <a:avLst/>
                </a:prstGeom>
                <a:blipFill>
                  <a:blip r:embed="rId23"/>
                  <a:stretch>
                    <a:fillRect l="-3279" b="-9677"/>
                  </a:stretch>
                </a:blipFill>
              </p:spPr>
              <p:txBody>
                <a:bodyPr/>
                <a:lstStyle/>
                <a:p>
                  <a:r>
                    <a:rPr lang="en-US">
                      <a:noFill/>
                    </a:rPr>
                    <a:t> </a:t>
                  </a:r>
                </a:p>
              </p:txBody>
            </p:sp>
          </mc:Fallback>
        </mc:AlternateContent>
        <p:sp>
          <p:nvSpPr>
            <p:cNvPr id="236" name="Right Brace 235">
              <a:extLst>
                <a:ext uri="{FF2B5EF4-FFF2-40B4-BE49-F238E27FC236}">
                  <a16:creationId xmlns:a16="http://schemas.microsoft.com/office/drawing/2014/main" id="{B666E074-0BBE-46FA-8D40-163A9DE1A7F7}"/>
                </a:ext>
              </a:extLst>
            </p:cNvPr>
            <p:cNvSpPr/>
            <p:nvPr/>
          </p:nvSpPr>
          <p:spPr bwMode="auto">
            <a:xfrm>
              <a:off x="5735318" y="4264660"/>
              <a:ext cx="92869" cy="495299"/>
            </a:xfrm>
            <a:prstGeom prst="rightBrace">
              <a:avLst>
                <a:gd name="adj1" fmla="val 30180"/>
                <a:gd name="adj2" fmla="val 50000"/>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37" name="TextBox 236">
                  <a:extLst>
                    <a:ext uri="{FF2B5EF4-FFF2-40B4-BE49-F238E27FC236}">
                      <a16:creationId xmlns:a16="http://schemas.microsoft.com/office/drawing/2014/main" id="{FA17B4FE-44E4-4694-86F9-A33997CB9E29}"/>
                    </a:ext>
                  </a:extLst>
                </p:cNvPr>
                <p:cNvSpPr txBox="1"/>
                <p:nvPr/>
              </p:nvSpPr>
              <p:spPr>
                <a:xfrm>
                  <a:off x="5849622" y="4394199"/>
                  <a:ext cx="43454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12</m:t>
                            </m:r>
                          </m:sub>
                        </m:sSub>
                      </m:oMath>
                    </m:oMathPara>
                  </a14:m>
                  <a:endParaRPr lang="en-US" sz="1600" dirty="0">
                    <a:solidFill>
                      <a:srgbClr val="FF0000"/>
                    </a:solidFill>
                  </a:endParaRPr>
                </a:p>
              </p:txBody>
            </p:sp>
          </mc:Choice>
          <mc:Fallback xmlns="">
            <p:sp>
              <p:nvSpPr>
                <p:cNvPr id="1050" name="TextBox 1049">
                  <a:extLst>
                    <a:ext uri="{FF2B5EF4-FFF2-40B4-BE49-F238E27FC236}">
                      <a16:creationId xmlns:a16="http://schemas.microsoft.com/office/drawing/2014/main" id="{DF6689BC-E600-4FC6-B426-95F44489079C}"/>
                    </a:ext>
                  </a:extLst>
                </p:cNvPr>
                <p:cNvSpPr txBox="1">
                  <a:spLocks noRot="1" noChangeAspect="1" noMove="1" noResize="1" noEditPoints="1" noAdjustHandles="1" noChangeArrowheads="1" noChangeShapeType="1" noTextEdit="1"/>
                </p:cNvSpPr>
                <p:nvPr/>
              </p:nvSpPr>
              <p:spPr>
                <a:xfrm>
                  <a:off x="5849622" y="4394199"/>
                  <a:ext cx="434543" cy="184666"/>
                </a:xfrm>
                <a:prstGeom prst="rect">
                  <a:avLst/>
                </a:prstGeom>
                <a:blipFill>
                  <a:blip r:embed="rId24"/>
                  <a:stretch>
                    <a:fillRect l="-2817" b="-13333"/>
                  </a:stretch>
                </a:blipFill>
              </p:spPr>
              <p:txBody>
                <a:bodyPr/>
                <a:lstStyle/>
                <a:p>
                  <a:r>
                    <a:rPr lang="en-US">
                      <a:noFill/>
                    </a:rPr>
                    <a:t> </a:t>
                  </a:r>
                </a:p>
              </p:txBody>
            </p:sp>
          </mc:Fallback>
        </mc:AlternateContent>
        <p:sp>
          <p:nvSpPr>
            <p:cNvPr id="238" name="Right Brace 237">
              <a:extLst>
                <a:ext uri="{FF2B5EF4-FFF2-40B4-BE49-F238E27FC236}">
                  <a16:creationId xmlns:a16="http://schemas.microsoft.com/office/drawing/2014/main" id="{B8556613-86F3-4977-AB0D-2AE43DC7D4C4}"/>
                </a:ext>
              </a:extLst>
            </p:cNvPr>
            <p:cNvSpPr/>
            <p:nvPr/>
          </p:nvSpPr>
          <p:spPr bwMode="auto">
            <a:xfrm>
              <a:off x="5737700" y="4790916"/>
              <a:ext cx="92869" cy="495299"/>
            </a:xfrm>
            <a:prstGeom prst="rightBrace">
              <a:avLst>
                <a:gd name="adj1" fmla="val 30180"/>
                <a:gd name="adj2" fmla="val 50000"/>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39" name="TextBox 238">
                  <a:extLst>
                    <a:ext uri="{FF2B5EF4-FFF2-40B4-BE49-F238E27FC236}">
                      <a16:creationId xmlns:a16="http://schemas.microsoft.com/office/drawing/2014/main" id="{03D4FA4B-5667-4677-B888-2FA35E4F92B7}"/>
                    </a:ext>
                  </a:extLst>
                </p:cNvPr>
                <p:cNvSpPr txBox="1"/>
                <p:nvPr/>
              </p:nvSpPr>
              <p:spPr>
                <a:xfrm>
                  <a:off x="5852004" y="4920455"/>
                  <a:ext cx="43454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23</m:t>
                            </m:r>
                          </m:sub>
                        </m:sSub>
                      </m:oMath>
                    </m:oMathPara>
                  </a14:m>
                  <a:endParaRPr lang="en-US" sz="1600" dirty="0">
                    <a:solidFill>
                      <a:srgbClr val="FF0000"/>
                    </a:solidFill>
                  </a:endParaRPr>
                </a:p>
              </p:txBody>
            </p:sp>
          </mc:Choice>
          <mc:Fallback xmlns="">
            <p:sp>
              <p:nvSpPr>
                <p:cNvPr id="1052" name="TextBox 1051">
                  <a:extLst>
                    <a:ext uri="{FF2B5EF4-FFF2-40B4-BE49-F238E27FC236}">
                      <a16:creationId xmlns:a16="http://schemas.microsoft.com/office/drawing/2014/main" id="{998CA2F5-A6F7-4235-823E-02C5F97A080F}"/>
                    </a:ext>
                  </a:extLst>
                </p:cNvPr>
                <p:cNvSpPr txBox="1">
                  <a:spLocks noRot="1" noChangeAspect="1" noMove="1" noResize="1" noEditPoints="1" noAdjustHandles="1" noChangeArrowheads="1" noChangeShapeType="1" noTextEdit="1"/>
                </p:cNvSpPr>
                <p:nvPr/>
              </p:nvSpPr>
              <p:spPr>
                <a:xfrm>
                  <a:off x="5852004" y="4920455"/>
                  <a:ext cx="434543" cy="184666"/>
                </a:xfrm>
                <a:prstGeom prst="rect">
                  <a:avLst/>
                </a:prstGeom>
                <a:blipFill>
                  <a:blip r:embed="rId25"/>
                  <a:stretch>
                    <a:fillRect l="-4225" b="-13333"/>
                  </a:stretch>
                </a:blipFill>
              </p:spPr>
              <p:txBody>
                <a:bodyPr/>
                <a:lstStyle/>
                <a:p>
                  <a:r>
                    <a:rPr lang="en-US">
                      <a:noFill/>
                    </a:rPr>
                    <a:t> </a:t>
                  </a:r>
                </a:p>
              </p:txBody>
            </p:sp>
          </mc:Fallback>
        </mc:AlternateContent>
        <p:sp>
          <p:nvSpPr>
            <p:cNvPr id="240" name="Right Brace 239">
              <a:extLst>
                <a:ext uri="{FF2B5EF4-FFF2-40B4-BE49-F238E27FC236}">
                  <a16:creationId xmlns:a16="http://schemas.microsoft.com/office/drawing/2014/main" id="{AC60F3C6-0377-4B20-9B2E-ED804CF3A092}"/>
                </a:ext>
              </a:extLst>
            </p:cNvPr>
            <p:cNvSpPr/>
            <p:nvPr/>
          </p:nvSpPr>
          <p:spPr bwMode="auto">
            <a:xfrm>
              <a:off x="6321105" y="4264660"/>
              <a:ext cx="92869" cy="1026319"/>
            </a:xfrm>
            <a:prstGeom prst="rightBrace">
              <a:avLst>
                <a:gd name="adj1" fmla="val 30180"/>
                <a:gd name="adj2" fmla="val 25406"/>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41" name="TextBox 240">
                  <a:extLst>
                    <a:ext uri="{FF2B5EF4-FFF2-40B4-BE49-F238E27FC236}">
                      <a16:creationId xmlns:a16="http://schemas.microsoft.com/office/drawing/2014/main" id="{C546CFAF-131B-44AE-AE4E-90A349E52D9F}"/>
                    </a:ext>
                  </a:extLst>
                </p:cNvPr>
                <p:cNvSpPr txBox="1"/>
                <p:nvPr/>
              </p:nvSpPr>
              <p:spPr>
                <a:xfrm>
                  <a:off x="6435409" y="4394199"/>
                  <a:ext cx="43454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13</m:t>
                            </m:r>
                          </m:sub>
                        </m:sSub>
                      </m:oMath>
                    </m:oMathPara>
                  </a14:m>
                  <a:endParaRPr lang="en-US" sz="1600" dirty="0">
                    <a:solidFill>
                      <a:srgbClr val="FF0000"/>
                    </a:solidFill>
                  </a:endParaRPr>
                </a:p>
              </p:txBody>
            </p:sp>
          </mc:Choice>
          <mc:Fallback xmlns="">
            <p:sp>
              <p:nvSpPr>
                <p:cNvPr id="1054" name="TextBox 1053">
                  <a:extLst>
                    <a:ext uri="{FF2B5EF4-FFF2-40B4-BE49-F238E27FC236}">
                      <a16:creationId xmlns:a16="http://schemas.microsoft.com/office/drawing/2014/main" id="{2006E59B-3020-4064-9582-28B90C8689F1}"/>
                    </a:ext>
                  </a:extLst>
                </p:cNvPr>
                <p:cNvSpPr txBox="1">
                  <a:spLocks noRot="1" noChangeAspect="1" noMove="1" noResize="1" noEditPoints="1" noAdjustHandles="1" noChangeArrowheads="1" noChangeShapeType="1" noTextEdit="1"/>
                </p:cNvSpPr>
                <p:nvPr/>
              </p:nvSpPr>
              <p:spPr>
                <a:xfrm>
                  <a:off x="6435409" y="4394199"/>
                  <a:ext cx="434543" cy="184666"/>
                </a:xfrm>
                <a:prstGeom prst="rect">
                  <a:avLst/>
                </a:prstGeom>
                <a:blipFill>
                  <a:blip r:embed="rId26"/>
                  <a:stretch>
                    <a:fillRect l="-2778" b="-13333"/>
                  </a:stretch>
                </a:blipFill>
              </p:spPr>
              <p:txBody>
                <a:bodyPr/>
                <a:lstStyle/>
                <a:p>
                  <a:r>
                    <a:rPr lang="en-US">
                      <a:noFill/>
                    </a:rPr>
                    <a:t> </a:t>
                  </a:r>
                </a:p>
              </p:txBody>
            </p:sp>
          </mc:Fallback>
        </mc:AlternateContent>
        <p:sp>
          <p:nvSpPr>
            <p:cNvPr id="242" name="Oval 241">
              <a:extLst>
                <a:ext uri="{FF2B5EF4-FFF2-40B4-BE49-F238E27FC236}">
                  <a16:creationId xmlns:a16="http://schemas.microsoft.com/office/drawing/2014/main" id="{95479017-B7F6-4CEB-9E4B-132722F44339}"/>
                </a:ext>
              </a:extLst>
            </p:cNvPr>
            <p:cNvSpPr/>
            <p:nvPr/>
          </p:nvSpPr>
          <p:spPr bwMode="auto">
            <a:xfrm>
              <a:off x="7277338" y="4219416"/>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243" name="Rectangle 242">
              <a:extLst>
                <a:ext uri="{FF2B5EF4-FFF2-40B4-BE49-F238E27FC236}">
                  <a16:creationId xmlns:a16="http://schemas.microsoft.com/office/drawing/2014/main" id="{87C15003-B2EA-489C-935A-13F1534843EB}"/>
                </a:ext>
              </a:extLst>
            </p:cNvPr>
            <p:cNvSpPr/>
            <p:nvPr/>
          </p:nvSpPr>
          <p:spPr>
            <a:xfrm>
              <a:off x="7128596" y="3661687"/>
              <a:ext cx="538930"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Bus n</a:t>
              </a:r>
              <a:endParaRPr lang="en-US" sz="1200" dirty="0"/>
            </a:p>
          </p:txBody>
        </p:sp>
        <p:cxnSp>
          <p:nvCxnSpPr>
            <p:cNvPr id="244" name="Straight Arrow Connector 243">
              <a:extLst>
                <a:ext uri="{FF2B5EF4-FFF2-40B4-BE49-F238E27FC236}">
                  <a16:creationId xmlns:a16="http://schemas.microsoft.com/office/drawing/2014/main" id="{F6FD356F-9E95-48DF-B5C6-D53F68B71FEF}"/>
                </a:ext>
              </a:extLst>
            </p:cNvPr>
            <p:cNvCxnSpPr>
              <a:cxnSpLocks/>
            </p:cNvCxnSpPr>
            <p:nvPr/>
          </p:nvCxnSpPr>
          <p:spPr bwMode="auto">
            <a:xfrm>
              <a:off x="7308534" y="4025741"/>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45" name="TextBox 244">
                  <a:extLst>
                    <a:ext uri="{FF2B5EF4-FFF2-40B4-BE49-F238E27FC236}">
                      <a16:creationId xmlns:a16="http://schemas.microsoft.com/office/drawing/2014/main" id="{3F51776E-E3D3-4DEB-A8F3-612F4EFDCACD}"/>
                    </a:ext>
                  </a:extLst>
                </p:cNvPr>
                <p:cNvSpPr txBox="1"/>
                <p:nvPr/>
              </p:nvSpPr>
              <p:spPr>
                <a:xfrm>
                  <a:off x="7214078" y="4261643"/>
                  <a:ext cx="25686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58" name="TextBox 1057">
                  <a:extLst>
                    <a:ext uri="{FF2B5EF4-FFF2-40B4-BE49-F238E27FC236}">
                      <a16:creationId xmlns:a16="http://schemas.microsoft.com/office/drawing/2014/main" id="{AA42810B-FDCF-4778-920A-2CC547C94FCD}"/>
                    </a:ext>
                  </a:extLst>
                </p:cNvPr>
                <p:cNvSpPr txBox="1">
                  <a:spLocks noRot="1" noChangeAspect="1" noMove="1" noResize="1" noEditPoints="1" noAdjustHandles="1" noChangeArrowheads="1" noChangeShapeType="1" noTextEdit="1"/>
                </p:cNvSpPr>
                <p:nvPr/>
              </p:nvSpPr>
              <p:spPr>
                <a:xfrm>
                  <a:off x="7214078" y="4261643"/>
                  <a:ext cx="256865" cy="184666"/>
                </a:xfrm>
                <a:prstGeom prst="rect">
                  <a:avLst/>
                </a:prstGeom>
                <a:blipFill>
                  <a:blip r:embed="rId27"/>
                  <a:stretch>
                    <a:fillRect l="-14286" r="-476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6" name="TextBox 245">
                  <a:extLst>
                    <a:ext uri="{FF2B5EF4-FFF2-40B4-BE49-F238E27FC236}">
                      <a16:creationId xmlns:a16="http://schemas.microsoft.com/office/drawing/2014/main" id="{569193FC-6C6C-437A-9EA0-99A5B6514F5A}"/>
                    </a:ext>
                  </a:extLst>
                </p:cNvPr>
                <p:cNvSpPr txBox="1"/>
                <p:nvPr/>
              </p:nvSpPr>
              <p:spPr>
                <a:xfrm>
                  <a:off x="7365686" y="3978275"/>
                  <a:ext cx="229807" cy="1954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1</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59" name="TextBox 1058">
                  <a:extLst>
                    <a:ext uri="{FF2B5EF4-FFF2-40B4-BE49-F238E27FC236}">
                      <a16:creationId xmlns:a16="http://schemas.microsoft.com/office/drawing/2014/main" id="{6427A754-E13D-41AA-B639-79B1210E0802}"/>
                    </a:ext>
                  </a:extLst>
                </p:cNvPr>
                <p:cNvSpPr txBox="1">
                  <a:spLocks noRot="1" noChangeAspect="1" noMove="1" noResize="1" noEditPoints="1" noAdjustHandles="1" noChangeArrowheads="1" noChangeShapeType="1" noTextEdit="1"/>
                </p:cNvSpPr>
                <p:nvPr/>
              </p:nvSpPr>
              <p:spPr>
                <a:xfrm>
                  <a:off x="7365686" y="3978275"/>
                  <a:ext cx="229807" cy="195438"/>
                </a:xfrm>
                <a:prstGeom prst="rect">
                  <a:avLst/>
                </a:prstGeom>
                <a:blipFill>
                  <a:blip r:embed="rId28"/>
                  <a:stretch>
                    <a:fillRect l="-15789" r="-2632" b="-15625"/>
                  </a:stretch>
                </a:blipFill>
              </p:spPr>
              <p:txBody>
                <a:bodyPr/>
                <a:lstStyle/>
                <a:p>
                  <a:r>
                    <a:rPr lang="en-US">
                      <a:noFill/>
                    </a:rPr>
                    <a:t> </a:t>
                  </a:r>
                </a:p>
              </p:txBody>
            </p:sp>
          </mc:Fallback>
        </mc:AlternateContent>
        <p:sp>
          <p:nvSpPr>
            <p:cNvPr id="247" name="Oval 246">
              <a:extLst>
                <a:ext uri="{FF2B5EF4-FFF2-40B4-BE49-F238E27FC236}">
                  <a16:creationId xmlns:a16="http://schemas.microsoft.com/office/drawing/2014/main" id="{63D59DEA-33F3-4703-9D74-42878CCD55F8}"/>
                </a:ext>
              </a:extLst>
            </p:cNvPr>
            <p:cNvSpPr/>
            <p:nvPr/>
          </p:nvSpPr>
          <p:spPr bwMode="auto">
            <a:xfrm>
              <a:off x="7260669" y="4745672"/>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48" name="Straight Arrow Connector 247">
              <a:extLst>
                <a:ext uri="{FF2B5EF4-FFF2-40B4-BE49-F238E27FC236}">
                  <a16:creationId xmlns:a16="http://schemas.microsoft.com/office/drawing/2014/main" id="{8F8926EF-2EAB-4256-BB24-46BDE02962A4}"/>
                </a:ext>
              </a:extLst>
            </p:cNvPr>
            <p:cNvCxnSpPr>
              <a:cxnSpLocks/>
            </p:cNvCxnSpPr>
            <p:nvPr/>
          </p:nvCxnSpPr>
          <p:spPr bwMode="auto">
            <a:xfrm>
              <a:off x="7291865" y="4551997"/>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49" name="TextBox 248">
                  <a:extLst>
                    <a:ext uri="{FF2B5EF4-FFF2-40B4-BE49-F238E27FC236}">
                      <a16:creationId xmlns:a16="http://schemas.microsoft.com/office/drawing/2014/main" id="{792F758B-54AF-47A7-9CB5-072BE895D637}"/>
                    </a:ext>
                  </a:extLst>
                </p:cNvPr>
                <p:cNvSpPr txBox="1"/>
                <p:nvPr/>
              </p:nvSpPr>
              <p:spPr>
                <a:xfrm>
                  <a:off x="7180739" y="4785518"/>
                  <a:ext cx="25686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62" name="TextBox 1061">
                  <a:extLst>
                    <a:ext uri="{FF2B5EF4-FFF2-40B4-BE49-F238E27FC236}">
                      <a16:creationId xmlns:a16="http://schemas.microsoft.com/office/drawing/2014/main" id="{50D06101-E8A0-4D29-9959-C95B7771A255}"/>
                    </a:ext>
                  </a:extLst>
                </p:cNvPr>
                <p:cNvSpPr txBox="1">
                  <a:spLocks noRot="1" noChangeAspect="1" noMove="1" noResize="1" noEditPoints="1" noAdjustHandles="1" noChangeArrowheads="1" noChangeShapeType="1" noTextEdit="1"/>
                </p:cNvSpPr>
                <p:nvPr/>
              </p:nvSpPr>
              <p:spPr>
                <a:xfrm>
                  <a:off x="7180739" y="4785518"/>
                  <a:ext cx="256865" cy="184666"/>
                </a:xfrm>
                <a:prstGeom prst="rect">
                  <a:avLst/>
                </a:prstGeom>
                <a:blipFill>
                  <a:blip r:embed="rId29"/>
                  <a:stretch>
                    <a:fillRect l="-14286" r="-476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0" name="TextBox 249">
                  <a:extLst>
                    <a:ext uri="{FF2B5EF4-FFF2-40B4-BE49-F238E27FC236}">
                      <a16:creationId xmlns:a16="http://schemas.microsoft.com/office/drawing/2014/main" id="{344735F0-D0C8-4BAF-85BF-7A8043C1F915}"/>
                    </a:ext>
                  </a:extLst>
                </p:cNvPr>
                <p:cNvSpPr txBox="1"/>
                <p:nvPr/>
              </p:nvSpPr>
              <p:spPr>
                <a:xfrm>
                  <a:off x="7349017" y="4504531"/>
                  <a:ext cx="229807" cy="1958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2</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63" name="TextBox 1062">
                  <a:extLst>
                    <a:ext uri="{FF2B5EF4-FFF2-40B4-BE49-F238E27FC236}">
                      <a16:creationId xmlns:a16="http://schemas.microsoft.com/office/drawing/2014/main" id="{1E821EF8-45C4-4CD4-9389-E325BEB9CA67}"/>
                    </a:ext>
                  </a:extLst>
                </p:cNvPr>
                <p:cNvSpPr txBox="1">
                  <a:spLocks noRot="1" noChangeAspect="1" noMove="1" noResize="1" noEditPoints="1" noAdjustHandles="1" noChangeArrowheads="1" noChangeShapeType="1" noTextEdit="1"/>
                </p:cNvSpPr>
                <p:nvPr/>
              </p:nvSpPr>
              <p:spPr>
                <a:xfrm>
                  <a:off x="7349017" y="4504531"/>
                  <a:ext cx="229807" cy="195823"/>
                </a:xfrm>
                <a:prstGeom prst="rect">
                  <a:avLst/>
                </a:prstGeom>
                <a:blipFill>
                  <a:blip r:embed="rId30"/>
                  <a:stretch>
                    <a:fillRect l="-15789" t="-6250" r="-2632" b="-15625"/>
                  </a:stretch>
                </a:blipFill>
              </p:spPr>
              <p:txBody>
                <a:bodyPr/>
                <a:lstStyle/>
                <a:p>
                  <a:r>
                    <a:rPr lang="en-US">
                      <a:noFill/>
                    </a:rPr>
                    <a:t> </a:t>
                  </a:r>
                </a:p>
              </p:txBody>
            </p:sp>
          </mc:Fallback>
        </mc:AlternateContent>
        <p:sp>
          <p:nvSpPr>
            <p:cNvPr id="251" name="Oval 250">
              <a:extLst>
                <a:ext uri="{FF2B5EF4-FFF2-40B4-BE49-F238E27FC236}">
                  <a16:creationId xmlns:a16="http://schemas.microsoft.com/office/drawing/2014/main" id="{E8AF02F9-7127-4D9A-ACE4-E94382964E46}"/>
                </a:ext>
              </a:extLst>
            </p:cNvPr>
            <p:cNvSpPr/>
            <p:nvPr/>
          </p:nvSpPr>
          <p:spPr bwMode="auto">
            <a:xfrm>
              <a:off x="7267813" y="5269547"/>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52" name="Straight Arrow Connector 251">
              <a:extLst>
                <a:ext uri="{FF2B5EF4-FFF2-40B4-BE49-F238E27FC236}">
                  <a16:creationId xmlns:a16="http://schemas.microsoft.com/office/drawing/2014/main" id="{6CD74E82-4680-441D-A824-E8B5A89FE9DE}"/>
                </a:ext>
              </a:extLst>
            </p:cNvPr>
            <p:cNvCxnSpPr>
              <a:cxnSpLocks/>
            </p:cNvCxnSpPr>
            <p:nvPr/>
          </p:nvCxnSpPr>
          <p:spPr bwMode="auto">
            <a:xfrm>
              <a:off x="7299009" y="5075872"/>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53" name="TextBox 252">
                  <a:extLst>
                    <a:ext uri="{FF2B5EF4-FFF2-40B4-BE49-F238E27FC236}">
                      <a16:creationId xmlns:a16="http://schemas.microsoft.com/office/drawing/2014/main" id="{F68144E7-5EAA-4E15-AD5E-EF74F0B44E82}"/>
                    </a:ext>
                  </a:extLst>
                </p:cNvPr>
                <p:cNvSpPr txBox="1"/>
                <p:nvPr/>
              </p:nvSpPr>
              <p:spPr>
                <a:xfrm>
                  <a:off x="7192645" y="5316538"/>
                  <a:ext cx="25686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66" name="TextBox 1065">
                  <a:extLst>
                    <a:ext uri="{FF2B5EF4-FFF2-40B4-BE49-F238E27FC236}">
                      <a16:creationId xmlns:a16="http://schemas.microsoft.com/office/drawing/2014/main" id="{69DB5C99-08CB-4C5B-8E05-E3A5BFB33778}"/>
                    </a:ext>
                  </a:extLst>
                </p:cNvPr>
                <p:cNvSpPr txBox="1">
                  <a:spLocks noRot="1" noChangeAspect="1" noMove="1" noResize="1" noEditPoints="1" noAdjustHandles="1" noChangeArrowheads="1" noChangeShapeType="1" noTextEdit="1"/>
                </p:cNvSpPr>
                <p:nvPr/>
              </p:nvSpPr>
              <p:spPr>
                <a:xfrm>
                  <a:off x="7192645" y="5316538"/>
                  <a:ext cx="256865" cy="184666"/>
                </a:xfrm>
                <a:prstGeom prst="rect">
                  <a:avLst/>
                </a:prstGeom>
                <a:blipFill>
                  <a:blip r:embed="rId31"/>
                  <a:stretch>
                    <a:fillRect l="-13953" r="-2326"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4" name="TextBox 253">
                  <a:extLst>
                    <a:ext uri="{FF2B5EF4-FFF2-40B4-BE49-F238E27FC236}">
                      <a16:creationId xmlns:a16="http://schemas.microsoft.com/office/drawing/2014/main" id="{198D2BE4-5DCC-482D-9C68-3A5D0232D6C4}"/>
                    </a:ext>
                  </a:extLst>
                </p:cNvPr>
                <p:cNvSpPr txBox="1"/>
                <p:nvPr/>
              </p:nvSpPr>
              <p:spPr>
                <a:xfrm>
                  <a:off x="7356161" y="5028406"/>
                  <a:ext cx="229807" cy="1958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3</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67" name="TextBox 1066">
                  <a:extLst>
                    <a:ext uri="{FF2B5EF4-FFF2-40B4-BE49-F238E27FC236}">
                      <a16:creationId xmlns:a16="http://schemas.microsoft.com/office/drawing/2014/main" id="{DB598C8F-E186-496A-AD4D-79E739155CB6}"/>
                    </a:ext>
                  </a:extLst>
                </p:cNvPr>
                <p:cNvSpPr txBox="1">
                  <a:spLocks noRot="1" noChangeAspect="1" noMove="1" noResize="1" noEditPoints="1" noAdjustHandles="1" noChangeArrowheads="1" noChangeShapeType="1" noTextEdit="1"/>
                </p:cNvSpPr>
                <p:nvPr/>
              </p:nvSpPr>
              <p:spPr>
                <a:xfrm>
                  <a:off x="7356161" y="5028406"/>
                  <a:ext cx="229807" cy="195823"/>
                </a:xfrm>
                <a:prstGeom prst="rect">
                  <a:avLst/>
                </a:prstGeom>
                <a:blipFill>
                  <a:blip r:embed="rId32"/>
                  <a:stretch>
                    <a:fillRect l="-15789" t="-6250" r="-2632" b="-15625"/>
                  </a:stretch>
                </a:blipFill>
              </p:spPr>
              <p:txBody>
                <a:bodyPr/>
                <a:lstStyle/>
                <a:p>
                  <a:r>
                    <a:rPr lang="en-US">
                      <a:noFill/>
                    </a:rPr>
                    <a:t> </a:t>
                  </a:r>
                </a:p>
              </p:txBody>
            </p:sp>
          </mc:Fallback>
        </mc:AlternateContent>
        <p:grpSp>
          <p:nvGrpSpPr>
            <p:cNvPr id="255" name="Group 254">
              <a:extLst>
                <a:ext uri="{FF2B5EF4-FFF2-40B4-BE49-F238E27FC236}">
                  <a16:creationId xmlns:a16="http://schemas.microsoft.com/office/drawing/2014/main" id="{CE848301-B6EE-4852-8BA5-A88B26732A3B}"/>
                </a:ext>
              </a:extLst>
            </p:cNvPr>
            <p:cNvGrpSpPr/>
            <p:nvPr/>
          </p:nvGrpSpPr>
          <p:grpSpPr>
            <a:xfrm flipH="1">
              <a:off x="7316790" y="4199484"/>
              <a:ext cx="1646475" cy="1441537"/>
              <a:chOff x="696119" y="3940881"/>
              <a:chExt cx="1646475" cy="1441537"/>
            </a:xfrm>
          </p:grpSpPr>
          <p:grpSp>
            <p:nvGrpSpPr>
              <p:cNvPr id="324" name="Group 323">
                <a:extLst>
                  <a:ext uri="{FF2B5EF4-FFF2-40B4-BE49-F238E27FC236}">
                    <a16:creationId xmlns:a16="http://schemas.microsoft.com/office/drawing/2014/main" id="{A2886A9E-FC9F-44CD-82CE-BE5015A63D16}"/>
                  </a:ext>
                </a:extLst>
              </p:cNvPr>
              <p:cNvGrpSpPr/>
              <p:nvPr/>
            </p:nvGrpSpPr>
            <p:grpSpPr>
              <a:xfrm>
                <a:off x="800894" y="4464759"/>
                <a:ext cx="1541700" cy="106532"/>
                <a:chOff x="800894" y="4490954"/>
                <a:chExt cx="1541700" cy="106532"/>
              </a:xfrm>
            </p:grpSpPr>
            <p:sp>
              <p:nvSpPr>
                <p:cNvPr id="340" name="Rectangle 339">
                  <a:extLst>
                    <a:ext uri="{FF2B5EF4-FFF2-40B4-BE49-F238E27FC236}">
                      <a16:creationId xmlns:a16="http://schemas.microsoft.com/office/drawing/2014/main" id="{2DCF088B-4C82-4E93-A2F3-CFDE09ECE585}"/>
                    </a:ext>
                  </a:extLst>
                </p:cNvPr>
                <p:cNvSpPr/>
                <p:nvPr/>
              </p:nvSpPr>
              <p:spPr bwMode="auto">
                <a:xfrm flipH="1">
                  <a:off x="1022350" y="449095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41" name="Straight Connector 340">
                  <a:extLst>
                    <a:ext uri="{FF2B5EF4-FFF2-40B4-BE49-F238E27FC236}">
                      <a16:creationId xmlns:a16="http://schemas.microsoft.com/office/drawing/2014/main" id="{046FABE4-F3BB-49D6-AA2E-3145DCFFD83D}"/>
                    </a:ext>
                  </a:extLst>
                </p:cNvPr>
                <p:cNvCxnSpPr>
                  <a:cxnSpLocks/>
                </p:cNvCxnSpPr>
                <p:nvPr/>
              </p:nvCxnSpPr>
              <p:spPr bwMode="auto">
                <a:xfrm flipH="1">
                  <a:off x="1299764" y="4544220"/>
                  <a:ext cx="104283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2" name="Straight Connector 341">
                  <a:extLst>
                    <a:ext uri="{FF2B5EF4-FFF2-40B4-BE49-F238E27FC236}">
                      <a16:creationId xmlns:a16="http://schemas.microsoft.com/office/drawing/2014/main" id="{094B7C31-2D09-4A84-8FA4-9E908A2D37A1}"/>
                    </a:ext>
                  </a:extLst>
                </p:cNvPr>
                <p:cNvCxnSpPr>
                  <a:cxnSpLocks/>
                </p:cNvCxnSpPr>
                <p:nvPr/>
              </p:nvCxnSpPr>
              <p:spPr bwMode="auto">
                <a:xfrm>
                  <a:off x="800894" y="45489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25" name="Group 324">
                <a:extLst>
                  <a:ext uri="{FF2B5EF4-FFF2-40B4-BE49-F238E27FC236}">
                    <a16:creationId xmlns:a16="http://schemas.microsoft.com/office/drawing/2014/main" id="{024A9B3F-62AC-4E12-BCE3-2E516E2F7313}"/>
                  </a:ext>
                </a:extLst>
              </p:cNvPr>
              <p:cNvGrpSpPr/>
              <p:nvPr/>
            </p:nvGrpSpPr>
            <p:grpSpPr>
              <a:xfrm>
                <a:off x="798513" y="4988638"/>
                <a:ext cx="1526621" cy="106532"/>
                <a:chOff x="798513" y="4988638"/>
                <a:chExt cx="1526621" cy="106532"/>
              </a:xfrm>
            </p:grpSpPr>
            <p:sp>
              <p:nvSpPr>
                <p:cNvPr id="337" name="Rectangle 336">
                  <a:extLst>
                    <a:ext uri="{FF2B5EF4-FFF2-40B4-BE49-F238E27FC236}">
                      <a16:creationId xmlns:a16="http://schemas.microsoft.com/office/drawing/2014/main" id="{FFE54042-2367-4F1E-A6D1-43EA381B946D}"/>
                    </a:ext>
                  </a:extLst>
                </p:cNvPr>
                <p:cNvSpPr/>
                <p:nvPr/>
              </p:nvSpPr>
              <p:spPr bwMode="auto">
                <a:xfrm flipH="1">
                  <a:off x="1022350" y="4988638"/>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38" name="Straight Connector 337">
                  <a:extLst>
                    <a:ext uri="{FF2B5EF4-FFF2-40B4-BE49-F238E27FC236}">
                      <a16:creationId xmlns:a16="http://schemas.microsoft.com/office/drawing/2014/main" id="{607B69B4-D75E-408A-8D5A-78620541434F}"/>
                    </a:ext>
                  </a:extLst>
                </p:cNvPr>
                <p:cNvCxnSpPr>
                  <a:cxnSpLocks/>
                  <a:stCxn id="337" idx="1"/>
                </p:cNvCxnSpPr>
                <p:nvPr/>
              </p:nvCxnSpPr>
              <p:spPr bwMode="auto">
                <a:xfrm>
                  <a:off x="1297558" y="5041904"/>
                  <a:ext cx="10275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9" name="Straight Connector 338">
                  <a:extLst>
                    <a:ext uri="{FF2B5EF4-FFF2-40B4-BE49-F238E27FC236}">
                      <a16:creationId xmlns:a16="http://schemas.microsoft.com/office/drawing/2014/main" id="{59524D70-A928-4951-843C-25EC3BB3223F}"/>
                    </a:ext>
                  </a:extLst>
                </p:cNvPr>
                <p:cNvCxnSpPr>
                  <a:cxnSpLocks/>
                </p:cNvCxnSpPr>
                <p:nvPr/>
              </p:nvCxnSpPr>
              <p:spPr bwMode="auto">
                <a:xfrm>
                  <a:off x="798513" y="5046666"/>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326" name="Straight Connector 325">
                <a:extLst>
                  <a:ext uri="{FF2B5EF4-FFF2-40B4-BE49-F238E27FC236}">
                    <a16:creationId xmlns:a16="http://schemas.microsoft.com/office/drawing/2014/main" id="{42A9C79E-B025-44BD-8769-D0D4CA944394}"/>
                  </a:ext>
                </a:extLst>
              </p:cNvPr>
              <p:cNvCxnSpPr>
                <a:cxnSpLocks/>
              </p:cNvCxnSpPr>
              <p:nvPr/>
            </p:nvCxnSpPr>
            <p:spPr bwMode="auto">
              <a:xfrm>
                <a:off x="803275" y="3990975"/>
                <a:ext cx="0" cy="133667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27" name="Group 326">
                <a:extLst>
                  <a:ext uri="{FF2B5EF4-FFF2-40B4-BE49-F238E27FC236}">
                    <a16:creationId xmlns:a16="http://schemas.microsoft.com/office/drawing/2014/main" id="{65219E3F-4D6E-4AF1-8F80-FE4F20163836}"/>
                  </a:ext>
                </a:extLst>
              </p:cNvPr>
              <p:cNvGrpSpPr/>
              <p:nvPr/>
            </p:nvGrpSpPr>
            <p:grpSpPr>
              <a:xfrm flipH="1">
                <a:off x="696119" y="5330031"/>
                <a:ext cx="233363" cy="52387"/>
                <a:chOff x="1473994" y="2859882"/>
                <a:chExt cx="233363" cy="52387"/>
              </a:xfrm>
            </p:grpSpPr>
            <p:cxnSp>
              <p:nvCxnSpPr>
                <p:cNvPr id="332" name="Straight Connector 331">
                  <a:extLst>
                    <a:ext uri="{FF2B5EF4-FFF2-40B4-BE49-F238E27FC236}">
                      <a16:creationId xmlns:a16="http://schemas.microsoft.com/office/drawing/2014/main" id="{F6C98B28-7F1D-4722-98F5-F9D7B167E2B8}"/>
                    </a:ext>
                  </a:extLst>
                </p:cNvPr>
                <p:cNvCxnSpPr>
                  <a:cxnSpLocks/>
                </p:cNvCxnSpPr>
                <p:nvPr/>
              </p:nvCxnSpPr>
              <p:spPr bwMode="auto">
                <a:xfrm flipH="1">
                  <a:off x="1473994" y="28598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3" name="Straight Connector 332">
                  <a:extLst>
                    <a:ext uri="{FF2B5EF4-FFF2-40B4-BE49-F238E27FC236}">
                      <a16:creationId xmlns:a16="http://schemas.microsoft.com/office/drawing/2014/main" id="{890C36A1-96E3-4FB5-AE4C-024FB3B2F034}"/>
                    </a:ext>
                  </a:extLst>
                </p:cNvPr>
                <p:cNvCxnSpPr>
                  <a:cxnSpLocks/>
                </p:cNvCxnSpPr>
                <p:nvPr/>
              </p:nvCxnSpPr>
              <p:spPr bwMode="auto">
                <a:xfrm>
                  <a:off x="1643063"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4" name="Straight Connector 333">
                  <a:extLst>
                    <a:ext uri="{FF2B5EF4-FFF2-40B4-BE49-F238E27FC236}">
                      <a16:creationId xmlns:a16="http://schemas.microsoft.com/office/drawing/2014/main" id="{D0090FAE-C310-459C-95C1-16397A215755}"/>
                    </a:ext>
                  </a:extLst>
                </p:cNvPr>
                <p:cNvCxnSpPr>
                  <a:cxnSpLocks/>
                </p:cNvCxnSpPr>
                <p:nvPr/>
              </p:nvCxnSpPr>
              <p:spPr bwMode="auto">
                <a:xfrm>
                  <a:off x="1593057"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5" name="Straight Connector 334">
                  <a:extLst>
                    <a:ext uri="{FF2B5EF4-FFF2-40B4-BE49-F238E27FC236}">
                      <a16:creationId xmlns:a16="http://schemas.microsoft.com/office/drawing/2014/main" id="{5D4F7F0B-B8A4-4FC8-AFD9-A70B8BC78108}"/>
                    </a:ext>
                  </a:extLst>
                </p:cNvPr>
                <p:cNvCxnSpPr>
                  <a:cxnSpLocks/>
                </p:cNvCxnSpPr>
                <p:nvPr/>
              </p:nvCxnSpPr>
              <p:spPr bwMode="auto">
                <a:xfrm>
                  <a:off x="1543051"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6" name="Straight Connector 335">
                  <a:extLst>
                    <a:ext uri="{FF2B5EF4-FFF2-40B4-BE49-F238E27FC236}">
                      <a16:creationId xmlns:a16="http://schemas.microsoft.com/office/drawing/2014/main" id="{4D516CD1-DD3C-4573-8C09-93CF7F0B1004}"/>
                    </a:ext>
                  </a:extLst>
                </p:cNvPr>
                <p:cNvCxnSpPr>
                  <a:cxnSpLocks/>
                </p:cNvCxnSpPr>
                <p:nvPr/>
              </p:nvCxnSpPr>
              <p:spPr bwMode="auto">
                <a:xfrm>
                  <a:off x="1493045"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28" name="Group 327">
                <a:extLst>
                  <a:ext uri="{FF2B5EF4-FFF2-40B4-BE49-F238E27FC236}">
                    <a16:creationId xmlns:a16="http://schemas.microsoft.com/office/drawing/2014/main" id="{895A49DF-6C14-4450-B6B7-1903671EB050}"/>
                  </a:ext>
                </a:extLst>
              </p:cNvPr>
              <p:cNvGrpSpPr/>
              <p:nvPr/>
            </p:nvGrpSpPr>
            <p:grpSpPr>
              <a:xfrm>
                <a:off x="803027" y="3940881"/>
                <a:ext cx="1522107" cy="106532"/>
                <a:chOff x="803027" y="3940881"/>
                <a:chExt cx="1522107" cy="106532"/>
              </a:xfrm>
            </p:grpSpPr>
            <p:sp>
              <p:nvSpPr>
                <p:cNvPr id="329" name="Rectangle 328">
                  <a:extLst>
                    <a:ext uri="{FF2B5EF4-FFF2-40B4-BE49-F238E27FC236}">
                      <a16:creationId xmlns:a16="http://schemas.microsoft.com/office/drawing/2014/main" id="{E389A49D-566E-4C99-BC05-8F310ADDE205}"/>
                    </a:ext>
                  </a:extLst>
                </p:cNvPr>
                <p:cNvSpPr/>
                <p:nvPr/>
              </p:nvSpPr>
              <p:spPr bwMode="auto">
                <a:xfrm flipH="1">
                  <a:off x="1022350" y="3940881"/>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30" name="Straight Connector 329">
                  <a:extLst>
                    <a:ext uri="{FF2B5EF4-FFF2-40B4-BE49-F238E27FC236}">
                      <a16:creationId xmlns:a16="http://schemas.microsoft.com/office/drawing/2014/main" id="{700C82A0-EB67-4575-BF99-1653E174F025}"/>
                    </a:ext>
                  </a:extLst>
                </p:cNvPr>
                <p:cNvCxnSpPr>
                  <a:cxnSpLocks/>
                  <a:stCxn id="329" idx="1"/>
                </p:cNvCxnSpPr>
                <p:nvPr/>
              </p:nvCxnSpPr>
              <p:spPr bwMode="auto">
                <a:xfrm>
                  <a:off x="1297558" y="3994147"/>
                  <a:ext cx="10275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1" name="Straight Connector 330">
                  <a:extLst>
                    <a:ext uri="{FF2B5EF4-FFF2-40B4-BE49-F238E27FC236}">
                      <a16:creationId xmlns:a16="http://schemas.microsoft.com/office/drawing/2014/main" id="{281193FE-58B9-4860-A4BB-5E5AE4FFF2B6}"/>
                    </a:ext>
                  </a:extLst>
                </p:cNvPr>
                <p:cNvCxnSpPr>
                  <a:cxnSpLocks/>
                  <a:endCxn id="329" idx="3"/>
                </p:cNvCxnSpPr>
                <p:nvPr/>
              </p:nvCxnSpPr>
              <p:spPr bwMode="auto">
                <a:xfrm>
                  <a:off x="803027" y="3994147"/>
                  <a:ext cx="21932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mc:AlternateContent xmlns:mc="http://schemas.openxmlformats.org/markup-compatibility/2006" xmlns:a14="http://schemas.microsoft.com/office/drawing/2010/main">
          <mc:Choice Requires="a14">
            <p:sp>
              <p:nvSpPr>
                <p:cNvPr id="256" name="TextBox 255">
                  <a:extLst>
                    <a:ext uri="{FF2B5EF4-FFF2-40B4-BE49-F238E27FC236}">
                      <a16:creationId xmlns:a16="http://schemas.microsoft.com/office/drawing/2014/main" id="{E9630547-8533-4F2D-82D2-FD867678DD66}"/>
                    </a:ext>
                  </a:extLst>
                </p:cNvPr>
                <p:cNvSpPr txBox="1"/>
                <p:nvPr/>
              </p:nvSpPr>
              <p:spPr>
                <a:xfrm>
                  <a:off x="8362639" y="3980654"/>
                  <a:ext cx="2510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69" name="TextBox 1068">
                  <a:extLst>
                    <a:ext uri="{FF2B5EF4-FFF2-40B4-BE49-F238E27FC236}">
                      <a16:creationId xmlns:a16="http://schemas.microsoft.com/office/drawing/2014/main" id="{B3403160-5386-4A70-A9D0-E4BE0C42815D}"/>
                    </a:ext>
                  </a:extLst>
                </p:cNvPr>
                <p:cNvSpPr txBox="1">
                  <a:spLocks noRot="1" noChangeAspect="1" noMove="1" noResize="1" noEditPoints="1" noAdjustHandles="1" noChangeArrowheads="1" noChangeShapeType="1" noTextEdit="1"/>
                </p:cNvSpPr>
                <p:nvPr/>
              </p:nvSpPr>
              <p:spPr>
                <a:xfrm>
                  <a:off x="8362639" y="3980654"/>
                  <a:ext cx="251094" cy="184666"/>
                </a:xfrm>
                <a:prstGeom prst="rect">
                  <a:avLst/>
                </a:prstGeom>
                <a:blipFill>
                  <a:blip r:embed="rId33"/>
                  <a:stretch>
                    <a:fillRect l="-7143"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7" name="TextBox 256">
                  <a:extLst>
                    <a:ext uri="{FF2B5EF4-FFF2-40B4-BE49-F238E27FC236}">
                      <a16:creationId xmlns:a16="http://schemas.microsoft.com/office/drawing/2014/main" id="{13EE9384-7E36-4296-A0BF-703BFF17C409}"/>
                    </a:ext>
                  </a:extLst>
                </p:cNvPr>
                <p:cNvSpPr txBox="1"/>
                <p:nvPr/>
              </p:nvSpPr>
              <p:spPr>
                <a:xfrm>
                  <a:off x="8329300" y="4504529"/>
                  <a:ext cx="2510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70" name="TextBox 1069">
                  <a:extLst>
                    <a:ext uri="{FF2B5EF4-FFF2-40B4-BE49-F238E27FC236}">
                      <a16:creationId xmlns:a16="http://schemas.microsoft.com/office/drawing/2014/main" id="{5D88E6D6-C862-46AB-852F-D1A9581A6E14}"/>
                    </a:ext>
                  </a:extLst>
                </p:cNvPr>
                <p:cNvSpPr txBox="1">
                  <a:spLocks noRot="1" noChangeAspect="1" noMove="1" noResize="1" noEditPoints="1" noAdjustHandles="1" noChangeArrowheads="1" noChangeShapeType="1" noTextEdit="1"/>
                </p:cNvSpPr>
                <p:nvPr/>
              </p:nvSpPr>
              <p:spPr>
                <a:xfrm>
                  <a:off x="8329300" y="4504529"/>
                  <a:ext cx="251094" cy="184666"/>
                </a:xfrm>
                <a:prstGeom prst="rect">
                  <a:avLst/>
                </a:prstGeom>
                <a:blipFill>
                  <a:blip r:embed="rId34"/>
                  <a:stretch>
                    <a:fillRect l="-9756" r="-2439"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8" name="TextBox 257">
                  <a:extLst>
                    <a:ext uri="{FF2B5EF4-FFF2-40B4-BE49-F238E27FC236}">
                      <a16:creationId xmlns:a16="http://schemas.microsoft.com/office/drawing/2014/main" id="{EC7B2B06-AD6F-4448-A8C9-177FC5FC56ED}"/>
                    </a:ext>
                  </a:extLst>
                </p:cNvPr>
                <p:cNvSpPr txBox="1"/>
                <p:nvPr/>
              </p:nvSpPr>
              <p:spPr>
                <a:xfrm>
                  <a:off x="8341206" y="5035549"/>
                  <a:ext cx="2510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71" name="TextBox 1070">
                  <a:extLst>
                    <a:ext uri="{FF2B5EF4-FFF2-40B4-BE49-F238E27FC236}">
                      <a16:creationId xmlns:a16="http://schemas.microsoft.com/office/drawing/2014/main" id="{227B6C4C-DF57-467F-A7E6-DE0F6DF69881}"/>
                    </a:ext>
                  </a:extLst>
                </p:cNvPr>
                <p:cNvSpPr txBox="1">
                  <a:spLocks noRot="1" noChangeAspect="1" noMove="1" noResize="1" noEditPoints="1" noAdjustHandles="1" noChangeArrowheads="1" noChangeShapeType="1" noTextEdit="1"/>
                </p:cNvSpPr>
                <p:nvPr/>
              </p:nvSpPr>
              <p:spPr>
                <a:xfrm>
                  <a:off x="8341206" y="5035549"/>
                  <a:ext cx="251094" cy="184666"/>
                </a:xfrm>
                <a:prstGeom prst="rect">
                  <a:avLst/>
                </a:prstGeom>
                <a:blipFill>
                  <a:blip r:embed="rId35"/>
                  <a:stretch>
                    <a:fillRect l="-9756" r="-2439" b="-13333"/>
                  </a:stretch>
                </a:blipFill>
              </p:spPr>
              <p:txBody>
                <a:bodyPr/>
                <a:lstStyle/>
                <a:p>
                  <a:r>
                    <a:rPr lang="en-US">
                      <a:noFill/>
                    </a:rPr>
                    <a:t> </a:t>
                  </a:r>
                </a:p>
              </p:txBody>
            </p:sp>
          </mc:Fallback>
        </mc:AlternateContent>
        <p:sp>
          <p:nvSpPr>
            <p:cNvPr id="259" name="Rectangle 258">
              <a:extLst>
                <a:ext uri="{FF2B5EF4-FFF2-40B4-BE49-F238E27FC236}">
                  <a16:creationId xmlns:a16="http://schemas.microsoft.com/office/drawing/2014/main" id="{B39588A9-794D-4FD3-A895-7A1EFFBCDA87}"/>
                </a:ext>
              </a:extLst>
            </p:cNvPr>
            <p:cNvSpPr/>
            <p:nvPr/>
          </p:nvSpPr>
          <p:spPr>
            <a:xfrm>
              <a:off x="5804786" y="3657719"/>
              <a:ext cx="583814"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Line 2</a:t>
              </a:r>
              <a:endParaRPr lang="en-US" sz="1200" dirty="0"/>
            </a:p>
          </p:txBody>
        </p:sp>
        <p:sp>
          <p:nvSpPr>
            <p:cNvPr id="260" name="Rectangle 259">
              <a:extLst>
                <a:ext uri="{FF2B5EF4-FFF2-40B4-BE49-F238E27FC236}">
                  <a16:creationId xmlns:a16="http://schemas.microsoft.com/office/drawing/2014/main" id="{4DED8322-F800-49C0-9F1F-17409E7C414F}"/>
                </a:ext>
              </a:extLst>
            </p:cNvPr>
            <p:cNvSpPr/>
            <p:nvPr/>
          </p:nvSpPr>
          <p:spPr>
            <a:xfrm>
              <a:off x="7984849" y="3721220"/>
              <a:ext cx="1140056"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Load (const. Z)</a:t>
              </a:r>
              <a:endParaRPr lang="en-US" sz="1200" dirty="0"/>
            </a:p>
          </p:txBody>
        </p:sp>
        <mc:AlternateContent xmlns:mc="http://schemas.openxmlformats.org/markup-compatibility/2006" xmlns:a14="http://schemas.microsoft.com/office/drawing/2010/main">
          <mc:Choice Requires="a14">
            <p:sp>
              <p:nvSpPr>
                <p:cNvPr id="261" name="TextBox 260">
                  <a:extLst>
                    <a:ext uri="{FF2B5EF4-FFF2-40B4-BE49-F238E27FC236}">
                      <a16:creationId xmlns:a16="http://schemas.microsoft.com/office/drawing/2014/main" id="{C6E73F5B-06DF-42C5-89B4-40E0E7D63140}"/>
                    </a:ext>
                  </a:extLst>
                </p:cNvPr>
                <p:cNvSpPr txBox="1"/>
                <p:nvPr/>
              </p:nvSpPr>
              <p:spPr>
                <a:xfrm>
                  <a:off x="1135849" y="5491956"/>
                  <a:ext cx="21005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rPr>
                            </m:ctrlPr>
                          </m:sSubPr>
                          <m:e>
                            <m:r>
                              <a:rPr lang="en-US" sz="1200" b="1" i="1" smtClean="0">
                                <a:solidFill>
                                  <a:srgbClr val="FF0000"/>
                                </a:solidFill>
                                <a:latin typeface="Cambria Math" panose="02040503050406030204" pitchFamily="18" charset="0"/>
                              </a:rPr>
                              <m:t>𝒁</m:t>
                            </m:r>
                          </m:e>
                          <m:sub>
                            <m:r>
                              <a:rPr lang="en-US" sz="1200" b="0" i="1" smtClean="0">
                                <a:solidFill>
                                  <a:srgbClr val="FF0000"/>
                                </a:solidFill>
                                <a:latin typeface="Cambria Math" panose="02040503050406030204" pitchFamily="18" charset="0"/>
                              </a:rPr>
                              <m:t>𝑘</m:t>
                            </m:r>
                          </m:sub>
                        </m:sSub>
                      </m:oMath>
                    </m:oMathPara>
                  </a14:m>
                  <a:endParaRPr lang="en-US" sz="1600" dirty="0">
                    <a:solidFill>
                      <a:srgbClr val="FF0000"/>
                    </a:solidFill>
                  </a:endParaRPr>
                </a:p>
              </p:txBody>
            </p:sp>
          </mc:Choice>
          <mc:Fallback xmlns="">
            <p:sp>
              <p:nvSpPr>
                <p:cNvPr id="1074" name="TextBox 1073">
                  <a:extLst>
                    <a:ext uri="{FF2B5EF4-FFF2-40B4-BE49-F238E27FC236}">
                      <a16:creationId xmlns:a16="http://schemas.microsoft.com/office/drawing/2014/main" id="{F018F1CE-5E40-46CD-B6C2-3CB2CE19B565}"/>
                    </a:ext>
                  </a:extLst>
                </p:cNvPr>
                <p:cNvSpPr txBox="1">
                  <a:spLocks noRot="1" noChangeAspect="1" noMove="1" noResize="1" noEditPoints="1" noAdjustHandles="1" noChangeArrowheads="1" noChangeShapeType="1" noTextEdit="1"/>
                </p:cNvSpPr>
                <p:nvPr/>
              </p:nvSpPr>
              <p:spPr>
                <a:xfrm>
                  <a:off x="1135849" y="5491956"/>
                  <a:ext cx="210058" cy="184666"/>
                </a:xfrm>
                <a:prstGeom prst="rect">
                  <a:avLst/>
                </a:prstGeom>
                <a:blipFill>
                  <a:blip r:embed="rId36"/>
                  <a:stretch>
                    <a:fillRect l="-17647" r="-588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2" name="TextBox 261">
                  <a:extLst>
                    <a:ext uri="{FF2B5EF4-FFF2-40B4-BE49-F238E27FC236}">
                      <a16:creationId xmlns:a16="http://schemas.microsoft.com/office/drawing/2014/main" id="{3BBC6F04-8208-45F9-A1AA-3F6AD9F0652D}"/>
                    </a:ext>
                  </a:extLst>
                </p:cNvPr>
                <p:cNvSpPr txBox="1"/>
                <p:nvPr/>
              </p:nvSpPr>
              <p:spPr>
                <a:xfrm>
                  <a:off x="3157058" y="5505926"/>
                  <a:ext cx="314509"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rPr>
                            </m:ctrlPr>
                          </m:sSubPr>
                          <m:e>
                            <m:r>
                              <a:rPr lang="en-US" sz="1200" b="1" i="1" smtClean="0">
                                <a:solidFill>
                                  <a:srgbClr val="FF0000"/>
                                </a:solidFill>
                                <a:latin typeface="Cambria Math" panose="02040503050406030204" pitchFamily="18" charset="0"/>
                              </a:rPr>
                              <m:t>𝒁</m:t>
                            </m:r>
                          </m:e>
                          <m:sub>
                            <m:r>
                              <a:rPr lang="en-US" sz="1200" b="0" i="1" smtClean="0">
                                <a:solidFill>
                                  <a:srgbClr val="FF0000"/>
                                </a:solidFill>
                                <a:latin typeface="Cambria Math" panose="02040503050406030204" pitchFamily="18" charset="0"/>
                              </a:rPr>
                              <m:t>𝑘𝑚</m:t>
                            </m:r>
                          </m:sub>
                        </m:sSub>
                      </m:oMath>
                    </m:oMathPara>
                  </a14:m>
                  <a:endParaRPr lang="en-US" sz="1600" dirty="0">
                    <a:solidFill>
                      <a:srgbClr val="FF0000"/>
                    </a:solidFill>
                  </a:endParaRPr>
                </a:p>
              </p:txBody>
            </p:sp>
          </mc:Choice>
          <mc:Fallback xmlns="">
            <p:sp>
              <p:nvSpPr>
                <p:cNvPr id="1075" name="TextBox 1074">
                  <a:extLst>
                    <a:ext uri="{FF2B5EF4-FFF2-40B4-BE49-F238E27FC236}">
                      <a16:creationId xmlns:a16="http://schemas.microsoft.com/office/drawing/2014/main" id="{4D94D57B-3C51-499B-85DB-435EE5BEEF17}"/>
                    </a:ext>
                  </a:extLst>
                </p:cNvPr>
                <p:cNvSpPr txBox="1">
                  <a:spLocks noRot="1" noChangeAspect="1" noMove="1" noResize="1" noEditPoints="1" noAdjustHandles="1" noChangeArrowheads="1" noChangeShapeType="1" noTextEdit="1"/>
                </p:cNvSpPr>
                <p:nvPr/>
              </p:nvSpPr>
              <p:spPr>
                <a:xfrm>
                  <a:off x="3157058" y="5505926"/>
                  <a:ext cx="314509" cy="184666"/>
                </a:xfrm>
                <a:prstGeom prst="rect">
                  <a:avLst/>
                </a:prstGeom>
                <a:blipFill>
                  <a:blip r:embed="rId37"/>
                  <a:stretch>
                    <a:fillRect l="-11538" r="-3846"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3" name="TextBox 262">
                  <a:extLst>
                    <a:ext uri="{FF2B5EF4-FFF2-40B4-BE49-F238E27FC236}">
                      <a16:creationId xmlns:a16="http://schemas.microsoft.com/office/drawing/2014/main" id="{C5BE7953-DCFD-4F63-B380-C88D799D002F}"/>
                    </a:ext>
                  </a:extLst>
                </p:cNvPr>
                <p:cNvSpPr txBox="1"/>
                <p:nvPr/>
              </p:nvSpPr>
              <p:spPr>
                <a:xfrm>
                  <a:off x="5702777" y="5508783"/>
                  <a:ext cx="32092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rPr>
                            </m:ctrlPr>
                          </m:sSubPr>
                          <m:e>
                            <m:r>
                              <a:rPr lang="en-US" sz="1200" b="1" i="1" smtClean="0">
                                <a:solidFill>
                                  <a:srgbClr val="FF0000"/>
                                </a:solidFill>
                                <a:latin typeface="Cambria Math" panose="02040503050406030204" pitchFamily="18" charset="0"/>
                              </a:rPr>
                              <m:t>𝒁</m:t>
                            </m:r>
                          </m:e>
                          <m:sub>
                            <m:r>
                              <a:rPr lang="en-US" sz="1200" b="0" i="1" smtClean="0">
                                <a:solidFill>
                                  <a:srgbClr val="FF0000"/>
                                </a:solidFill>
                                <a:latin typeface="Cambria Math" panose="02040503050406030204" pitchFamily="18" charset="0"/>
                              </a:rPr>
                              <m:t>𝑚𝑛</m:t>
                            </m:r>
                          </m:sub>
                        </m:sSub>
                      </m:oMath>
                    </m:oMathPara>
                  </a14:m>
                  <a:endParaRPr lang="en-US" sz="1600" dirty="0">
                    <a:solidFill>
                      <a:srgbClr val="FF0000"/>
                    </a:solidFill>
                  </a:endParaRPr>
                </a:p>
              </p:txBody>
            </p:sp>
          </mc:Choice>
          <mc:Fallback xmlns="">
            <p:sp>
              <p:nvSpPr>
                <p:cNvPr id="1076" name="TextBox 1075">
                  <a:extLst>
                    <a:ext uri="{FF2B5EF4-FFF2-40B4-BE49-F238E27FC236}">
                      <a16:creationId xmlns:a16="http://schemas.microsoft.com/office/drawing/2014/main" id="{A7447AE0-61D9-4FCD-B504-1ED65E261DC3}"/>
                    </a:ext>
                  </a:extLst>
                </p:cNvPr>
                <p:cNvSpPr txBox="1">
                  <a:spLocks noRot="1" noChangeAspect="1" noMove="1" noResize="1" noEditPoints="1" noAdjustHandles="1" noChangeArrowheads="1" noChangeShapeType="1" noTextEdit="1"/>
                </p:cNvSpPr>
                <p:nvPr/>
              </p:nvSpPr>
              <p:spPr>
                <a:xfrm>
                  <a:off x="5702777" y="5508783"/>
                  <a:ext cx="320922" cy="184666"/>
                </a:xfrm>
                <a:prstGeom prst="rect">
                  <a:avLst/>
                </a:prstGeom>
                <a:blipFill>
                  <a:blip r:embed="rId38"/>
                  <a:stretch>
                    <a:fillRect l="-11321"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4" name="TextBox 263">
                  <a:extLst>
                    <a:ext uri="{FF2B5EF4-FFF2-40B4-BE49-F238E27FC236}">
                      <a16:creationId xmlns:a16="http://schemas.microsoft.com/office/drawing/2014/main" id="{08DF8D1D-3E57-4B2A-A8BB-B6D0A105B9E1}"/>
                    </a:ext>
                  </a:extLst>
                </p:cNvPr>
                <p:cNvSpPr txBox="1"/>
                <p:nvPr/>
              </p:nvSpPr>
              <p:spPr>
                <a:xfrm>
                  <a:off x="8424863" y="5470206"/>
                  <a:ext cx="21512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rPr>
                            </m:ctrlPr>
                          </m:sSubPr>
                          <m:e>
                            <m:r>
                              <a:rPr lang="en-US" sz="1200" b="1" i="1" smtClean="0">
                                <a:solidFill>
                                  <a:srgbClr val="FF0000"/>
                                </a:solidFill>
                                <a:latin typeface="Cambria Math" panose="02040503050406030204" pitchFamily="18" charset="0"/>
                              </a:rPr>
                              <m:t>𝒁</m:t>
                            </m:r>
                          </m:e>
                          <m:sub>
                            <m:r>
                              <a:rPr lang="en-US" sz="1200" b="0" i="1" smtClean="0">
                                <a:solidFill>
                                  <a:srgbClr val="FF0000"/>
                                </a:solidFill>
                                <a:latin typeface="Cambria Math" panose="02040503050406030204" pitchFamily="18" charset="0"/>
                              </a:rPr>
                              <m:t>𝑛</m:t>
                            </m:r>
                          </m:sub>
                        </m:sSub>
                      </m:oMath>
                    </m:oMathPara>
                  </a14:m>
                  <a:endParaRPr lang="en-US" sz="1200" dirty="0">
                    <a:solidFill>
                      <a:srgbClr val="FF0000"/>
                    </a:solidFill>
                  </a:endParaRPr>
                </a:p>
              </p:txBody>
            </p:sp>
          </mc:Choice>
          <mc:Fallback xmlns="">
            <p:sp>
              <p:nvSpPr>
                <p:cNvPr id="1077" name="TextBox 1076">
                  <a:extLst>
                    <a:ext uri="{FF2B5EF4-FFF2-40B4-BE49-F238E27FC236}">
                      <a16:creationId xmlns:a16="http://schemas.microsoft.com/office/drawing/2014/main" id="{8AEA5849-66BD-4889-8609-29105937A4AA}"/>
                    </a:ext>
                  </a:extLst>
                </p:cNvPr>
                <p:cNvSpPr txBox="1">
                  <a:spLocks noRot="1" noChangeAspect="1" noMove="1" noResize="1" noEditPoints="1" noAdjustHandles="1" noChangeArrowheads="1" noChangeShapeType="1" noTextEdit="1"/>
                </p:cNvSpPr>
                <p:nvPr/>
              </p:nvSpPr>
              <p:spPr>
                <a:xfrm>
                  <a:off x="8424863" y="5470206"/>
                  <a:ext cx="215122" cy="184666"/>
                </a:xfrm>
                <a:prstGeom prst="rect">
                  <a:avLst/>
                </a:prstGeom>
                <a:blipFill>
                  <a:blip r:embed="rId39"/>
                  <a:stretch>
                    <a:fillRect l="-17143" r="-2857"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5" name="TextBox 264">
                  <a:extLst>
                    <a:ext uri="{FF2B5EF4-FFF2-40B4-BE49-F238E27FC236}">
                      <a16:creationId xmlns:a16="http://schemas.microsoft.com/office/drawing/2014/main" id="{0897E7E2-A476-4223-A0A0-BD8BDDAE7B3D}"/>
                    </a:ext>
                  </a:extLst>
                </p:cNvPr>
                <p:cNvSpPr txBox="1"/>
                <p:nvPr/>
              </p:nvSpPr>
              <p:spPr>
                <a:xfrm>
                  <a:off x="2110264" y="4514057"/>
                  <a:ext cx="223394" cy="1996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2</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78" name="TextBox 1077">
                  <a:extLst>
                    <a:ext uri="{FF2B5EF4-FFF2-40B4-BE49-F238E27FC236}">
                      <a16:creationId xmlns:a16="http://schemas.microsoft.com/office/drawing/2014/main" id="{7387FFB3-15DD-4E33-A006-6F9E1A4659C7}"/>
                    </a:ext>
                  </a:extLst>
                </p:cNvPr>
                <p:cNvSpPr txBox="1">
                  <a:spLocks noRot="1" noChangeAspect="1" noMove="1" noResize="1" noEditPoints="1" noAdjustHandles="1" noChangeArrowheads="1" noChangeShapeType="1" noTextEdit="1"/>
                </p:cNvSpPr>
                <p:nvPr/>
              </p:nvSpPr>
              <p:spPr>
                <a:xfrm>
                  <a:off x="2110264" y="4514057"/>
                  <a:ext cx="223394" cy="199606"/>
                </a:xfrm>
                <a:prstGeom prst="rect">
                  <a:avLst/>
                </a:prstGeom>
                <a:blipFill>
                  <a:blip r:embed="rId40"/>
                  <a:stretch>
                    <a:fillRect l="-16667" t="-3030" r="-5556"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6" name="TextBox 265">
                  <a:extLst>
                    <a:ext uri="{FF2B5EF4-FFF2-40B4-BE49-F238E27FC236}">
                      <a16:creationId xmlns:a16="http://schemas.microsoft.com/office/drawing/2014/main" id="{643157C3-992D-4FA0-9FF5-AA297B4A3BE1}"/>
                    </a:ext>
                  </a:extLst>
                </p:cNvPr>
                <p:cNvSpPr txBox="1"/>
                <p:nvPr/>
              </p:nvSpPr>
              <p:spPr>
                <a:xfrm>
                  <a:off x="2113439" y="5050632"/>
                  <a:ext cx="223394" cy="1996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3</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79" name="TextBox 1078">
                  <a:extLst>
                    <a:ext uri="{FF2B5EF4-FFF2-40B4-BE49-F238E27FC236}">
                      <a16:creationId xmlns:a16="http://schemas.microsoft.com/office/drawing/2014/main" id="{EDC2A87B-BF3F-44C5-B409-9AF952D6185F}"/>
                    </a:ext>
                  </a:extLst>
                </p:cNvPr>
                <p:cNvSpPr txBox="1">
                  <a:spLocks noRot="1" noChangeAspect="1" noMove="1" noResize="1" noEditPoints="1" noAdjustHandles="1" noChangeArrowheads="1" noChangeShapeType="1" noTextEdit="1"/>
                </p:cNvSpPr>
                <p:nvPr/>
              </p:nvSpPr>
              <p:spPr>
                <a:xfrm>
                  <a:off x="2113439" y="5050632"/>
                  <a:ext cx="223394" cy="199606"/>
                </a:xfrm>
                <a:prstGeom prst="rect">
                  <a:avLst/>
                </a:prstGeom>
                <a:blipFill>
                  <a:blip r:embed="rId41"/>
                  <a:stretch>
                    <a:fillRect l="-16216" t="-3030" r="-5405"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7" name="TextBox 266">
                  <a:extLst>
                    <a:ext uri="{FF2B5EF4-FFF2-40B4-BE49-F238E27FC236}">
                      <a16:creationId xmlns:a16="http://schemas.microsoft.com/office/drawing/2014/main" id="{C5C66C39-7BA8-4035-AC88-9836A26EB3B7}"/>
                    </a:ext>
                  </a:extLst>
                </p:cNvPr>
                <p:cNvSpPr txBox="1"/>
                <p:nvPr/>
              </p:nvSpPr>
              <p:spPr>
                <a:xfrm>
                  <a:off x="4634389" y="4504532"/>
                  <a:ext cx="261867" cy="1958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2</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80" name="TextBox 1079">
                  <a:extLst>
                    <a:ext uri="{FF2B5EF4-FFF2-40B4-BE49-F238E27FC236}">
                      <a16:creationId xmlns:a16="http://schemas.microsoft.com/office/drawing/2014/main" id="{5FBB1DBA-78A5-4EC2-978B-28EBFA678802}"/>
                    </a:ext>
                  </a:extLst>
                </p:cNvPr>
                <p:cNvSpPr txBox="1">
                  <a:spLocks noRot="1" noChangeAspect="1" noMove="1" noResize="1" noEditPoints="1" noAdjustHandles="1" noChangeArrowheads="1" noChangeShapeType="1" noTextEdit="1"/>
                </p:cNvSpPr>
                <p:nvPr/>
              </p:nvSpPr>
              <p:spPr>
                <a:xfrm>
                  <a:off x="4634389" y="4504532"/>
                  <a:ext cx="261867" cy="195823"/>
                </a:xfrm>
                <a:prstGeom prst="rect">
                  <a:avLst/>
                </a:prstGeom>
                <a:blipFill>
                  <a:blip r:embed="rId42"/>
                  <a:stretch>
                    <a:fillRect l="-13953" t="-6250" r="-2326" b="-15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8" name="TextBox 267">
                  <a:extLst>
                    <a:ext uri="{FF2B5EF4-FFF2-40B4-BE49-F238E27FC236}">
                      <a16:creationId xmlns:a16="http://schemas.microsoft.com/office/drawing/2014/main" id="{E5438A19-EB96-4F22-91B3-901C54FD7978}"/>
                    </a:ext>
                  </a:extLst>
                </p:cNvPr>
                <p:cNvSpPr txBox="1"/>
                <p:nvPr/>
              </p:nvSpPr>
              <p:spPr>
                <a:xfrm>
                  <a:off x="4637564" y="5041107"/>
                  <a:ext cx="261867" cy="1958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3</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81" name="TextBox 1080">
                  <a:extLst>
                    <a:ext uri="{FF2B5EF4-FFF2-40B4-BE49-F238E27FC236}">
                      <a16:creationId xmlns:a16="http://schemas.microsoft.com/office/drawing/2014/main" id="{77370BCB-1515-4957-BC96-5AC88C2B5169}"/>
                    </a:ext>
                  </a:extLst>
                </p:cNvPr>
                <p:cNvSpPr txBox="1">
                  <a:spLocks noRot="1" noChangeAspect="1" noMove="1" noResize="1" noEditPoints="1" noAdjustHandles="1" noChangeArrowheads="1" noChangeShapeType="1" noTextEdit="1"/>
                </p:cNvSpPr>
                <p:nvPr/>
              </p:nvSpPr>
              <p:spPr>
                <a:xfrm>
                  <a:off x="4637564" y="5041107"/>
                  <a:ext cx="261867" cy="195823"/>
                </a:xfrm>
                <a:prstGeom prst="rect">
                  <a:avLst/>
                </a:prstGeom>
                <a:blipFill>
                  <a:blip r:embed="rId43"/>
                  <a:stretch>
                    <a:fillRect l="-13953" t="-6250" r="-2326" b="-15625"/>
                  </a:stretch>
                </a:blipFill>
              </p:spPr>
              <p:txBody>
                <a:bodyPr/>
                <a:lstStyle/>
                <a:p>
                  <a:r>
                    <a:rPr lang="en-US">
                      <a:noFill/>
                    </a:rPr>
                    <a:t> </a:t>
                  </a:r>
                </a:p>
              </p:txBody>
            </p:sp>
          </mc:Fallback>
        </mc:AlternateContent>
        <p:cxnSp>
          <p:nvCxnSpPr>
            <p:cNvPr id="269" name="Straight Arrow Connector 268">
              <a:extLst>
                <a:ext uri="{FF2B5EF4-FFF2-40B4-BE49-F238E27FC236}">
                  <a16:creationId xmlns:a16="http://schemas.microsoft.com/office/drawing/2014/main" id="{567C08F9-E0C3-48FD-AA1B-1FDD18A7E21F}"/>
                </a:ext>
              </a:extLst>
            </p:cNvPr>
            <p:cNvCxnSpPr>
              <a:cxnSpLocks/>
            </p:cNvCxnSpPr>
            <p:nvPr/>
          </p:nvCxnSpPr>
          <p:spPr bwMode="auto">
            <a:xfrm rot="5400000">
              <a:off x="1840387" y="40916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70" name="Straight Arrow Connector 269">
              <a:extLst>
                <a:ext uri="{FF2B5EF4-FFF2-40B4-BE49-F238E27FC236}">
                  <a16:creationId xmlns:a16="http://schemas.microsoft.com/office/drawing/2014/main" id="{115C5C54-0088-4DF0-A141-33E257C0E108}"/>
                </a:ext>
              </a:extLst>
            </p:cNvPr>
            <p:cNvCxnSpPr>
              <a:cxnSpLocks/>
            </p:cNvCxnSpPr>
            <p:nvPr/>
          </p:nvCxnSpPr>
          <p:spPr bwMode="auto">
            <a:xfrm rot="16200000" flipH="1">
              <a:off x="2513487" y="40947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71" name="TextBox 270">
                  <a:extLst>
                    <a:ext uri="{FF2B5EF4-FFF2-40B4-BE49-F238E27FC236}">
                      <a16:creationId xmlns:a16="http://schemas.microsoft.com/office/drawing/2014/main" id="{9F754D11-953C-4655-8ACC-E7EE96D10899}"/>
                    </a:ext>
                  </a:extLst>
                </p:cNvPr>
                <p:cNvSpPr txBox="1"/>
                <p:nvPr/>
              </p:nvSpPr>
              <p:spPr>
                <a:xfrm>
                  <a:off x="1747519" y="3944143"/>
                  <a:ext cx="2233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84" name="TextBox 1083">
                  <a:extLst>
                    <a:ext uri="{FF2B5EF4-FFF2-40B4-BE49-F238E27FC236}">
                      <a16:creationId xmlns:a16="http://schemas.microsoft.com/office/drawing/2014/main" id="{00E41726-5D42-439A-B2A6-B2547810532E}"/>
                    </a:ext>
                  </a:extLst>
                </p:cNvPr>
                <p:cNvSpPr txBox="1">
                  <a:spLocks noRot="1" noChangeAspect="1" noMove="1" noResize="1" noEditPoints="1" noAdjustHandles="1" noChangeArrowheads="1" noChangeShapeType="1" noTextEdit="1"/>
                </p:cNvSpPr>
                <p:nvPr/>
              </p:nvSpPr>
              <p:spPr>
                <a:xfrm>
                  <a:off x="1747519" y="3944143"/>
                  <a:ext cx="223394" cy="184666"/>
                </a:xfrm>
                <a:prstGeom prst="rect">
                  <a:avLst/>
                </a:prstGeom>
                <a:blipFill>
                  <a:blip r:embed="rId44"/>
                  <a:stretch>
                    <a:fillRect l="-16216" r="-5405"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2" name="TextBox 271">
                  <a:extLst>
                    <a:ext uri="{FF2B5EF4-FFF2-40B4-BE49-F238E27FC236}">
                      <a16:creationId xmlns:a16="http://schemas.microsoft.com/office/drawing/2014/main" id="{79E2E8C3-ED4A-412B-BB58-0002B440A1C4}"/>
                    </a:ext>
                  </a:extLst>
                </p:cNvPr>
                <p:cNvSpPr txBox="1"/>
                <p:nvPr/>
              </p:nvSpPr>
              <p:spPr>
                <a:xfrm>
                  <a:off x="2372994" y="3940968"/>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85" name="TextBox 1084">
                  <a:extLst>
                    <a:ext uri="{FF2B5EF4-FFF2-40B4-BE49-F238E27FC236}">
                      <a16:creationId xmlns:a16="http://schemas.microsoft.com/office/drawing/2014/main" id="{B8647C8C-C515-40D7-AFC3-D015EBEE45DD}"/>
                    </a:ext>
                  </a:extLst>
                </p:cNvPr>
                <p:cNvSpPr txBox="1">
                  <a:spLocks noRot="1" noChangeAspect="1" noMove="1" noResize="1" noEditPoints="1" noAdjustHandles="1" noChangeArrowheads="1" noChangeShapeType="1" noTextEdit="1"/>
                </p:cNvSpPr>
                <p:nvPr/>
              </p:nvSpPr>
              <p:spPr>
                <a:xfrm>
                  <a:off x="2372994" y="3940968"/>
                  <a:ext cx="329193" cy="184666"/>
                </a:xfrm>
                <a:prstGeom prst="rect">
                  <a:avLst/>
                </a:prstGeom>
                <a:blipFill>
                  <a:blip r:embed="rId45"/>
                  <a:stretch>
                    <a:fillRect l="-11111" r="-1852" b="-16667"/>
                  </a:stretch>
                </a:blipFill>
              </p:spPr>
              <p:txBody>
                <a:bodyPr/>
                <a:lstStyle/>
                <a:p>
                  <a:r>
                    <a:rPr lang="en-US">
                      <a:noFill/>
                    </a:rPr>
                    <a:t> </a:t>
                  </a:r>
                </a:p>
              </p:txBody>
            </p:sp>
          </mc:Fallback>
        </mc:AlternateContent>
        <p:cxnSp>
          <p:nvCxnSpPr>
            <p:cNvPr id="273" name="Straight Arrow Connector 272">
              <a:extLst>
                <a:ext uri="{FF2B5EF4-FFF2-40B4-BE49-F238E27FC236}">
                  <a16:creationId xmlns:a16="http://schemas.microsoft.com/office/drawing/2014/main" id="{33B2C7AB-F157-418C-8515-C15E5D24CD3A}"/>
                </a:ext>
              </a:extLst>
            </p:cNvPr>
            <p:cNvCxnSpPr>
              <a:cxnSpLocks/>
            </p:cNvCxnSpPr>
            <p:nvPr/>
          </p:nvCxnSpPr>
          <p:spPr bwMode="auto">
            <a:xfrm rot="5400000">
              <a:off x="1834037" y="46154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74" name="Straight Arrow Connector 273">
              <a:extLst>
                <a:ext uri="{FF2B5EF4-FFF2-40B4-BE49-F238E27FC236}">
                  <a16:creationId xmlns:a16="http://schemas.microsoft.com/office/drawing/2014/main" id="{9BD93313-B97B-4D41-88D6-1CEA485FB23D}"/>
                </a:ext>
              </a:extLst>
            </p:cNvPr>
            <p:cNvCxnSpPr>
              <a:cxnSpLocks/>
            </p:cNvCxnSpPr>
            <p:nvPr/>
          </p:nvCxnSpPr>
          <p:spPr bwMode="auto">
            <a:xfrm rot="16200000" flipH="1">
              <a:off x="2507137" y="461867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75" name="TextBox 274">
                  <a:extLst>
                    <a:ext uri="{FF2B5EF4-FFF2-40B4-BE49-F238E27FC236}">
                      <a16:creationId xmlns:a16="http://schemas.microsoft.com/office/drawing/2014/main" id="{F6095BAD-D81D-40D4-AA64-1B1233BF2D10}"/>
                    </a:ext>
                  </a:extLst>
                </p:cNvPr>
                <p:cNvSpPr txBox="1"/>
                <p:nvPr/>
              </p:nvSpPr>
              <p:spPr>
                <a:xfrm>
                  <a:off x="1741169" y="4468018"/>
                  <a:ext cx="2233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88" name="TextBox 1087">
                  <a:extLst>
                    <a:ext uri="{FF2B5EF4-FFF2-40B4-BE49-F238E27FC236}">
                      <a16:creationId xmlns:a16="http://schemas.microsoft.com/office/drawing/2014/main" id="{22BA7F3F-A9AA-4F71-9C8F-90DB0FB8F216}"/>
                    </a:ext>
                  </a:extLst>
                </p:cNvPr>
                <p:cNvSpPr txBox="1">
                  <a:spLocks noRot="1" noChangeAspect="1" noMove="1" noResize="1" noEditPoints="1" noAdjustHandles="1" noChangeArrowheads="1" noChangeShapeType="1" noTextEdit="1"/>
                </p:cNvSpPr>
                <p:nvPr/>
              </p:nvSpPr>
              <p:spPr>
                <a:xfrm>
                  <a:off x="1741169" y="4468018"/>
                  <a:ext cx="223394" cy="184666"/>
                </a:xfrm>
                <a:prstGeom prst="rect">
                  <a:avLst/>
                </a:prstGeom>
                <a:blipFill>
                  <a:blip r:embed="rId46"/>
                  <a:stretch>
                    <a:fillRect l="-16216" r="-5405"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6" name="TextBox 275">
                  <a:extLst>
                    <a:ext uri="{FF2B5EF4-FFF2-40B4-BE49-F238E27FC236}">
                      <a16:creationId xmlns:a16="http://schemas.microsoft.com/office/drawing/2014/main" id="{9F570525-00F3-49AF-AA18-98A7EA98ECF1}"/>
                    </a:ext>
                  </a:extLst>
                </p:cNvPr>
                <p:cNvSpPr txBox="1"/>
                <p:nvPr/>
              </p:nvSpPr>
              <p:spPr>
                <a:xfrm>
                  <a:off x="2366644" y="4464843"/>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89" name="TextBox 1088">
                  <a:extLst>
                    <a:ext uri="{FF2B5EF4-FFF2-40B4-BE49-F238E27FC236}">
                      <a16:creationId xmlns:a16="http://schemas.microsoft.com/office/drawing/2014/main" id="{D8E125F3-7EC9-4B32-858E-C6D25D8015EF}"/>
                    </a:ext>
                  </a:extLst>
                </p:cNvPr>
                <p:cNvSpPr txBox="1">
                  <a:spLocks noRot="1" noChangeAspect="1" noMove="1" noResize="1" noEditPoints="1" noAdjustHandles="1" noChangeArrowheads="1" noChangeShapeType="1" noTextEdit="1"/>
                </p:cNvSpPr>
                <p:nvPr/>
              </p:nvSpPr>
              <p:spPr>
                <a:xfrm>
                  <a:off x="2366644" y="4464843"/>
                  <a:ext cx="329193" cy="184666"/>
                </a:xfrm>
                <a:prstGeom prst="rect">
                  <a:avLst/>
                </a:prstGeom>
                <a:blipFill>
                  <a:blip r:embed="rId47"/>
                  <a:stretch>
                    <a:fillRect l="-11111" r="-1852" b="-16667"/>
                  </a:stretch>
                </a:blipFill>
              </p:spPr>
              <p:txBody>
                <a:bodyPr/>
                <a:lstStyle/>
                <a:p>
                  <a:r>
                    <a:rPr lang="en-US">
                      <a:noFill/>
                    </a:rPr>
                    <a:t> </a:t>
                  </a:r>
                </a:p>
              </p:txBody>
            </p:sp>
          </mc:Fallback>
        </mc:AlternateContent>
        <p:cxnSp>
          <p:nvCxnSpPr>
            <p:cNvPr id="277" name="Straight Arrow Connector 276">
              <a:extLst>
                <a:ext uri="{FF2B5EF4-FFF2-40B4-BE49-F238E27FC236}">
                  <a16:creationId xmlns:a16="http://schemas.microsoft.com/office/drawing/2014/main" id="{A9A68E0C-472A-4D60-9D7C-A682BD4C18B8}"/>
                </a:ext>
              </a:extLst>
            </p:cNvPr>
            <p:cNvCxnSpPr>
              <a:cxnSpLocks/>
            </p:cNvCxnSpPr>
            <p:nvPr/>
          </p:nvCxnSpPr>
          <p:spPr bwMode="auto">
            <a:xfrm rot="5400000">
              <a:off x="1837212" y="51298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78" name="Straight Arrow Connector 277">
              <a:extLst>
                <a:ext uri="{FF2B5EF4-FFF2-40B4-BE49-F238E27FC236}">
                  <a16:creationId xmlns:a16="http://schemas.microsoft.com/office/drawing/2014/main" id="{D6B10FC7-A5AD-4290-ACD7-799DDB789CE1}"/>
                </a:ext>
              </a:extLst>
            </p:cNvPr>
            <p:cNvCxnSpPr>
              <a:cxnSpLocks/>
            </p:cNvCxnSpPr>
            <p:nvPr/>
          </p:nvCxnSpPr>
          <p:spPr bwMode="auto">
            <a:xfrm rot="16200000" flipH="1">
              <a:off x="2510312" y="51330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79" name="TextBox 278">
                  <a:extLst>
                    <a:ext uri="{FF2B5EF4-FFF2-40B4-BE49-F238E27FC236}">
                      <a16:creationId xmlns:a16="http://schemas.microsoft.com/office/drawing/2014/main" id="{ACA81E7F-779E-4DB5-98D2-AD6EC7C68035}"/>
                    </a:ext>
                  </a:extLst>
                </p:cNvPr>
                <p:cNvSpPr txBox="1"/>
                <p:nvPr/>
              </p:nvSpPr>
              <p:spPr>
                <a:xfrm>
                  <a:off x="1744344" y="4982368"/>
                  <a:ext cx="2233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92" name="TextBox 1091">
                  <a:extLst>
                    <a:ext uri="{FF2B5EF4-FFF2-40B4-BE49-F238E27FC236}">
                      <a16:creationId xmlns:a16="http://schemas.microsoft.com/office/drawing/2014/main" id="{F4C4C7E6-EB91-4D19-9B3E-9B46A7141294}"/>
                    </a:ext>
                  </a:extLst>
                </p:cNvPr>
                <p:cNvSpPr txBox="1">
                  <a:spLocks noRot="1" noChangeAspect="1" noMove="1" noResize="1" noEditPoints="1" noAdjustHandles="1" noChangeArrowheads="1" noChangeShapeType="1" noTextEdit="1"/>
                </p:cNvSpPr>
                <p:nvPr/>
              </p:nvSpPr>
              <p:spPr>
                <a:xfrm>
                  <a:off x="1744344" y="4982368"/>
                  <a:ext cx="223394" cy="184666"/>
                </a:xfrm>
                <a:prstGeom prst="rect">
                  <a:avLst/>
                </a:prstGeom>
                <a:blipFill>
                  <a:blip r:embed="rId48"/>
                  <a:stretch>
                    <a:fillRect l="-16667" r="-5556"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0" name="TextBox 279">
                  <a:extLst>
                    <a:ext uri="{FF2B5EF4-FFF2-40B4-BE49-F238E27FC236}">
                      <a16:creationId xmlns:a16="http://schemas.microsoft.com/office/drawing/2014/main" id="{D57A5F7A-158D-4BE0-BA6E-6CC97BD3674D}"/>
                    </a:ext>
                  </a:extLst>
                </p:cNvPr>
                <p:cNvSpPr txBox="1"/>
                <p:nvPr/>
              </p:nvSpPr>
              <p:spPr>
                <a:xfrm>
                  <a:off x="2369819" y="4979193"/>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93" name="TextBox 1092">
                  <a:extLst>
                    <a:ext uri="{FF2B5EF4-FFF2-40B4-BE49-F238E27FC236}">
                      <a16:creationId xmlns:a16="http://schemas.microsoft.com/office/drawing/2014/main" id="{4EF1D3A3-ED40-4B82-BDAF-39CD4512AC3F}"/>
                    </a:ext>
                  </a:extLst>
                </p:cNvPr>
                <p:cNvSpPr txBox="1">
                  <a:spLocks noRot="1" noChangeAspect="1" noMove="1" noResize="1" noEditPoints="1" noAdjustHandles="1" noChangeArrowheads="1" noChangeShapeType="1" noTextEdit="1"/>
                </p:cNvSpPr>
                <p:nvPr/>
              </p:nvSpPr>
              <p:spPr>
                <a:xfrm>
                  <a:off x="2369819" y="4979193"/>
                  <a:ext cx="329193" cy="184666"/>
                </a:xfrm>
                <a:prstGeom prst="rect">
                  <a:avLst/>
                </a:prstGeom>
                <a:blipFill>
                  <a:blip r:embed="rId49"/>
                  <a:stretch>
                    <a:fillRect l="-11111" r="-3704" b="-12903"/>
                  </a:stretch>
                </a:blipFill>
              </p:spPr>
              <p:txBody>
                <a:bodyPr/>
                <a:lstStyle/>
                <a:p>
                  <a:r>
                    <a:rPr lang="en-US">
                      <a:noFill/>
                    </a:rPr>
                    <a:t> </a:t>
                  </a:r>
                </a:p>
              </p:txBody>
            </p:sp>
          </mc:Fallback>
        </mc:AlternateContent>
        <p:cxnSp>
          <p:nvCxnSpPr>
            <p:cNvPr id="281" name="Straight Arrow Connector 280">
              <a:extLst>
                <a:ext uri="{FF2B5EF4-FFF2-40B4-BE49-F238E27FC236}">
                  <a16:creationId xmlns:a16="http://schemas.microsoft.com/office/drawing/2014/main" id="{248C2F3A-DC20-48E0-8DF5-F704A294FE83}"/>
                </a:ext>
              </a:extLst>
            </p:cNvPr>
            <p:cNvCxnSpPr>
              <a:cxnSpLocks/>
            </p:cNvCxnSpPr>
            <p:nvPr/>
          </p:nvCxnSpPr>
          <p:spPr bwMode="auto">
            <a:xfrm rot="5400000">
              <a:off x="4350225" y="41011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82" name="Straight Arrow Connector 281">
              <a:extLst>
                <a:ext uri="{FF2B5EF4-FFF2-40B4-BE49-F238E27FC236}">
                  <a16:creationId xmlns:a16="http://schemas.microsoft.com/office/drawing/2014/main" id="{93B3F145-3424-492D-A337-9F5415548681}"/>
                </a:ext>
              </a:extLst>
            </p:cNvPr>
            <p:cNvCxnSpPr>
              <a:cxnSpLocks/>
            </p:cNvCxnSpPr>
            <p:nvPr/>
          </p:nvCxnSpPr>
          <p:spPr bwMode="auto">
            <a:xfrm rot="16200000" flipH="1">
              <a:off x="5023325" y="41043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83" name="TextBox 282">
                  <a:extLst>
                    <a:ext uri="{FF2B5EF4-FFF2-40B4-BE49-F238E27FC236}">
                      <a16:creationId xmlns:a16="http://schemas.microsoft.com/office/drawing/2014/main" id="{C70A8562-0B97-4239-99D9-B6A4C38DFC33}"/>
                    </a:ext>
                  </a:extLst>
                </p:cNvPr>
                <p:cNvSpPr txBox="1"/>
                <p:nvPr/>
              </p:nvSpPr>
              <p:spPr>
                <a:xfrm>
                  <a:off x="4184332" y="3953668"/>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𝑚𝑘</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96" name="TextBox 1095">
                  <a:extLst>
                    <a:ext uri="{FF2B5EF4-FFF2-40B4-BE49-F238E27FC236}">
                      <a16:creationId xmlns:a16="http://schemas.microsoft.com/office/drawing/2014/main" id="{8AFACD65-F3B2-408F-A7B4-82072A3C6F36}"/>
                    </a:ext>
                  </a:extLst>
                </p:cNvPr>
                <p:cNvSpPr txBox="1">
                  <a:spLocks noRot="1" noChangeAspect="1" noMove="1" noResize="1" noEditPoints="1" noAdjustHandles="1" noChangeArrowheads="1" noChangeShapeType="1" noTextEdit="1"/>
                </p:cNvSpPr>
                <p:nvPr/>
              </p:nvSpPr>
              <p:spPr>
                <a:xfrm>
                  <a:off x="4184332" y="3953668"/>
                  <a:ext cx="329193" cy="184666"/>
                </a:xfrm>
                <a:prstGeom prst="rect">
                  <a:avLst/>
                </a:prstGeom>
                <a:blipFill>
                  <a:blip r:embed="rId50"/>
                  <a:stretch>
                    <a:fillRect l="-11111" r="-1852"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4" name="TextBox 283">
                  <a:extLst>
                    <a:ext uri="{FF2B5EF4-FFF2-40B4-BE49-F238E27FC236}">
                      <a16:creationId xmlns:a16="http://schemas.microsoft.com/office/drawing/2014/main" id="{57A4CAA9-D312-4C51-A535-6B5DE10BF137}"/>
                    </a:ext>
                  </a:extLst>
                </p:cNvPr>
                <p:cNvSpPr txBox="1"/>
                <p:nvPr/>
              </p:nvSpPr>
              <p:spPr>
                <a:xfrm>
                  <a:off x="4882832" y="3950493"/>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97" name="TextBox 1096">
                  <a:extLst>
                    <a:ext uri="{FF2B5EF4-FFF2-40B4-BE49-F238E27FC236}">
                      <a16:creationId xmlns:a16="http://schemas.microsoft.com/office/drawing/2014/main" id="{6357AEA3-67C7-4971-AE72-8559D208683D}"/>
                    </a:ext>
                  </a:extLst>
                </p:cNvPr>
                <p:cNvSpPr txBox="1">
                  <a:spLocks noRot="1" noChangeAspect="1" noMove="1" noResize="1" noEditPoints="1" noAdjustHandles="1" noChangeArrowheads="1" noChangeShapeType="1" noTextEdit="1"/>
                </p:cNvSpPr>
                <p:nvPr/>
              </p:nvSpPr>
              <p:spPr>
                <a:xfrm>
                  <a:off x="4882832" y="3950493"/>
                  <a:ext cx="335605" cy="184666"/>
                </a:xfrm>
                <a:prstGeom prst="rect">
                  <a:avLst/>
                </a:prstGeom>
                <a:blipFill>
                  <a:blip r:embed="rId51"/>
                  <a:stretch>
                    <a:fillRect l="-10909" r="-1818" b="-13333"/>
                  </a:stretch>
                </a:blipFill>
              </p:spPr>
              <p:txBody>
                <a:bodyPr/>
                <a:lstStyle/>
                <a:p>
                  <a:r>
                    <a:rPr lang="en-US">
                      <a:noFill/>
                    </a:rPr>
                    <a:t> </a:t>
                  </a:r>
                </a:p>
              </p:txBody>
            </p:sp>
          </mc:Fallback>
        </mc:AlternateContent>
        <p:cxnSp>
          <p:nvCxnSpPr>
            <p:cNvPr id="285" name="Straight Arrow Connector 284">
              <a:extLst>
                <a:ext uri="{FF2B5EF4-FFF2-40B4-BE49-F238E27FC236}">
                  <a16:creationId xmlns:a16="http://schemas.microsoft.com/office/drawing/2014/main" id="{8056EC52-0955-4377-9A77-373042D86153}"/>
                </a:ext>
              </a:extLst>
            </p:cNvPr>
            <p:cNvCxnSpPr>
              <a:cxnSpLocks/>
            </p:cNvCxnSpPr>
            <p:nvPr/>
          </p:nvCxnSpPr>
          <p:spPr bwMode="auto">
            <a:xfrm rot="5400000">
              <a:off x="4343875" y="46250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86" name="Straight Arrow Connector 285">
              <a:extLst>
                <a:ext uri="{FF2B5EF4-FFF2-40B4-BE49-F238E27FC236}">
                  <a16:creationId xmlns:a16="http://schemas.microsoft.com/office/drawing/2014/main" id="{9D802D15-6727-42D6-96F1-8658AD3B2DC3}"/>
                </a:ext>
              </a:extLst>
            </p:cNvPr>
            <p:cNvCxnSpPr>
              <a:cxnSpLocks/>
            </p:cNvCxnSpPr>
            <p:nvPr/>
          </p:nvCxnSpPr>
          <p:spPr bwMode="auto">
            <a:xfrm rot="16200000" flipH="1">
              <a:off x="5016975" y="46281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87" name="TextBox 286">
                  <a:extLst>
                    <a:ext uri="{FF2B5EF4-FFF2-40B4-BE49-F238E27FC236}">
                      <a16:creationId xmlns:a16="http://schemas.microsoft.com/office/drawing/2014/main" id="{A338646B-10A2-425F-80BA-BF9A43B8FCCF}"/>
                    </a:ext>
                  </a:extLst>
                </p:cNvPr>
                <p:cNvSpPr txBox="1"/>
                <p:nvPr/>
              </p:nvSpPr>
              <p:spPr>
                <a:xfrm>
                  <a:off x="4177982" y="4477543"/>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𝑚𝑘</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100" name="TextBox 1099">
                  <a:extLst>
                    <a:ext uri="{FF2B5EF4-FFF2-40B4-BE49-F238E27FC236}">
                      <a16:creationId xmlns:a16="http://schemas.microsoft.com/office/drawing/2014/main" id="{4BB1E5D9-76AA-4252-B5EB-744585F64D60}"/>
                    </a:ext>
                  </a:extLst>
                </p:cNvPr>
                <p:cNvSpPr txBox="1">
                  <a:spLocks noRot="1" noChangeAspect="1" noMove="1" noResize="1" noEditPoints="1" noAdjustHandles="1" noChangeArrowheads="1" noChangeShapeType="1" noTextEdit="1"/>
                </p:cNvSpPr>
                <p:nvPr/>
              </p:nvSpPr>
              <p:spPr>
                <a:xfrm>
                  <a:off x="4177982" y="4477543"/>
                  <a:ext cx="329193" cy="184666"/>
                </a:xfrm>
                <a:prstGeom prst="rect">
                  <a:avLst/>
                </a:prstGeom>
                <a:blipFill>
                  <a:blip r:embed="rId52"/>
                  <a:stretch>
                    <a:fillRect l="-11111" r="-1852"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8" name="TextBox 287">
                  <a:extLst>
                    <a:ext uri="{FF2B5EF4-FFF2-40B4-BE49-F238E27FC236}">
                      <a16:creationId xmlns:a16="http://schemas.microsoft.com/office/drawing/2014/main" id="{2F3B862E-9CFA-4EA4-B789-F3B46F4384F3}"/>
                    </a:ext>
                  </a:extLst>
                </p:cNvPr>
                <p:cNvSpPr txBox="1"/>
                <p:nvPr/>
              </p:nvSpPr>
              <p:spPr>
                <a:xfrm>
                  <a:off x="4876482" y="4474368"/>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101" name="TextBox 1100">
                  <a:extLst>
                    <a:ext uri="{FF2B5EF4-FFF2-40B4-BE49-F238E27FC236}">
                      <a16:creationId xmlns:a16="http://schemas.microsoft.com/office/drawing/2014/main" id="{55D0C82D-C281-4E55-B0BC-DA028AA303F0}"/>
                    </a:ext>
                  </a:extLst>
                </p:cNvPr>
                <p:cNvSpPr txBox="1">
                  <a:spLocks noRot="1" noChangeAspect="1" noMove="1" noResize="1" noEditPoints="1" noAdjustHandles="1" noChangeArrowheads="1" noChangeShapeType="1" noTextEdit="1"/>
                </p:cNvSpPr>
                <p:nvPr/>
              </p:nvSpPr>
              <p:spPr>
                <a:xfrm>
                  <a:off x="4876482" y="4474368"/>
                  <a:ext cx="335605" cy="184666"/>
                </a:xfrm>
                <a:prstGeom prst="rect">
                  <a:avLst/>
                </a:prstGeom>
                <a:blipFill>
                  <a:blip r:embed="rId53"/>
                  <a:stretch>
                    <a:fillRect l="-10909" r="-1818" b="-13333"/>
                  </a:stretch>
                </a:blipFill>
              </p:spPr>
              <p:txBody>
                <a:bodyPr/>
                <a:lstStyle/>
                <a:p>
                  <a:r>
                    <a:rPr lang="en-US">
                      <a:noFill/>
                    </a:rPr>
                    <a:t> </a:t>
                  </a:r>
                </a:p>
              </p:txBody>
            </p:sp>
          </mc:Fallback>
        </mc:AlternateContent>
        <p:cxnSp>
          <p:nvCxnSpPr>
            <p:cNvPr id="289" name="Straight Arrow Connector 288">
              <a:extLst>
                <a:ext uri="{FF2B5EF4-FFF2-40B4-BE49-F238E27FC236}">
                  <a16:creationId xmlns:a16="http://schemas.microsoft.com/office/drawing/2014/main" id="{C9C81C7E-C68C-4B00-B64B-E0416292FD51}"/>
                </a:ext>
              </a:extLst>
            </p:cNvPr>
            <p:cNvCxnSpPr>
              <a:cxnSpLocks/>
            </p:cNvCxnSpPr>
            <p:nvPr/>
          </p:nvCxnSpPr>
          <p:spPr bwMode="auto">
            <a:xfrm rot="5400000">
              <a:off x="4347050" y="513937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90" name="Straight Arrow Connector 289">
              <a:extLst>
                <a:ext uri="{FF2B5EF4-FFF2-40B4-BE49-F238E27FC236}">
                  <a16:creationId xmlns:a16="http://schemas.microsoft.com/office/drawing/2014/main" id="{EC172B79-E6B0-4EBF-B526-F92D1E4DE494}"/>
                </a:ext>
              </a:extLst>
            </p:cNvPr>
            <p:cNvCxnSpPr>
              <a:cxnSpLocks/>
            </p:cNvCxnSpPr>
            <p:nvPr/>
          </p:nvCxnSpPr>
          <p:spPr bwMode="auto">
            <a:xfrm rot="16200000" flipH="1">
              <a:off x="5020150" y="51425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91" name="TextBox 290">
                  <a:extLst>
                    <a:ext uri="{FF2B5EF4-FFF2-40B4-BE49-F238E27FC236}">
                      <a16:creationId xmlns:a16="http://schemas.microsoft.com/office/drawing/2014/main" id="{6587CCA9-D95E-496A-9553-749D2B5D8D8B}"/>
                    </a:ext>
                  </a:extLst>
                </p:cNvPr>
                <p:cNvSpPr txBox="1"/>
                <p:nvPr/>
              </p:nvSpPr>
              <p:spPr>
                <a:xfrm>
                  <a:off x="4181157" y="4991893"/>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𝑚𝑘</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104" name="TextBox 1103">
                  <a:extLst>
                    <a:ext uri="{FF2B5EF4-FFF2-40B4-BE49-F238E27FC236}">
                      <a16:creationId xmlns:a16="http://schemas.microsoft.com/office/drawing/2014/main" id="{7A484EE9-8C6D-458B-BB1A-2D3868A77F1E}"/>
                    </a:ext>
                  </a:extLst>
                </p:cNvPr>
                <p:cNvSpPr txBox="1">
                  <a:spLocks noRot="1" noChangeAspect="1" noMove="1" noResize="1" noEditPoints="1" noAdjustHandles="1" noChangeArrowheads="1" noChangeShapeType="1" noTextEdit="1"/>
                </p:cNvSpPr>
                <p:nvPr/>
              </p:nvSpPr>
              <p:spPr>
                <a:xfrm>
                  <a:off x="4181157" y="4991893"/>
                  <a:ext cx="329193" cy="184666"/>
                </a:xfrm>
                <a:prstGeom prst="rect">
                  <a:avLst/>
                </a:prstGeom>
                <a:blipFill>
                  <a:blip r:embed="rId54"/>
                  <a:stretch>
                    <a:fillRect l="-11111" r="-3704"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2" name="TextBox 291">
                  <a:extLst>
                    <a:ext uri="{FF2B5EF4-FFF2-40B4-BE49-F238E27FC236}">
                      <a16:creationId xmlns:a16="http://schemas.microsoft.com/office/drawing/2014/main" id="{9FFB821C-3CDE-4D0F-AF33-25688204EAE1}"/>
                    </a:ext>
                  </a:extLst>
                </p:cNvPr>
                <p:cNvSpPr txBox="1"/>
                <p:nvPr/>
              </p:nvSpPr>
              <p:spPr>
                <a:xfrm>
                  <a:off x="4879657" y="4988718"/>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105" name="TextBox 1104">
                  <a:extLst>
                    <a:ext uri="{FF2B5EF4-FFF2-40B4-BE49-F238E27FC236}">
                      <a16:creationId xmlns:a16="http://schemas.microsoft.com/office/drawing/2014/main" id="{052FA9A7-316A-49CA-89BA-B1523222496A}"/>
                    </a:ext>
                  </a:extLst>
                </p:cNvPr>
                <p:cNvSpPr txBox="1">
                  <a:spLocks noRot="1" noChangeAspect="1" noMove="1" noResize="1" noEditPoints="1" noAdjustHandles="1" noChangeArrowheads="1" noChangeShapeType="1" noTextEdit="1"/>
                </p:cNvSpPr>
                <p:nvPr/>
              </p:nvSpPr>
              <p:spPr>
                <a:xfrm>
                  <a:off x="4879657" y="4988718"/>
                  <a:ext cx="335605" cy="184666"/>
                </a:xfrm>
                <a:prstGeom prst="rect">
                  <a:avLst/>
                </a:prstGeom>
                <a:blipFill>
                  <a:blip r:embed="rId55"/>
                  <a:stretch>
                    <a:fillRect l="-10909" r="-1818" b="-13333"/>
                  </a:stretch>
                </a:blipFill>
              </p:spPr>
              <p:txBody>
                <a:bodyPr/>
                <a:lstStyle/>
                <a:p>
                  <a:r>
                    <a:rPr lang="en-US">
                      <a:noFill/>
                    </a:rPr>
                    <a:t> </a:t>
                  </a:r>
                </a:p>
              </p:txBody>
            </p:sp>
          </mc:Fallback>
        </mc:AlternateContent>
        <p:cxnSp>
          <p:nvCxnSpPr>
            <p:cNvPr id="293" name="Straight Arrow Connector 292">
              <a:extLst>
                <a:ext uri="{FF2B5EF4-FFF2-40B4-BE49-F238E27FC236}">
                  <a16:creationId xmlns:a16="http://schemas.microsoft.com/office/drawing/2014/main" id="{CD9E3F5D-16DC-4EF8-9D87-2C516FBEF987}"/>
                </a:ext>
              </a:extLst>
            </p:cNvPr>
            <p:cNvCxnSpPr>
              <a:cxnSpLocks/>
            </p:cNvCxnSpPr>
            <p:nvPr/>
          </p:nvCxnSpPr>
          <p:spPr bwMode="auto">
            <a:xfrm rot="5400000">
              <a:off x="7090250" y="409797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94" name="Straight Arrow Connector 293">
              <a:extLst>
                <a:ext uri="{FF2B5EF4-FFF2-40B4-BE49-F238E27FC236}">
                  <a16:creationId xmlns:a16="http://schemas.microsoft.com/office/drawing/2014/main" id="{03C695DF-E98C-4315-AE3D-77D8B777D816}"/>
                </a:ext>
              </a:extLst>
            </p:cNvPr>
            <p:cNvCxnSpPr>
              <a:cxnSpLocks/>
            </p:cNvCxnSpPr>
            <p:nvPr/>
          </p:nvCxnSpPr>
          <p:spPr bwMode="auto">
            <a:xfrm rot="16200000" flipH="1">
              <a:off x="7763350" y="41011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95" name="TextBox 294">
                  <a:extLst>
                    <a:ext uri="{FF2B5EF4-FFF2-40B4-BE49-F238E27FC236}">
                      <a16:creationId xmlns:a16="http://schemas.microsoft.com/office/drawing/2014/main" id="{302592C5-5BAB-41BA-B83E-F7DF26DDFBAD}"/>
                    </a:ext>
                  </a:extLst>
                </p:cNvPr>
                <p:cNvSpPr txBox="1"/>
                <p:nvPr/>
              </p:nvSpPr>
              <p:spPr>
                <a:xfrm>
                  <a:off x="6924357" y="3950493"/>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𝑛𝑚</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108" name="TextBox 1107">
                  <a:extLst>
                    <a:ext uri="{FF2B5EF4-FFF2-40B4-BE49-F238E27FC236}">
                      <a16:creationId xmlns:a16="http://schemas.microsoft.com/office/drawing/2014/main" id="{3583C092-2625-4DF9-8568-DC86B86B55AF}"/>
                    </a:ext>
                  </a:extLst>
                </p:cNvPr>
                <p:cNvSpPr txBox="1">
                  <a:spLocks noRot="1" noChangeAspect="1" noMove="1" noResize="1" noEditPoints="1" noAdjustHandles="1" noChangeArrowheads="1" noChangeShapeType="1" noTextEdit="1"/>
                </p:cNvSpPr>
                <p:nvPr/>
              </p:nvSpPr>
              <p:spPr>
                <a:xfrm>
                  <a:off x="6924357" y="3950493"/>
                  <a:ext cx="335605" cy="184666"/>
                </a:xfrm>
                <a:prstGeom prst="rect">
                  <a:avLst/>
                </a:prstGeom>
                <a:blipFill>
                  <a:blip r:embed="rId56"/>
                  <a:stretch>
                    <a:fillRect l="-10714"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6" name="TextBox 295">
                  <a:extLst>
                    <a:ext uri="{FF2B5EF4-FFF2-40B4-BE49-F238E27FC236}">
                      <a16:creationId xmlns:a16="http://schemas.microsoft.com/office/drawing/2014/main" id="{61CA6C2F-9599-4ADB-980D-9DEFE8F3081B}"/>
                    </a:ext>
                  </a:extLst>
                </p:cNvPr>
                <p:cNvSpPr txBox="1"/>
                <p:nvPr/>
              </p:nvSpPr>
              <p:spPr>
                <a:xfrm>
                  <a:off x="7622857" y="3947318"/>
                  <a:ext cx="2298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109" name="TextBox 1108">
                  <a:extLst>
                    <a:ext uri="{FF2B5EF4-FFF2-40B4-BE49-F238E27FC236}">
                      <a16:creationId xmlns:a16="http://schemas.microsoft.com/office/drawing/2014/main" id="{82CFA00E-64C8-4261-B22B-1320EBF09130}"/>
                    </a:ext>
                  </a:extLst>
                </p:cNvPr>
                <p:cNvSpPr txBox="1">
                  <a:spLocks noRot="1" noChangeAspect="1" noMove="1" noResize="1" noEditPoints="1" noAdjustHandles="1" noChangeArrowheads="1" noChangeShapeType="1" noTextEdit="1"/>
                </p:cNvSpPr>
                <p:nvPr/>
              </p:nvSpPr>
              <p:spPr>
                <a:xfrm>
                  <a:off x="7622857" y="3947318"/>
                  <a:ext cx="229807" cy="184666"/>
                </a:xfrm>
                <a:prstGeom prst="rect">
                  <a:avLst/>
                </a:prstGeom>
                <a:blipFill>
                  <a:blip r:embed="rId57"/>
                  <a:stretch>
                    <a:fillRect l="-15789" r="-2632" b="-13333"/>
                  </a:stretch>
                </a:blipFill>
              </p:spPr>
              <p:txBody>
                <a:bodyPr/>
                <a:lstStyle/>
                <a:p>
                  <a:r>
                    <a:rPr lang="en-US">
                      <a:noFill/>
                    </a:rPr>
                    <a:t> </a:t>
                  </a:r>
                </a:p>
              </p:txBody>
            </p:sp>
          </mc:Fallback>
        </mc:AlternateContent>
        <p:cxnSp>
          <p:nvCxnSpPr>
            <p:cNvPr id="297" name="Straight Arrow Connector 296">
              <a:extLst>
                <a:ext uri="{FF2B5EF4-FFF2-40B4-BE49-F238E27FC236}">
                  <a16:creationId xmlns:a16="http://schemas.microsoft.com/office/drawing/2014/main" id="{5380E10D-1545-4885-8055-9AFA602872AF}"/>
                </a:ext>
              </a:extLst>
            </p:cNvPr>
            <p:cNvCxnSpPr>
              <a:cxnSpLocks/>
            </p:cNvCxnSpPr>
            <p:nvPr/>
          </p:nvCxnSpPr>
          <p:spPr bwMode="auto">
            <a:xfrm rot="5400000">
              <a:off x="7083900" y="46218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98" name="Straight Arrow Connector 297">
              <a:extLst>
                <a:ext uri="{FF2B5EF4-FFF2-40B4-BE49-F238E27FC236}">
                  <a16:creationId xmlns:a16="http://schemas.microsoft.com/office/drawing/2014/main" id="{32A13B37-6F6B-4149-A7B3-8BAC71400DD2}"/>
                </a:ext>
              </a:extLst>
            </p:cNvPr>
            <p:cNvCxnSpPr>
              <a:cxnSpLocks/>
            </p:cNvCxnSpPr>
            <p:nvPr/>
          </p:nvCxnSpPr>
          <p:spPr bwMode="auto">
            <a:xfrm rot="16200000" flipH="1">
              <a:off x="7757000" y="46250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99" name="TextBox 298">
                  <a:extLst>
                    <a:ext uri="{FF2B5EF4-FFF2-40B4-BE49-F238E27FC236}">
                      <a16:creationId xmlns:a16="http://schemas.microsoft.com/office/drawing/2014/main" id="{26E1A6C3-8D21-4068-BF95-708326391207}"/>
                    </a:ext>
                  </a:extLst>
                </p:cNvPr>
                <p:cNvSpPr txBox="1"/>
                <p:nvPr/>
              </p:nvSpPr>
              <p:spPr>
                <a:xfrm>
                  <a:off x="6918007" y="4474368"/>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𝑛𝑚</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112" name="TextBox 1111">
                  <a:extLst>
                    <a:ext uri="{FF2B5EF4-FFF2-40B4-BE49-F238E27FC236}">
                      <a16:creationId xmlns:a16="http://schemas.microsoft.com/office/drawing/2014/main" id="{8DF1EC54-26C5-417F-9844-AA3FCB14B2A8}"/>
                    </a:ext>
                  </a:extLst>
                </p:cNvPr>
                <p:cNvSpPr txBox="1">
                  <a:spLocks noRot="1" noChangeAspect="1" noMove="1" noResize="1" noEditPoints="1" noAdjustHandles="1" noChangeArrowheads="1" noChangeShapeType="1" noTextEdit="1"/>
                </p:cNvSpPr>
                <p:nvPr/>
              </p:nvSpPr>
              <p:spPr>
                <a:xfrm>
                  <a:off x="6918007" y="4474368"/>
                  <a:ext cx="335605" cy="184666"/>
                </a:xfrm>
                <a:prstGeom prst="rect">
                  <a:avLst/>
                </a:prstGeom>
                <a:blipFill>
                  <a:blip r:embed="rId58"/>
                  <a:stretch>
                    <a:fillRect l="-10909" r="-1818"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0" name="TextBox 299">
                  <a:extLst>
                    <a:ext uri="{FF2B5EF4-FFF2-40B4-BE49-F238E27FC236}">
                      <a16:creationId xmlns:a16="http://schemas.microsoft.com/office/drawing/2014/main" id="{163AFA45-3037-4457-81C4-6E9147AD281B}"/>
                    </a:ext>
                  </a:extLst>
                </p:cNvPr>
                <p:cNvSpPr txBox="1"/>
                <p:nvPr/>
              </p:nvSpPr>
              <p:spPr>
                <a:xfrm>
                  <a:off x="7616507" y="4471193"/>
                  <a:ext cx="2298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113" name="TextBox 1112">
                  <a:extLst>
                    <a:ext uri="{FF2B5EF4-FFF2-40B4-BE49-F238E27FC236}">
                      <a16:creationId xmlns:a16="http://schemas.microsoft.com/office/drawing/2014/main" id="{7FD9E51F-B18C-4FC1-9071-99BCDE86A1BD}"/>
                    </a:ext>
                  </a:extLst>
                </p:cNvPr>
                <p:cNvSpPr txBox="1">
                  <a:spLocks noRot="1" noChangeAspect="1" noMove="1" noResize="1" noEditPoints="1" noAdjustHandles="1" noChangeArrowheads="1" noChangeShapeType="1" noTextEdit="1"/>
                </p:cNvSpPr>
                <p:nvPr/>
              </p:nvSpPr>
              <p:spPr>
                <a:xfrm>
                  <a:off x="7616507" y="4471193"/>
                  <a:ext cx="229807" cy="184666"/>
                </a:xfrm>
                <a:prstGeom prst="rect">
                  <a:avLst/>
                </a:prstGeom>
                <a:blipFill>
                  <a:blip r:embed="rId59"/>
                  <a:stretch>
                    <a:fillRect l="-15789" r="-2632" b="-13333"/>
                  </a:stretch>
                </a:blipFill>
              </p:spPr>
              <p:txBody>
                <a:bodyPr/>
                <a:lstStyle/>
                <a:p>
                  <a:r>
                    <a:rPr lang="en-US">
                      <a:noFill/>
                    </a:rPr>
                    <a:t> </a:t>
                  </a:r>
                </a:p>
              </p:txBody>
            </p:sp>
          </mc:Fallback>
        </mc:AlternateContent>
        <p:cxnSp>
          <p:nvCxnSpPr>
            <p:cNvPr id="301" name="Straight Arrow Connector 300">
              <a:extLst>
                <a:ext uri="{FF2B5EF4-FFF2-40B4-BE49-F238E27FC236}">
                  <a16:creationId xmlns:a16="http://schemas.microsoft.com/office/drawing/2014/main" id="{FF636F1E-1D1C-40BB-A8C5-B003EB03F150}"/>
                </a:ext>
              </a:extLst>
            </p:cNvPr>
            <p:cNvCxnSpPr>
              <a:cxnSpLocks/>
            </p:cNvCxnSpPr>
            <p:nvPr/>
          </p:nvCxnSpPr>
          <p:spPr bwMode="auto">
            <a:xfrm rot="5400000">
              <a:off x="7087075" y="51361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02" name="Straight Arrow Connector 301">
              <a:extLst>
                <a:ext uri="{FF2B5EF4-FFF2-40B4-BE49-F238E27FC236}">
                  <a16:creationId xmlns:a16="http://schemas.microsoft.com/office/drawing/2014/main" id="{3655EB0A-E550-47A5-B287-64466AEA766C}"/>
                </a:ext>
              </a:extLst>
            </p:cNvPr>
            <p:cNvCxnSpPr>
              <a:cxnSpLocks/>
            </p:cNvCxnSpPr>
            <p:nvPr/>
          </p:nvCxnSpPr>
          <p:spPr bwMode="auto">
            <a:xfrm rot="16200000" flipH="1">
              <a:off x="7760175" y="513937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03" name="TextBox 302">
                  <a:extLst>
                    <a:ext uri="{FF2B5EF4-FFF2-40B4-BE49-F238E27FC236}">
                      <a16:creationId xmlns:a16="http://schemas.microsoft.com/office/drawing/2014/main" id="{060E98A6-61E3-4D02-AA73-19FA6DD59EF4}"/>
                    </a:ext>
                  </a:extLst>
                </p:cNvPr>
                <p:cNvSpPr txBox="1"/>
                <p:nvPr/>
              </p:nvSpPr>
              <p:spPr>
                <a:xfrm>
                  <a:off x="6921182" y="4988718"/>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𝑛𝑚</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116" name="TextBox 1115">
                  <a:extLst>
                    <a:ext uri="{FF2B5EF4-FFF2-40B4-BE49-F238E27FC236}">
                      <a16:creationId xmlns:a16="http://schemas.microsoft.com/office/drawing/2014/main" id="{049F1907-CC05-4A3B-B34C-63BECC42EF65}"/>
                    </a:ext>
                  </a:extLst>
                </p:cNvPr>
                <p:cNvSpPr txBox="1">
                  <a:spLocks noRot="1" noChangeAspect="1" noMove="1" noResize="1" noEditPoints="1" noAdjustHandles="1" noChangeArrowheads="1" noChangeShapeType="1" noTextEdit="1"/>
                </p:cNvSpPr>
                <p:nvPr/>
              </p:nvSpPr>
              <p:spPr>
                <a:xfrm>
                  <a:off x="6921182" y="4988718"/>
                  <a:ext cx="335605" cy="184666"/>
                </a:xfrm>
                <a:prstGeom prst="rect">
                  <a:avLst/>
                </a:prstGeom>
                <a:blipFill>
                  <a:blip r:embed="rId60"/>
                  <a:stretch>
                    <a:fillRect l="-10909" r="-1818"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4" name="TextBox 303">
                  <a:extLst>
                    <a:ext uri="{FF2B5EF4-FFF2-40B4-BE49-F238E27FC236}">
                      <a16:creationId xmlns:a16="http://schemas.microsoft.com/office/drawing/2014/main" id="{1E6A8BC3-4EFC-481A-9923-0D17EC24FAF2}"/>
                    </a:ext>
                  </a:extLst>
                </p:cNvPr>
                <p:cNvSpPr txBox="1"/>
                <p:nvPr/>
              </p:nvSpPr>
              <p:spPr>
                <a:xfrm>
                  <a:off x="7619682" y="4985543"/>
                  <a:ext cx="2298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117" name="TextBox 1116">
                  <a:extLst>
                    <a:ext uri="{FF2B5EF4-FFF2-40B4-BE49-F238E27FC236}">
                      <a16:creationId xmlns:a16="http://schemas.microsoft.com/office/drawing/2014/main" id="{13B3696D-B943-4332-83C7-BC2F5532E22E}"/>
                    </a:ext>
                  </a:extLst>
                </p:cNvPr>
                <p:cNvSpPr txBox="1">
                  <a:spLocks noRot="1" noChangeAspect="1" noMove="1" noResize="1" noEditPoints="1" noAdjustHandles="1" noChangeArrowheads="1" noChangeShapeType="1" noTextEdit="1"/>
                </p:cNvSpPr>
                <p:nvPr/>
              </p:nvSpPr>
              <p:spPr>
                <a:xfrm>
                  <a:off x="7619682" y="4985543"/>
                  <a:ext cx="229807" cy="184666"/>
                </a:xfrm>
                <a:prstGeom prst="rect">
                  <a:avLst/>
                </a:prstGeom>
                <a:blipFill>
                  <a:blip r:embed="rId61"/>
                  <a:stretch>
                    <a:fillRect l="-16216" r="-5405" b="-13333"/>
                  </a:stretch>
                </a:blipFill>
              </p:spPr>
              <p:txBody>
                <a:bodyPr/>
                <a:lstStyle/>
                <a:p>
                  <a:r>
                    <a:rPr lang="en-US">
                      <a:noFill/>
                    </a:rPr>
                    <a:t> </a:t>
                  </a:r>
                </a:p>
              </p:txBody>
            </p:sp>
          </mc:Fallback>
        </mc:AlternateContent>
        <p:grpSp>
          <p:nvGrpSpPr>
            <p:cNvPr id="305" name="Group 304">
              <a:extLst>
                <a:ext uri="{FF2B5EF4-FFF2-40B4-BE49-F238E27FC236}">
                  <a16:creationId xmlns:a16="http://schemas.microsoft.com/office/drawing/2014/main" id="{A7990D6B-A4BB-4EDB-9664-4DDD95E8A4E4}"/>
                </a:ext>
              </a:extLst>
            </p:cNvPr>
            <p:cNvGrpSpPr/>
            <p:nvPr/>
          </p:nvGrpSpPr>
          <p:grpSpPr>
            <a:xfrm>
              <a:off x="709613" y="4718599"/>
              <a:ext cx="1323974" cy="106532"/>
              <a:chOff x="624683" y="4490954"/>
              <a:chExt cx="1323974" cy="106532"/>
            </a:xfrm>
          </p:grpSpPr>
          <p:sp>
            <p:nvSpPr>
              <p:cNvPr id="321" name="Rectangle 320">
                <a:extLst>
                  <a:ext uri="{FF2B5EF4-FFF2-40B4-BE49-F238E27FC236}">
                    <a16:creationId xmlns:a16="http://schemas.microsoft.com/office/drawing/2014/main" id="{649F5A8F-24A0-4AEE-A3AD-B7F9AF373D2C}"/>
                  </a:ext>
                </a:extLst>
              </p:cNvPr>
              <p:cNvSpPr/>
              <p:nvPr/>
            </p:nvSpPr>
            <p:spPr bwMode="auto">
              <a:xfrm flipH="1">
                <a:off x="1022350" y="449095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22" name="Straight Connector 321">
                <a:extLst>
                  <a:ext uri="{FF2B5EF4-FFF2-40B4-BE49-F238E27FC236}">
                    <a16:creationId xmlns:a16="http://schemas.microsoft.com/office/drawing/2014/main" id="{8F0747B9-3141-4EBD-9A86-9B0B13B3C9DD}"/>
                  </a:ext>
                </a:extLst>
              </p:cNvPr>
              <p:cNvCxnSpPr>
                <a:cxnSpLocks/>
              </p:cNvCxnSpPr>
              <p:nvPr/>
            </p:nvCxnSpPr>
            <p:spPr bwMode="auto">
              <a:xfrm flipH="1">
                <a:off x="1293260" y="4544220"/>
                <a:ext cx="65539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3" name="Straight Connector 322">
                <a:extLst>
                  <a:ext uri="{FF2B5EF4-FFF2-40B4-BE49-F238E27FC236}">
                    <a16:creationId xmlns:a16="http://schemas.microsoft.com/office/drawing/2014/main" id="{C35CC850-CC89-4701-A1A8-EB09C2EE1233}"/>
                  </a:ext>
                </a:extLst>
              </p:cNvPr>
              <p:cNvCxnSpPr>
                <a:cxnSpLocks/>
              </p:cNvCxnSpPr>
              <p:nvPr/>
            </p:nvCxnSpPr>
            <p:spPr bwMode="auto">
              <a:xfrm>
                <a:off x="624683" y="4548982"/>
                <a:ext cx="39766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06" name="Group 305">
              <a:extLst>
                <a:ext uri="{FF2B5EF4-FFF2-40B4-BE49-F238E27FC236}">
                  <a16:creationId xmlns:a16="http://schemas.microsoft.com/office/drawing/2014/main" id="{E8E6C18E-AD1F-4641-8359-F6CA685B7C2E}"/>
                </a:ext>
              </a:extLst>
            </p:cNvPr>
            <p:cNvGrpSpPr/>
            <p:nvPr/>
          </p:nvGrpSpPr>
          <p:grpSpPr>
            <a:xfrm>
              <a:off x="709613" y="5242478"/>
              <a:ext cx="1333499" cy="106532"/>
              <a:chOff x="624683" y="4988638"/>
              <a:chExt cx="1333499" cy="106532"/>
            </a:xfrm>
          </p:grpSpPr>
          <p:sp>
            <p:nvSpPr>
              <p:cNvPr id="318" name="Rectangle 317">
                <a:extLst>
                  <a:ext uri="{FF2B5EF4-FFF2-40B4-BE49-F238E27FC236}">
                    <a16:creationId xmlns:a16="http://schemas.microsoft.com/office/drawing/2014/main" id="{230F89F8-002D-4C25-B15D-CEC034559A5C}"/>
                  </a:ext>
                </a:extLst>
              </p:cNvPr>
              <p:cNvSpPr/>
              <p:nvPr/>
            </p:nvSpPr>
            <p:spPr bwMode="auto">
              <a:xfrm flipH="1">
                <a:off x="1022350" y="4988638"/>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19" name="Straight Connector 318">
                <a:extLst>
                  <a:ext uri="{FF2B5EF4-FFF2-40B4-BE49-F238E27FC236}">
                    <a16:creationId xmlns:a16="http://schemas.microsoft.com/office/drawing/2014/main" id="{612CF8BF-4F66-4F79-8B08-FE04C4626A77}"/>
                  </a:ext>
                </a:extLst>
              </p:cNvPr>
              <p:cNvCxnSpPr>
                <a:cxnSpLocks/>
                <a:stCxn id="318" idx="1"/>
              </p:cNvCxnSpPr>
              <p:nvPr/>
            </p:nvCxnSpPr>
            <p:spPr bwMode="auto">
              <a:xfrm>
                <a:off x="1297558" y="5041904"/>
                <a:ext cx="6606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0" name="Straight Connector 319">
                <a:extLst>
                  <a:ext uri="{FF2B5EF4-FFF2-40B4-BE49-F238E27FC236}">
                    <a16:creationId xmlns:a16="http://schemas.microsoft.com/office/drawing/2014/main" id="{4CD2C72D-23EB-46F3-A2E9-E9B2175FAADA}"/>
                  </a:ext>
                </a:extLst>
              </p:cNvPr>
              <p:cNvCxnSpPr>
                <a:cxnSpLocks/>
              </p:cNvCxnSpPr>
              <p:nvPr/>
            </p:nvCxnSpPr>
            <p:spPr bwMode="auto">
              <a:xfrm>
                <a:off x="624683" y="5046666"/>
                <a:ext cx="39528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307" name="Straight Connector 306">
              <a:extLst>
                <a:ext uri="{FF2B5EF4-FFF2-40B4-BE49-F238E27FC236}">
                  <a16:creationId xmlns:a16="http://schemas.microsoft.com/office/drawing/2014/main" id="{DF62246F-5A3F-4BE1-8B74-0D5646663E15}"/>
                </a:ext>
              </a:extLst>
            </p:cNvPr>
            <p:cNvCxnSpPr>
              <a:cxnSpLocks/>
            </p:cNvCxnSpPr>
            <p:nvPr/>
          </p:nvCxnSpPr>
          <p:spPr bwMode="auto">
            <a:xfrm>
              <a:off x="711991" y="4244815"/>
              <a:ext cx="0" cy="133667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08" name="Group 307">
              <a:extLst>
                <a:ext uri="{FF2B5EF4-FFF2-40B4-BE49-F238E27FC236}">
                  <a16:creationId xmlns:a16="http://schemas.microsoft.com/office/drawing/2014/main" id="{A441664C-9639-4612-ADA8-392E6E0B25BF}"/>
                </a:ext>
              </a:extLst>
            </p:cNvPr>
            <p:cNvGrpSpPr/>
            <p:nvPr/>
          </p:nvGrpSpPr>
          <p:grpSpPr>
            <a:xfrm flipH="1">
              <a:off x="604835" y="5583871"/>
              <a:ext cx="233363" cy="52387"/>
              <a:chOff x="1473994" y="2859882"/>
              <a:chExt cx="233363" cy="52387"/>
            </a:xfrm>
          </p:grpSpPr>
          <p:cxnSp>
            <p:nvCxnSpPr>
              <p:cNvPr id="313" name="Straight Connector 312">
                <a:extLst>
                  <a:ext uri="{FF2B5EF4-FFF2-40B4-BE49-F238E27FC236}">
                    <a16:creationId xmlns:a16="http://schemas.microsoft.com/office/drawing/2014/main" id="{016A6178-4BD3-46F6-91C3-9D277E691F1A}"/>
                  </a:ext>
                </a:extLst>
              </p:cNvPr>
              <p:cNvCxnSpPr>
                <a:cxnSpLocks/>
              </p:cNvCxnSpPr>
              <p:nvPr/>
            </p:nvCxnSpPr>
            <p:spPr bwMode="auto">
              <a:xfrm flipH="1">
                <a:off x="1473994" y="28598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4" name="Straight Connector 313">
                <a:extLst>
                  <a:ext uri="{FF2B5EF4-FFF2-40B4-BE49-F238E27FC236}">
                    <a16:creationId xmlns:a16="http://schemas.microsoft.com/office/drawing/2014/main" id="{B5A7CCE5-1169-4849-B85D-73C49B29D41D}"/>
                  </a:ext>
                </a:extLst>
              </p:cNvPr>
              <p:cNvCxnSpPr>
                <a:cxnSpLocks/>
              </p:cNvCxnSpPr>
              <p:nvPr/>
            </p:nvCxnSpPr>
            <p:spPr bwMode="auto">
              <a:xfrm>
                <a:off x="1643063"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5" name="Straight Connector 314">
                <a:extLst>
                  <a:ext uri="{FF2B5EF4-FFF2-40B4-BE49-F238E27FC236}">
                    <a16:creationId xmlns:a16="http://schemas.microsoft.com/office/drawing/2014/main" id="{90BE2A15-C753-41A8-AE9A-F43770CA3495}"/>
                  </a:ext>
                </a:extLst>
              </p:cNvPr>
              <p:cNvCxnSpPr>
                <a:cxnSpLocks/>
              </p:cNvCxnSpPr>
              <p:nvPr/>
            </p:nvCxnSpPr>
            <p:spPr bwMode="auto">
              <a:xfrm>
                <a:off x="1593057"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6" name="Straight Connector 315">
                <a:extLst>
                  <a:ext uri="{FF2B5EF4-FFF2-40B4-BE49-F238E27FC236}">
                    <a16:creationId xmlns:a16="http://schemas.microsoft.com/office/drawing/2014/main" id="{A0FCF250-6907-4AC7-AD87-0A0099F10EBE}"/>
                  </a:ext>
                </a:extLst>
              </p:cNvPr>
              <p:cNvCxnSpPr>
                <a:cxnSpLocks/>
              </p:cNvCxnSpPr>
              <p:nvPr/>
            </p:nvCxnSpPr>
            <p:spPr bwMode="auto">
              <a:xfrm>
                <a:off x="1543051"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7" name="Straight Connector 316">
                <a:extLst>
                  <a:ext uri="{FF2B5EF4-FFF2-40B4-BE49-F238E27FC236}">
                    <a16:creationId xmlns:a16="http://schemas.microsoft.com/office/drawing/2014/main" id="{6F24D2C3-4C7B-4F31-8F08-396C98D2A6B3}"/>
                  </a:ext>
                </a:extLst>
              </p:cNvPr>
              <p:cNvCxnSpPr>
                <a:cxnSpLocks/>
              </p:cNvCxnSpPr>
              <p:nvPr/>
            </p:nvCxnSpPr>
            <p:spPr bwMode="auto">
              <a:xfrm>
                <a:off x="1493045"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09" name="Group 308">
              <a:extLst>
                <a:ext uri="{FF2B5EF4-FFF2-40B4-BE49-F238E27FC236}">
                  <a16:creationId xmlns:a16="http://schemas.microsoft.com/office/drawing/2014/main" id="{E21BA0C5-B40D-4560-A4E9-34A2A3882986}"/>
                </a:ext>
              </a:extLst>
            </p:cNvPr>
            <p:cNvGrpSpPr/>
            <p:nvPr/>
          </p:nvGrpSpPr>
          <p:grpSpPr>
            <a:xfrm>
              <a:off x="714375" y="4194721"/>
              <a:ext cx="1328737" cy="106532"/>
              <a:chOff x="629445" y="3940881"/>
              <a:chExt cx="1328737" cy="106532"/>
            </a:xfrm>
          </p:grpSpPr>
          <p:sp>
            <p:nvSpPr>
              <p:cNvPr id="310" name="Rectangle 309">
                <a:extLst>
                  <a:ext uri="{FF2B5EF4-FFF2-40B4-BE49-F238E27FC236}">
                    <a16:creationId xmlns:a16="http://schemas.microsoft.com/office/drawing/2014/main" id="{B6B43B82-E9AD-4407-A21E-C859F46FF9AF}"/>
                  </a:ext>
                </a:extLst>
              </p:cNvPr>
              <p:cNvSpPr/>
              <p:nvPr/>
            </p:nvSpPr>
            <p:spPr bwMode="auto">
              <a:xfrm flipH="1">
                <a:off x="1022350" y="3940881"/>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11" name="Straight Connector 310">
                <a:extLst>
                  <a:ext uri="{FF2B5EF4-FFF2-40B4-BE49-F238E27FC236}">
                    <a16:creationId xmlns:a16="http://schemas.microsoft.com/office/drawing/2014/main" id="{AFC94330-E650-439E-A3A1-9A5FC66144D0}"/>
                  </a:ext>
                </a:extLst>
              </p:cNvPr>
              <p:cNvCxnSpPr>
                <a:cxnSpLocks/>
                <a:stCxn id="310" idx="1"/>
              </p:cNvCxnSpPr>
              <p:nvPr/>
            </p:nvCxnSpPr>
            <p:spPr bwMode="auto">
              <a:xfrm>
                <a:off x="1297558" y="3994147"/>
                <a:ext cx="6606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2" name="Straight Connector 311">
                <a:extLst>
                  <a:ext uri="{FF2B5EF4-FFF2-40B4-BE49-F238E27FC236}">
                    <a16:creationId xmlns:a16="http://schemas.microsoft.com/office/drawing/2014/main" id="{D3070151-C1AA-4339-8D72-43BCC24D8766}"/>
                  </a:ext>
                </a:extLst>
              </p:cNvPr>
              <p:cNvCxnSpPr>
                <a:cxnSpLocks/>
                <a:endCxn id="310" idx="3"/>
              </p:cNvCxnSpPr>
              <p:nvPr/>
            </p:nvCxnSpPr>
            <p:spPr bwMode="auto">
              <a:xfrm>
                <a:off x="629445" y="3994147"/>
                <a:ext cx="39290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spTree>
    <p:extLst>
      <p:ext uri="{BB962C8B-B14F-4D97-AF65-F5344CB8AC3E}">
        <p14:creationId xmlns:p14="http://schemas.microsoft.com/office/powerpoint/2010/main" val="179570309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102</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488091" y="76200"/>
            <a:ext cx="8576009" cy="704478"/>
          </a:xfrm>
        </p:spPr>
        <p:txBody>
          <a:bodyPr/>
          <a:lstStyle/>
          <a:p>
            <a:r>
              <a:rPr lang="en-US" sz="4000" dirty="0">
                <a:latin typeface="Times New Roman" panose="02020603050405020304" pitchFamily="18" charset="0"/>
                <a:cs typeface="Times New Roman" panose="02020603050405020304" pitchFamily="18" charset="0"/>
              </a:rPr>
              <a:t>Overall Structure of Solving Power Flow</a:t>
            </a:r>
          </a:p>
        </p:txBody>
      </p:sp>
      <p:sp>
        <p:nvSpPr>
          <p:cNvPr id="10" name="Rectangle 9"/>
          <p:cNvSpPr/>
          <p:nvPr/>
        </p:nvSpPr>
        <p:spPr>
          <a:xfrm>
            <a:off x="530808" y="784125"/>
            <a:ext cx="7481879" cy="369332"/>
          </a:xfrm>
          <a:prstGeom prst="rect">
            <a:avLst/>
          </a:prstGeom>
        </p:spPr>
        <p:txBody>
          <a:bodyPr wrap="square">
            <a:spAutoFit/>
          </a:bodyPr>
          <a:lstStyle/>
          <a:p>
            <a:pPr marL="0" lvl="1" eaLnBrk="0" fontAlgn="base" hangingPunct="0">
              <a:spcBef>
                <a:spcPct val="0"/>
              </a:spcBef>
              <a:spcAft>
                <a:spcPct val="0"/>
              </a:spcAft>
              <a:defRPr/>
            </a:pPr>
            <a:r>
              <a:rPr lang="en-US" dirty="0">
                <a:solidFill>
                  <a:srgbClr val="000000"/>
                </a:solidFill>
                <a:latin typeface="Times New Roman" panose="02020603050405020304" pitchFamily="18" charset="0"/>
                <a:cs typeface="Times New Roman" panose="02020603050405020304" pitchFamily="18" charset="0"/>
              </a:rPr>
              <a:t>Example 1 (Constructing </a:t>
            </a:r>
            <a:r>
              <a:rPr lang="en-US" b="1" dirty="0">
                <a:solidFill>
                  <a:srgbClr val="000000"/>
                </a:solidFill>
                <a:latin typeface="Times New Roman" panose="02020603050405020304" pitchFamily="18" charset="0"/>
                <a:cs typeface="Times New Roman" panose="02020603050405020304" pitchFamily="18" charset="0"/>
              </a:rPr>
              <a:t>Y</a:t>
            </a:r>
            <a:r>
              <a:rPr lang="en-US" dirty="0">
                <a:solidFill>
                  <a:srgbClr val="000000"/>
                </a:solidFill>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DDC1CC4-CA9C-4C33-922A-C575566FED41}"/>
                  </a:ext>
                </a:extLst>
              </p:cNvPr>
              <p:cNvSpPr txBox="1"/>
              <p:nvPr/>
            </p:nvSpPr>
            <p:spPr>
              <a:xfrm>
                <a:off x="845820" y="3313781"/>
                <a:ext cx="7848600" cy="2954720"/>
              </a:xfrm>
              <a:prstGeom prst="rect">
                <a:avLst/>
              </a:prstGeom>
              <a:noFill/>
            </p:spPr>
            <p:txBody>
              <a:bodyPr wrap="squar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a:t>(3) Bus n:</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a:t>	2) Branch currents of Load</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a:t>	According to Kirchhoff’s voltage law:</a:t>
                </a:r>
              </a:p>
              <a:p>
                <a:pPr lvl="0">
                  <a:lnSpc>
                    <a:spcPct val="120000"/>
                  </a:lnSpc>
                </a:pPr>
                <a14:m>
                  <m:oMathPara xmlns:m="http://schemas.openxmlformats.org/officeDocument/2006/math">
                    <m:oMathParaPr>
                      <m:jc m:val="centerGroup"/>
                    </m:oMathParaPr>
                    <m:oMath xmlns:m="http://schemas.openxmlformats.org/officeDocument/2006/math">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Sub>
                              </m:e>
                            </m:m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b>
                                </m:sSub>
                              </m:e>
                            </m:m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3</m:t>
                                    </m:r>
                                  </m:sub>
                                </m:sSub>
                              </m:e>
                            </m:mr>
                          </m:m>
                        </m:e>
                      </m:d>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d>
                        <m:dPr>
                          <m:begChr m:val="["/>
                          <m:endChr m:val="]"/>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
                        </m:e>
                      </m:d>
                      <m:r>
                        <a:rPr lang="en-US" sz="1200" i="1">
                          <a:solidFill>
                            <a:srgbClr val="000000"/>
                          </a:solidFill>
                          <a:latin typeface="Cambria Math" panose="02040503050406030204" pitchFamily="18" charset="0"/>
                        </a:rPr>
                        <m:t>+</m:t>
                      </m:r>
                      <m:d>
                        <m:dPr>
                          <m:begChr m:val="["/>
                          <m:endChr m:val="]"/>
                          <m:ctrlPr>
                            <a:rPr lang="en-US" sz="1200" i="1">
                              <a:solidFill>
                                <a:srgbClr val="000000"/>
                              </a:solidFill>
                              <a:latin typeface="Cambria Math" panose="02040503050406030204" pitchFamily="18" charset="0"/>
                            </a:rPr>
                          </m:ctrlPr>
                        </m:dPr>
                        <m:e>
                          <m:m>
                            <m:mPr>
                              <m:mcs>
                                <m:mc>
                                  <m:mcPr>
                                    <m:count m:val="3"/>
                                    <m:mcJc m:val="center"/>
                                  </m:mcPr>
                                </m:mc>
                              </m:mcs>
                              <m:ctrlPr>
                                <a:rPr lang="en-US" sz="1200" i="1">
                                  <a:solidFill>
                                    <a:srgbClr val="000000"/>
                                  </a:solidFill>
                                  <a:latin typeface="Cambria Math" panose="02040503050406030204" pitchFamily="18" charset="0"/>
                                </a:rPr>
                              </m:ctrlPr>
                            </m:mP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b="0" i="1" smtClean="0">
                                        <a:solidFill>
                                          <a:srgbClr val="000000"/>
                                        </a:solidFill>
                                        <a:latin typeface="Cambria Math" panose="02040503050406030204" pitchFamily="18" charset="0"/>
                                      </a:rPr>
                                      <m:t>𝑛</m:t>
                                    </m:r>
                                    <m:r>
                                      <a:rPr lang="en-US" sz="1200" i="1">
                                        <a:solidFill>
                                          <a:srgbClr val="000000"/>
                                        </a:solidFill>
                                        <a:latin typeface="Cambria Math" panose="02040503050406030204" pitchFamily="18" charset="0"/>
                                      </a:rPr>
                                      <m:t>1</m:t>
                                    </m:r>
                                  </m:sub>
                                </m:sSub>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0</m:t>
                                </m:r>
                              </m:e>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b="0" i="1" smtClean="0">
                                        <a:solidFill>
                                          <a:srgbClr val="000000"/>
                                        </a:solidFill>
                                        <a:latin typeface="Cambria Math" panose="02040503050406030204" pitchFamily="18" charset="0"/>
                                      </a:rPr>
                                      <m:t>𝑛</m:t>
                                    </m:r>
                                    <m:r>
                                      <a:rPr lang="en-US" sz="1200" i="1">
                                        <a:solidFill>
                                          <a:srgbClr val="000000"/>
                                        </a:solidFill>
                                        <a:latin typeface="Cambria Math" panose="02040503050406030204" pitchFamily="18" charset="0"/>
                                      </a:rPr>
                                      <m:t>2</m:t>
                                    </m:r>
                                  </m:sub>
                                </m:sSub>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b="0" i="1" smtClean="0">
                                        <a:solidFill>
                                          <a:srgbClr val="000000"/>
                                        </a:solidFill>
                                        <a:latin typeface="Cambria Math" panose="02040503050406030204" pitchFamily="18" charset="0"/>
                                      </a:rPr>
                                      <m:t>𝑛</m:t>
                                    </m:r>
                                    <m:r>
                                      <a:rPr lang="en-US" sz="1200" i="1">
                                        <a:solidFill>
                                          <a:srgbClr val="000000"/>
                                        </a:solidFill>
                                        <a:latin typeface="Cambria Math" panose="02040503050406030204" pitchFamily="18" charset="0"/>
                                      </a:rPr>
                                      <m:t>3</m:t>
                                    </m:r>
                                  </m:sub>
                                </m:sSub>
                              </m:e>
                            </m:mr>
                          </m:m>
                        </m:e>
                      </m:d>
                      <m:d>
                        <m:dPr>
                          <m:begChr m:val="["/>
                          <m:endChr m:val="]"/>
                          <m:ctrlPr>
                            <a:rPr lang="en-US" sz="1200" i="1">
                              <a:solidFill>
                                <a:srgbClr val="000000"/>
                              </a:solidFill>
                              <a:latin typeface="Cambria Math" panose="02040503050406030204" pitchFamily="18" charset="0"/>
                            </a:rPr>
                          </m:ctrlPr>
                        </m:dPr>
                        <m:e>
                          <m:m>
                            <m:mPr>
                              <m:mcs>
                                <m:mc>
                                  <m:mcPr>
                                    <m:count m:val="1"/>
                                    <m:mcJc m:val="center"/>
                                  </m:mcPr>
                                </m:mc>
                              </m:mcs>
                              <m:ctrlPr>
                                <a:rPr lang="en-US" sz="1200" i="1">
                                  <a:solidFill>
                                    <a:srgbClr val="000000"/>
                                  </a:solidFill>
                                  <a:latin typeface="Cambria Math" panose="02040503050406030204" pitchFamily="18" charset="0"/>
                                </a:rPr>
                              </m:ctrlPr>
                            </m:mP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𝐼</m:t>
                                    </m:r>
                                  </m:e>
                                  <m:sub>
                                    <m:r>
                                      <a:rPr lang="en-US" sz="1200" b="0" i="1" smtClean="0">
                                        <a:solidFill>
                                          <a:srgbClr val="000000"/>
                                        </a:solidFill>
                                        <a:latin typeface="Cambria Math" panose="02040503050406030204" pitchFamily="18" charset="0"/>
                                      </a:rPr>
                                      <m:t>𝑛</m:t>
                                    </m:r>
                                    <m:r>
                                      <a:rPr lang="en-US" sz="1200" i="1">
                                        <a:solidFill>
                                          <a:srgbClr val="000000"/>
                                        </a:solidFill>
                                        <a:latin typeface="Cambria Math" panose="02040503050406030204" pitchFamily="18" charset="0"/>
                                      </a:rPr>
                                      <m:t>1</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𝐼</m:t>
                                    </m:r>
                                  </m:e>
                                  <m:sub>
                                    <m:r>
                                      <a:rPr lang="en-US" sz="1200" b="0" i="1" smtClean="0">
                                        <a:solidFill>
                                          <a:srgbClr val="000000"/>
                                        </a:solidFill>
                                        <a:latin typeface="Cambria Math" panose="02040503050406030204" pitchFamily="18" charset="0"/>
                                      </a:rPr>
                                      <m:t>𝑛</m:t>
                                    </m:r>
                                    <m:r>
                                      <a:rPr lang="en-US" sz="1200" i="1">
                                        <a:solidFill>
                                          <a:srgbClr val="000000"/>
                                        </a:solidFill>
                                        <a:latin typeface="Cambria Math" panose="02040503050406030204" pitchFamily="18" charset="0"/>
                                      </a:rPr>
                                      <m:t>2</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𝐼</m:t>
                                    </m:r>
                                  </m:e>
                                  <m:sub>
                                    <m:r>
                                      <a:rPr lang="en-US" sz="1200" b="0" i="1" smtClean="0">
                                        <a:solidFill>
                                          <a:srgbClr val="000000"/>
                                        </a:solidFill>
                                        <a:latin typeface="Cambria Math" panose="02040503050406030204" pitchFamily="18" charset="0"/>
                                      </a:rPr>
                                      <m:t>𝑛</m:t>
                                    </m:r>
                                    <m:r>
                                      <a:rPr lang="en-US" sz="1200" i="1">
                                        <a:solidFill>
                                          <a:srgbClr val="000000"/>
                                        </a:solidFill>
                                        <a:latin typeface="Cambria Math" panose="02040503050406030204" pitchFamily="18" charset="0"/>
                                      </a:rPr>
                                      <m:t>3</m:t>
                                    </m:r>
                                  </m:sub>
                                </m:sSub>
                              </m:e>
                            </m:mr>
                          </m:m>
                        </m:e>
                      </m:d>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d>
                        <m:dPr>
                          <m:begChr m:val="["/>
                          <m:endChr m:val="]"/>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Sub>
                              </m:e>
                            </m:m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b>
                                </m:sSub>
                              </m:e>
                            </m:m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3</m:t>
                                    </m:r>
                                  </m:sub>
                                </m:sSub>
                              </m:e>
                            </m:mr>
                          </m:m>
                        </m:e>
                      </m:d>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p>
                        <m:sSup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d>
                            <m:dPr>
                              <m:begChr m:val="["/>
                              <m:endChr m:val="]"/>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lang="en-US" sz="1200" i="1">
                                      <a:solidFill>
                                        <a:srgbClr val="000000"/>
                                      </a:solidFill>
                                      <a:latin typeface="Cambria Math" panose="02040503050406030204" pitchFamily="18" charset="0"/>
                                    </a:rPr>
                                  </m:ctrlPr>
                                </m:mP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i="1">
                                            <a:solidFill>
                                              <a:srgbClr val="000000"/>
                                            </a:solidFill>
                                            <a:latin typeface="Cambria Math" panose="02040503050406030204" pitchFamily="18" charset="0"/>
                                          </a:rPr>
                                          <m:t>𝑛</m:t>
                                        </m:r>
                                        <m:r>
                                          <a:rPr lang="en-US" sz="1200" i="1">
                                            <a:solidFill>
                                              <a:srgbClr val="000000"/>
                                            </a:solidFill>
                                            <a:latin typeface="Cambria Math" panose="02040503050406030204" pitchFamily="18" charset="0"/>
                                          </a:rPr>
                                          <m:t>1</m:t>
                                        </m:r>
                                      </m:sub>
                                    </m:sSub>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0</m:t>
                                    </m:r>
                                  </m:e>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i="1">
                                            <a:solidFill>
                                              <a:srgbClr val="000000"/>
                                            </a:solidFill>
                                            <a:latin typeface="Cambria Math" panose="02040503050406030204" pitchFamily="18" charset="0"/>
                                          </a:rPr>
                                          <m:t>𝑛</m:t>
                                        </m:r>
                                        <m:r>
                                          <a:rPr lang="en-US" sz="1200" i="1">
                                            <a:solidFill>
                                              <a:srgbClr val="000000"/>
                                            </a:solidFill>
                                            <a:latin typeface="Cambria Math" panose="02040503050406030204" pitchFamily="18" charset="0"/>
                                          </a:rPr>
                                          <m:t>2</m:t>
                                        </m:r>
                                      </m:sub>
                                    </m:sSub>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i="1">
                                            <a:solidFill>
                                              <a:srgbClr val="000000"/>
                                            </a:solidFill>
                                            <a:latin typeface="Cambria Math" panose="02040503050406030204" pitchFamily="18" charset="0"/>
                                          </a:rPr>
                                          <m:t>𝑛</m:t>
                                        </m:r>
                                        <m:r>
                                          <a:rPr lang="en-US" sz="1200" i="1">
                                            <a:solidFill>
                                              <a:srgbClr val="000000"/>
                                            </a:solidFill>
                                            <a:latin typeface="Cambria Math" panose="02040503050406030204" pitchFamily="18" charset="0"/>
                                          </a:rPr>
                                          <m:t>3</m:t>
                                        </m:r>
                                      </m:sub>
                                    </m:sSub>
                                  </m:e>
                                </m:mr>
                              </m:m>
                            </m:e>
                          </m:d>
                        </m:e>
                        <m:sup>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p>
                      </m:sSup>
                      <m:d>
                        <m:dPr>
                          <m:begChr m:val="["/>
                          <m:endChr m:val="]"/>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lang="en-US" sz="1200" i="1">
                                  <a:solidFill>
                                    <a:srgbClr val="000000"/>
                                  </a:solidFill>
                                  <a:latin typeface="Cambria Math" panose="02040503050406030204" pitchFamily="18" charset="0"/>
                                </a:rPr>
                              </m:ctrlPr>
                            </m:mP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𝑛</m:t>
                                    </m:r>
                                    <m:r>
                                      <a:rPr lang="en-US" sz="1200" i="1">
                                        <a:solidFill>
                                          <a:srgbClr val="000000"/>
                                        </a:solidFill>
                                        <a:latin typeface="Cambria Math" panose="02040503050406030204" pitchFamily="18" charset="0"/>
                                      </a:rPr>
                                      <m:t>1</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𝑛</m:t>
                                    </m:r>
                                    <m:r>
                                      <a:rPr lang="en-US" sz="1200" i="1">
                                        <a:solidFill>
                                          <a:srgbClr val="000000"/>
                                        </a:solidFill>
                                        <a:latin typeface="Cambria Math" panose="02040503050406030204" pitchFamily="18" charset="0"/>
                                      </a:rPr>
                                      <m:t>2</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𝑛</m:t>
                                    </m:r>
                                    <m:r>
                                      <a:rPr lang="en-US" sz="1200" i="1">
                                        <a:solidFill>
                                          <a:srgbClr val="000000"/>
                                        </a:solidFill>
                                        <a:latin typeface="Cambria Math" panose="02040503050406030204" pitchFamily="18" charset="0"/>
                                      </a:rPr>
                                      <m:t>3</m:t>
                                    </m:r>
                                  </m:sub>
                                </m:sSub>
                              </m:e>
                            </m:mr>
                          </m:m>
                        </m:e>
                      </m:d>
                    </m:oMath>
                  </m:oMathPara>
                </a14:m>
                <a:endParaRPr kumimoji="0" lang="en-US" sz="12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a:p>
                <a:pPr lvl="0">
                  <a:lnSpc>
                    <a:spcPct val="120000"/>
                  </a:lnSpc>
                </a:pPr>
                <a14:m>
                  <m:oMathPara xmlns:m="http://schemas.openxmlformats.org/officeDocument/2006/math">
                    <m:oMathParaPr>
                      <m:jc m:val="centerGroup"/>
                    </m:oMathParaPr>
                    <m:oMath xmlns:m="http://schemas.openxmlformats.org/officeDocument/2006/math">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d>
                        <m:dPr>
                          <m:begChr m:val="["/>
                          <m:endChr m:val="]"/>
                          <m:ctrlPr>
                            <a:rPr lang="en-US" sz="1200" i="1">
                              <a:solidFill>
                                <a:srgbClr val="000000"/>
                              </a:solidFill>
                              <a:latin typeface="Cambria Math" panose="02040503050406030204" pitchFamily="18" charset="0"/>
                            </a:rPr>
                          </m:ctrlPr>
                        </m:dPr>
                        <m:e>
                          <m:m>
                            <m:mPr>
                              <m:mcs>
                                <m:mc>
                                  <m:mcPr>
                                    <m:count m:val="1"/>
                                    <m:mcJc m:val="center"/>
                                  </m:mcPr>
                                </m:mc>
                              </m:mcs>
                              <m:ctrlPr>
                                <a:rPr lang="en-US" sz="1200" i="1">
                                  <a:solidFill>
                                    <a:srgbClr val="000000"/>
                                  </a:solidFill>
                                  <a:latin typeface="Cambria Math" panose="02040503050406030204" pitchFamily="18" charset="0"/>
                                </a:rPr>
                              </m:ctrlPr>
                            </m:mP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𝑛</m:t>
                                    </m:r>
                                    <m:r>
                                      <a:rPr lang="en-US" sz="1200" i="1">
                                        <a:solidFill>
                                          <a:srgbClr val="000000"/>
                                        </a:solidFill>
                                        <a:latin typeface="Cambria Math" panose="02040503050406030204" pitchFamily="18" charset="0"/>
                                      </a:rPr>
                                      <m:t>1</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𝑛</m:t>
                                    </m:r>
                                    <m:r>
                                      <a:rPr lang="en-US" sz="1200" i="1">
                                        <a:solidFill>
                                          <a:srgbClr val="000000"/>
                                        </a:solidFill>
                                        <a:latin typeface="Cambria Math" panose="02040503050406030204" pitchFamily="18" charset="0"/>
                                      </a:rPr>
                                      <m:t>2</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𝑚</m:t>
                                    </m:r>
                                    <m:r>
                                      <a:rPr lang="en-US" sz="1200" i="1">
                                        <a:solidFill>
                                          <a:srgbClr val="000000"/>
                                        </a:solidFill>
                                        <a:latin typeface="Cambria Math" panose="02040503050406030204" pitchFamily="18" charset="0"/>
                                      </a:rPr>
                                      <m:t>3</m:t>
                                    </m:r>
                                  </m:sub>
                                </m:sSub>
                              </m:e>
                            </m:mr>
                          </m:m>
                        </m:e>
                      </m:d>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d>
                        <m:dPr>
                          <m:begChr m:val="["/>
                          <m:endChr m:val="]"/>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lang="en-US" sz="1200" i="1">
                                  <a:solidFill>
                                    <a:srgbClr val="000000"/>
                                  </a:solidFill>
                                  <a:latin typeface="Cambria Math" panose="02040503050406030204" pitchFamily="18" charset="0"/>
                                </a:rPr>
                              </m:ctrlPr>
                            </m:mPr>
                            <m:mr>
                              <m:e>
                                <m:sSub>
                                  <m:sSubPr>
                                    <m:ctrlPr>
                                      <a:rPr lang="en-US" sz="1200" i="1">
                                        <a:solidFill>
                                          <a:srgbClr val="000000"/>
                                        </a:solidFill>
                                        <a:latin typeface="Cambria Math" panose="02040503050406030204" pitchFamily="18" charset="0"/>
                                      </a:rPr>
                                    </m:ctrlPr>
                                  </m:sSubPr>
                                  <m:e>
                                    <m:r>
                                      <a:rPr lang="en-US" sz="1200" b="0" i="1" smtClean="0">
                                        <a:solidFill>
                                          <a:srgbClr val="000000"/>
                                        </a:solidFill>
                                        <a:latin typeface="Cambria Math" panose="02040503050406030204" pitchFamily="18" charset="0"/>
                                      </a:rPr>
                                      <m:t>𝑦</m:t>
                                    </m:r>
                                  </m:e>
                                  <m:sub>
                                    <m:r>
                                      <a:rPr lang="en-US" sz="1200" i="1">
                                        <a:solidFill>
                                          <a:srgbClr val="000000"/>
                                        </a:solidFill>
                                        <a:latin typeface="Cambria Math" panose="02040503050406030204" pitchFamily="18" charset="0"/>
                                      </a:rPr>
                                      <m:t>𝑛</m:t>
                                    </m:r>
                                    <m:r>
                                      <a:rPr lang="en-US" sz="1200" i="1">
                                        <a:solidFill>
                                          <a:srgbClr val="000000"/>
                                        </a:solidFill>
                                        <a:latin typeface="Cambria Math" panose="02040503050406030204" pitchFamily="18" charset="0"/>
                                      </a:rPr>
                                      <m:t>1</m:t>
                                    </m:r>
                                  </m:sub>
                                </m:sSub>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0</m:t>
                                </m:r>
                              </m:e>
                              <m:e>
                                <m:sSub>
                                  <m:sSubPr>
                                    <m:ctrlPr>
                                      <a:rPr lang="en-US" sz="1200" i="1">
                                        <a:solidFill>
                                          <a:srgbClr val="000000"/>
                                        </a:solidFill>
                                        <a:latin typeface="Cambria Math" panose="02040503050406030204" pitchFamily="18" charset="0"/>
                                      </a:rPr>
                                    </m:ctrlPr>
                                  </m:sSubPr>
                                  <m:e>
                                    <m:r>
                                      <a:rPr lang="en-US" sz="1200" b="0" i="1" smtClean="0">
                                        <a:solidFill>
                                          <a:srgbClr val="000000"/>
                                        </a:solidFill>
                                        <a:latin typeface="Cambria Math" panose="02040503050406030204" pitchFamily="18" charset="0"/>
                                      </a:rPr>
                                      <m:t>𝑦</m:t>
                                    </m:r>
                                  </m:e>
                                  <m:sub>
                                    <m:r>
                                      <a:rPr lang="en-US" sz="1200" i="1">
                                        <a:solidFill>
                                          <a:srgbClr val="000000"/>
                                        </a:solidFill>
                                        <a:latin typeface="Cambria Math" panose="02040503050406030204" pitchFamily="18" charset="0"/>
                                      </a:rPr>
                                      <m:t>𝑛</m:t>
                                    </m:r>
                                    <m:r>
                                      <a:rPr lang="en-US" sz="1200" i="1">
                                        <a:solidFill>
                                          <a:srgbClr val="000000"/>
                                        </a:solidFill>
                                        <a:latin typeface="Cambria Math" panose="02040503050406030204" pitchFamily="18" charset="0"/>
                                      </a:rPr>
                                      <m:t>2</m:t>
                                    </m:r>
                                  </m:sub>
                                </m:sSub>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sSub>
                                  <m:sSubPr>
                                    <m:ctrlPr>
                                      <a:rPr lang="en-US" sz="1200" i="1">
                                        <a:solidFill>
                                          <a:srgbClr val="000000"/>
                                        </a:solidFill>
                                        <a:latin typeface="Cambria Math" panose="02040503050406030204" pitchFamily="18" charset="0"/>
                                      </a:rPr>
                                    </m:ctrlPr>
                                  </m:sSubPr>
                                  <m:e>
                                    <m:r>
                                      <a:rPr lang="en-US" sz="1200" b="0" i="1" smtClean="0">
                                        <a:solidFill>
                                          <a:srgbClr val="000000"/>
                                        </a:solidFill>
                                        <a:latin typeface="Cambria Math" panose="02040503050406030204" pitchFamily="18" charset="0"/>
                                      </a:rPr>
                                      <m:t>𝑦</m:t>
                                    </m:r>
                                  </m:e>
                                  <m:sub>
                                    <m:r>
                                      <a:rPr lang="en-US" sz="1200" i="1">
                                        <a:solidFill>
                                          <a:srgbClr val="000000"/>
                                        </a:solidFill>
                                        <a:latin typeface="Cambria Math" panose="02040503050406030204" pitchFamily="18" charset="0"/>
                                      </a:rPr>
                                      <m:t>𝑛</m:t>
                                    </m:r>
                                    <m:r>
                                      <a:rPr lang="en-US" sz="1200" i="1">
                                        <a:solidFill>
                                          <a:srgbClr val="000000"/>
                                        </a:solidFill>
                                        <a:latin typeface="Cambria Math" panose="02040503050406030204" pitchFamily="18" charset="0"/>
                                      </a:rPr>
                                      <m:t>3</m:t>
                                    </m:r>
                                  </m:sub>
                                </m:sSub>
                              </m:e>
                            </m:mr>
                          </m:m>
                        </m:e>
                      </m:d>
                      <m:d>
                        <m:dPr>
                          <m:begChr m:val="["/>
                          <m:endChr m:val="]"/>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lang="en-US" sz="1200" i="1">
                                  <a:solidFill>
                                    <a:srgbClr val="000000"/>
                                  </a:solidFill>
                                  <a:latin typeface="Cambria Math" panose="02040503050406030204" pitchFamily="18" charset="0"/>
                                </a:rPr>
                              </m:ctrlPr>
                            </m:mP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𝑛</m:t>
                                    </m:r>
                                    <m:r>
                                      <a:rPr lang="en-US" sz="1200" i="1">
                                        <a:solidFill>
                                          <a:srgbClr val="000000"/>
                                        </a:solidFill>
                                        <a:latin typeface="Cambria Math" panose="02040503050406030204" pitchFamily="18" charset="0"/>
                                      </a:rPr>
                                      <m:t>1</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𝑛</m:t>
                                    </m:r>
                                    <m:r>
                                      <a:rPr lang="en-US" sz="1200" i="1">
                                        <a:solidFill>
                                          <a:srgbClr val="000000"/>
                                        </a:solidFill>
                                        <a:latin typeface="Cambria Math" panose="02040503050406030204" pitchFamily="18" charset="0"/>
                                      </a:rPr>
                                      <m:t>2</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𝑛</m:t>
                                    </m:r>
                                    <m:r>
                                      <a:rPr lang="en-US" sz="1200" i="1">
                                        <a:solidFill>
                                          <a:srgbClr val="000000"/>
                                        </a:solidFill>
                                        <a:latin typeface="Cambria Math" panose="02040503050406030204" pitchFamily="18" charset="0"/>
                                      </a:rPr>
                                      <m:t>3</m:t>
                                    </m:r>
                                  </m:sub>
                                </m:sSub>
                              </m:e>
                            </m:mr>
                          </m:m>
                        </m:e>
                      </m:d>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𝑰</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sub>
                      </m:s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𝒀</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sub>
                      </m:sSub>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𝑽</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sub>
                      </m:sSub>
                    </m:oMath>
                  </m:oMathPara>
                </a14:m>
                <a:endParaRPr kumimoji="0" lang="en-US" sz="12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a:p>
                <a:pPr lvl="0" algn="ctr">
                  <a:lnSpc>
                    <a:spcPct val="120000"/>
                  </a:lnSpc>
                </a:pPr>
                <a:r>
                  <a:rPr kumimoji="0" lang="en-US" sz="1200" b="0" i="0" u="none" strike="noStrike" kern="1200" cap="none" spc="0" normalizeH="0" baseline="0" noProof="0" dirty="0">
                    <a:ln>
                      <a:noFill/>
                    </a:ln>
                    <a:solidFill>
                      <a:srgbClr val="000000"/>
                    </a:solidFill>
                    <a:effectLst/>
                    <a:uLnTx/>
                    <a:uFillTx/>
                    <a:latin typeface="Univers 67 CondensedBold"/>
                    <a:ea typeface="+mn-ea"/>
                    <a:cs typeface="+mn-cs"/>
                  </a:rPr>
                  <a:t>where, </a:t>
                </a:r>
                <a14:m>
                  <m:oMath xmlns:m="http://schemas.openxmlformats.org/officeDocument/2006/math">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𝑰</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sub>
                    </m:s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d>
                      <m:dPr>
                        <m:begChr m:val="["/>
                        <m:endChr m:val="]"/>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lang="en-US" sz="1200" i="1">
                                <a:solidFill>
                                  <a:srgbClr val="000000"/>
                                </a:solidFill>
                                <a:latin typeface="Cambria Math" panose="02040503050406030204" pitchFamily="18" charset="0"/>
                              </a:rPr>
                            </m:ctrlPr>
                          </m:mP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𝑛</m:t>
                                  </m:r>
                                  <m:r>
                                    <a:rPr lang="en-US" sz="1200" i="1">
                                      <a:solidFill>
                                        <a:srgbClr val="000000"/>
                                      </a:solidFill>
                                      <a:latin typeface="Cambria Math" panose="02040503050406030204" pitchFamily="18" charset="0"/>
                                    </a:rPr>
                                    <m:t>1</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𝑛</m:t>
                                  </m:r>
                                  <m:r>
                                    <a:rPr lang="en-US" sz="1200" i="1">
                                      <a:solidFill>
                                        <a:srgbClr val="000000"/>
                                      </a:solidFill>
                                      <a:latin typeface="Cambria Math" panose="02040503050406030204" pitchFamily="18" charset="0"/>
                                    </a:rPr>
                                    <m:t>2</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𝑚</m:t>
                                  </m:r>
                                  <m:r>
                                    <a:rPr lang="en-US" sz="1200" i="1">
                                      <a:solidFill>
                                        <a:srgbClr val="000000"/>
                                      </a:solidFill>
                                      <a:latin typeface="Cambria Math" panose="02040503050406030204" pitchFamily="18" charset="0"/>
                                    </a:rPr>
                                    <m:t>3</m:t>
                                  </m:r>
                                </m:sub>
                              </m:sSub>
                            </m:e>
                          </m:mr>
                        </m:m>
                      </m:e>
                    </m:d>
                  </m:oMath>
                </a14:m>
                <a:r>
                  <a:rPr kumimoji="0" lang="en-US" sz="1200" b="0" i="0" u="none" strike="noStrike" kern="1200" cap="none" spc="0" normalizeH="0" baseline="0" noProof="0" dirty="0">
                    <a:ln>
                      <a:noFill/>
                    </a:ln>
                    <a:solidFill>
                      <a:srgbClr val="000000"/>
                    </a:solidFill>
                    <a:effectLst/>
                    <a:uLnTx/>
                    <a:uFillTx/>
                    <a:latin typeface="Univers 67 CondensedBold"/>
                    <a:ea typeface="+mn-ea"/>
                    <a:cs typeface="+mn-cs"/>
                  </a:rPr>
                  <a:t>.</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Univers 67 CondensedBold"/>
                    <a:ea typeface="+mn-ea"/>
                    <a:cs typeface="+mn-cs"/>
                  </a:rPr>
                  <a:t> </a:t>
                </a:r>
              </a:p>
            </p:txBody>
          </p:sp>
        </mc:Choice>
        <mc:Fallback xmlns="">
          <p:sp>
            <p:nvSpPr>
              <p:cNvPr id="2" name="TextBox 1">
                <a:extLst>
                  <a:ext uri="{FF2B5EF4-FFF2-40B4-BE49-F238E27FC236}">
                    <a16:creationId xmlns:a16="http://schemas.microsoft.com/office/drawing/2014/main" id="{DDDC1CC4-CA9C-4C33-922A-C575566FED41}"/>
                  </a:ext>
                </a:extLst>
              </p:cNvPr>
              <p:cNvSpPr txBox="1">
                <a:spLocks noRot="1" noChangeAspect="1" noMove="1" noResize="1" noEditPoints="1" noAdjustHandles="1" noChangeArrowheads="1" noChangeShapeType="1" noTextEdit="1"/>
              </p:cNvSpPr>
              <p:nvPr/>
            </p:nvSpPr>
            <p:spPr>
              <a:xfrm>
                <a:off x="845820" y="3313781"/>
                <a:ext cx="7848600" cy="2954720"/>
              </a:xfrm>
              <a:prstGeom prst="rect">
                <a:avLst/>
              </a:prstGeom>
              <a:blipFill>
                <a:blip r:embed="rId3"/>
                <a:stretch>
                  <a:fillRect l="-1243" t="-1033"/>
                </a:stretch>
              </a:blipFill>
            </p:spPr>
            <p:txBody>
              <a:bodyPr/>
              <a:lstStyle/>
              <a:p>
                <a:r>
                  <a:rPr lang="en-US">
                    <a:noFill/>
                  </a:rPr>
                  <a:t> </a:t>
                </a:r>
              </a:p>
            </p:txBody>
          </p:sp>
        </mc:Fallback>
      </mc:AlternateContent>
      <p:grpSp>
        <p:nvGrpSpPr>
          <p:cNvPr id="175" name="Group 174">
            <a:extLst>
              <a:ext uri="{FF2B5EF4-FFF2-40B4-BE49-F238E27FC236}">
                <a16:creationId xmlns:a16="http://schemas.microsoft.com/office/drawing/2014/main" id="{EEEEEC33-EACA-4A8A-B144-F00A6E0CC035}"/>
              </a:ext>
            </a:extLst>
          </p:cNvPr>
          <p:cNvGrpSpPr/>
          <p:nvPr/>
        </p:nvGrpSpPr>
        <p:grpSpPr>
          <a:xfrm>
            <a:off x="382891" y="1080022"/>
            <a:ext cx="8520070" cy="2038905"/>
            <a:chOff x="604835" y="3654544"/>
            <a:chExt cx="8520070" cy="2038905"/>
          </a:xfrm>
        </p:grpSpPr>
        <p:sp>
          <p:nvSpPr>
            <p:cNvPr id="176" name="Rectangle 175">
              <a:extLst>
                <a:ext uri="{FF2B5EF4-FFF2-40B4-BE49-F238E27FC236}">
                  <a16:creationId xmlns:a16="http://schemas.microsoft.com/office/drawing/2014/main" id="{E806924F-F5ED-43E6-ADC3-B448D9641586}"/>
                </a:ext>
              </a:extLst>
            </p:cNvPr>
            <p:cNvSpPr/>
            <p:nvPr/>
          </p:nvSpPr>
          <p:spPr bwMode="auto">
            <a:xfrm>
              <a:off x="6886575" y="3924458"/>
              <a:ext cx="1089026" cy="1599530"/>
            </a:xfrm>
            <a:prstGeom prst="rect">
              <a:avLst/>
            </a:prstGeom>
            <a:solidFill>
              <a:schemeClr val="accent5">
                <a:lumMod val="9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177" name="Rectangle 176">
              <a:extLst>
                <a:ext uri="{FF2B5EF4-FFF2-40B4-BE49-F238E27FC236}">
                  <a16:creationId xmlns:a16="http://schemas.microsoft.com/office/drawing/2014/main" id="{1A4A40D4-13E6-4A1A-88E7-F1B177047172}"/>
                </a:ext>
              </a:extLst>
            </p:cNvPr>
            <p:cNvSpPr/>
            <p:nvPr/>
          </p:nvSpPr>
          <p:spPr bwMode="auto">
            <a:xfrm>
              <a:off x="4130676" y="3901598"/>
              <a:ext cx="1093784" cy="1599530"/>
            </a:xfrm>
            <a:prstGeom prst="rect">
              <a:avLst/>
            </a:prstGeom>
            <a:solidFill>
              <a:schemeClr val="accent5">
                <a:lumMod val="9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178" name="Rectangle 177">
              <a:extLst>
                <a:ext uri="{FF2B5EF4-FFF2-40B4-BE49-F238E27FC236}">
                  <a16:creationId xmlns:a16="http://schemas.microsoft.com/office/drawing/2014/main" id="{660FB70C-D7DA-4FB1-A8DF-6A29C456E6A2}"/>
                </a:ext>
              </a:extLst>
            </p:cNvPr>
            <p:cNvSpPr/>
            <p:nvPr/>
          </p:nvSpPr>
          <p:spPr bwMode="auto">
            <a:xfrm>
              <a:off x="1695446" y="3924458"/>
              <a:ext cx="990600" cy="1599530"/>
            </a:xfrm>
            <a:prstGeom prst="rect">
              <a:avLst/>
            </a:prstGeom>
            <a:solidFill>
              <a:schemeClr val="accent5">
                <a:lumMod val="9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179" name="Oval 178">
              <a:extLst>
                <a:ext uri="{FF2B5EF4-FFF2-40B4-BE49-F238E27FC236}">
                  <a16:creationId xmlns:a16="http://schemas.microsoft.com/office/drawing/2014/main" id="{6A69F06A-DE1B-43E8-81D7-AAAF72662391}"/>
                </a:ext>
              </a:extLst>
            </p:cNvPr>
            <p:cNvSpPr/>
            <p:nvPr/>
          </p:nvSpPr>
          <p:spPr bwMode="auto">
            <a:xfrm>
              <a:off x="2040966" y="4212273"/>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180" name="Rectangle 179">
              <a:extLst>
                <a:ext uri="{FF2B5EF4-FFF2-40B4-BE49-F238E27FC236}">
                  <a16:creationId xmlns:a16="http://schemas.microsoft.com/office/drawing/2014/main" id="{9E343C8F-EFF4-4CE6-A492-F30CD2B565AC}"/>
                </a:ext>
              </a:extLst>
            </p:cNvPr>
            <p:cNvSpPr/>
            <p:nvPr/>
          </p:nvSpPr>
          <p:spPr>
            <a:xfrm>
              <a:off x="896231" y="3711694"/>
              <a:ext cx="697627" cy="276999"/>
            </a:xfrm>
            <a:prstGeom prst="rect">
              <a:avLst/>
            </a:prstGeom>
          </p:spPr>
          <p:txBody>
            <a:bodyPr wrap="none">
              <a:spAutoFit/>
            </a:bodyPr>
            <a:lstStyle/>
            <a:p>
              <a:r>
                <a:rPr lang="en-US" sz="1200" dirty="0" err="1">
                  <a:solidFill>
                    <a:srgbClr val="000000"/>
                  </a:solidFill>
                  <a:latin typeface="Times New Roman" panose="02020603050405020304" pitchFamily="18" charset="0"/>
                  <a:cs typeface="Times New Roman" panose="02020603050405020304" pitchFamily="18" charset="0"/>
                </a:rPr>
                <a:t>Vsource</a:t>
              </a:r>
              <a:endParaRPr lang="en-US" sz="1200" dirty="0"/>
            </a:p>
          </p:txBody>
        </p:sp>
        <p:sp>
          <p:nvSpPr>
            <p:cNvPr id="181" name="Rectangle 180">
              <a:extLst>
                <a:ext uri="{FF2B5EF4-FFF2-40B4-BE49-F238E27FC236}">
                  <a16:creationId xmlns:a16="http://schemas.microsoft.com/office/drawing/2014/main" id="{C0D2D7BC-E565-46E6-B23D-B940447BED88}"/>
                </a:ext>
              </a:extLst>
            </p:cNvPr>
            <p:cNvSpPr/>
            <p:nvPr/>
          </p:nvSpPr>
          <p:spPr>
            <a:xfrm>
              <a:off x="1844599" y="3654544"/>
              <a:ext cx="556563"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Bus k</a:t>
              </a:r>
              <a:endParaRPr lang="en-US" sz="1200" dirty="0"/>
            </a:p>
          </p:txBody>
        </p:sp>
        <p:sp>
          <p:nvSpPr>
            <p:cNvPr id="182" name="Rectangle 181">
              <a:extLst>
                <a:ext uri="{FF2B5EF4-FFF2-40B4-BE49-F238E27FC236}">
                  <a16:creationId xmlns:a16="http://schemas.microsoft.com/office/drawing/2014/main" id="{DFE56DC8-09BE-42A1-AA80-51ACCA4CBF9C}"/>
                </a:ext>
              </a:extLst>
            </p:cNvPr>
            <p:cNvSpPr/>
            <p:nvPr/>
          </p:nvSpPr>
          <p:spPr>
            <a:xfrm>
              <a:off x="3150482" y="3695819"/>
              <a:ext cx="583814"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Line 1</a:t>
              </a:r>
              <a:endParaRPr lang="en-US" sz="1200" dirty="0"/>
            </a:p>
          </p:txBody>
        </p:sp>
        <p:cxnSp>
          <p:nvCxnSpPr>
            <p:cNvPr id="183" name="Straight Arrow Connector 182">
              <a:extLst>
                <a:ext uri="{FF2B5EF4-FFF2-40B4-BE49-F238E27FC236}">
                  <a16:creationId xmlns:a16="http://schemas.microsoft.com/office/drawing/2014/main" id="{1E62F469-18B0-4391-85D2-0DCF7D224F63}"/>
                </a:ext>
              </a:extLst>
            </p:cNvPr>
            <p:cNvCxnSpPr>
              <a:cxnSpLocks/>
            </p:cNvCxnSpPr>
            <p:nvPr/>
          </p:nvCxnSpPr>
          <p:spPr bwMode="auto">
            <a:xfrm>
              <a:off x="2072162" y="40185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84" name="TextBox 183">
                  <a:extLst>
                    <a:ext uri="{FF2B5EF4-FFF2-40B4-BE49-F238E27FC236}">
                      <a16:creationId xmlns:a16="http://schemas.microsoft.com/office/drawing/2014/main" id="{9ADB7020-7225-49F1-8DE9-48E1A1060CC2}"/>
                    </a:ext>
                  </a:extLst>
                </p:cNvPr>
                <p:cNvSpPr txBox="1"/>
                <p:nvPr/>
              </p:nvSpPr>
              <p:spPr>
                <a:xfrm>
                  <a:off x="1977706" y="4254500"/>
                  <a:ext cx="25045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997" name="TextBox 996">
                  <a:extLst>
                    <a:ext uri="{FF2B5EF4-FFF2-40B4-BE49-F238E27FC236}">
                      <a16:creationId xmlns:a16="http://schemas.microsoft.com/office/drawing/2014/main" id="{280C185B-48AB-456E-8C61-E2B62096D12C}"/>
                    </a:ext>
                  </a:extLst>
                </p:cNvPr>
                <p:cNvSpPr txBox="1">
                  <a:spLocks noRot="1" noChangeAspect="1" noMove="1" noResize="1" noEditPoints="1" noAdjustHandles="1" noChangeArrowheads="1" noChangeShapeType="1" noTextEdit="1"/>
                </p:cNvSpPr>
                <p:nvPr/>
              </p:nvSpPr>
              <p:spPr>
                <a:xfrm>
                  <a:off x="1977706" y="4254500"/>
                  <a:ext cx="250453" cy="184666"/>
                </a:xfrm>
                <a:prstGeom prst="rect">
                  <a:avLst/>
                </a:prstGeom>
                <a:blipFill>
                  <a:blip r:embed="rId4"/>
                  <a:stretch>
                    <a:fillRect l="-14634" r="-7317"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5" name="TextBox 184">
                  <a:extLst>
                    <a:ext uri="{FF2B5EF4-FFF2-40B4-BE49-F238E27FC236}">
                      <a16:creationId xmlns:a16="http://schemas.microsoft.com/office/drawing/2014/main" id="{EBE9E4F1-8A89-465F-A1F2-49D3C2868FBD}"/>
                    </a:ext>
                  </a:extLst>
                </p:cNvPr>
                <p:cNvSpPr txBox="1"/>
                <p:nvPr/>
              </p:nvSpPr>
              <p:spPr>
                <a:xfrm>
                  <a:off x="2126139" y="3971132"/>
                  <a:ext cx="223394" cy="1996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1</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998" name="TextBox 997">
                  <a:extLst>
                    <a:ext uri="{FF2B5EF4-FFF2-40B4-BE49-F238E27FC236}">
                      <a16:creationId xmlns:a16="http://schemas.microsoft.com/office/drawing/2014/main" id="{5E32C808-7BBF-45FB-B4EA-B1A175C17A62}"/>
                    </a:ext>
                  </a:extLst>
                </p:cNvPr>
                <p:cNvSpPr txBox="1">
                  <a:spLocks noRot="1" noChangeAspect="1" noMove="1" noResize="1" noEditPoints="1" noAdjustHandles="1" noChangeArrowheads="1" noChangeShapeType="1" noTextEdit="1"/>
                </p:cNvSpPr>
                <p:nvPr/>
              </p:nvSpPr>
              <p:spPr>
                <a:xfrm>
                  <a:off x="2126139" y="3971132"/>
                  <a:ext cx="223394" cy="199606"/>
                </a:xfrm>
                <a:prstGeom prst="rect">
                  <a:avLst/>
                </a:prstGeom>
                <a:blipFill>
                  <a:blip r:embed="rId5"/>
                  <a:stretch>
                    <a:fillRect l="-16216" t="-3030" r="-5405" b="-18182"/>
                  </a:stretch>
                </a:blipFill>
              </p:spPr>
              <p:txBody>
                <a:bodyPr/>
                <a:lstStyle/>
                <a:p>
                  <a:r>
                    <a:rPr lang="en-US">
                      <a:noFill/>
                    </a:rPr>
                    <a:t> </a:t>
                  </a:r>
                </a:p>
              </p:txBody>
            </p:sp>
          </mc:Fallback>
        </mc:AlternateContent>
        <p:sp>
          <p:nvSpPr>
            <p:cNvPr id="186" name="Oval 185">
              <a:extLst>
                <a:ext uri="{FF2B5EF4-FFF2-40B4-BE49-F238E27FC236}">
                  <a16:creationId xmlns:a16="http://schemas.microsoft.com/office/drawing/2014/main" id="{6194C66F-225F-4528-9DF8-7F332C0761C9}"/>
                </a:ext>
              </a:extLst>
            </p:cNvPr>
            <p:cNvSpPr/>
            <p:nvPr/>
          </p:nvSpPr>
          <p:spPr bwMode="auto">
            <a:xfrm>
              <a:off x="2024297" y="4738529"/>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187" name="Straight Arrow Connector 186">
              <a:extLst>
                <a:ext uri="{FF2B5EF4-FFF2-40B4-BE49-F238E27FC236}">
                  <a16:creationId xmlns:a16="http://schemas.microsoft.com/office/drawing/2014/main" id="{B8092064-9A70-4A01-BB90-22C6405064A7}"/>
                </a:ext>
              </a:extLst>
            </p:cNvPr>
            <p:cNvCxnSpPr>
              <a:cxnSpLocks/>
            </p:cNvCxnSpPr>
            <p:nvPr/>
          </p:nvCxnSpPr>
          <p:spPr bwMode="auto">
            <a:xfrm>
              <a:off x="2055493" y="4544854"/>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88" name="TextBox 187">
                  <a:extLst>
                    <a:ext uri="{FF2B5EF4-FFF2-40B4-BE49-F238E27FC236}">
                      <a16:creationId xmlns:a16="http://schemas.microsoft.com/office/drawing/2014/main" id="{93D44324-F608-4C7E-ABFC-C4A3BB5F0FF0}"/>
                    </a:ext>
                  </a:extLst>
                </p:cNvPr>
                <p:cNvSpPr txBox="1"/>
                <p:nvPr/>
              </p:nvSpPr>
              <p:spPr>
                <a:xfrm>
                  <a:off x="1944367" y="4778375"/>
                  <a:ext cx="25045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01" name="TextBox 1000">
                  <a:extLst>
                    <a:ext uri="{FF2B5EF4-FFF2-40B4-BE49-F238E27FC236}">
                      <a16:creationId xmlns:a16="http://schemas.microsoft.com/office/drawing/2014/main" id="{FC3F694E-9DD2-4B60-AB4A-8F7554A62612}"/>
                    </a:ext>
                  </a:extLst>
                </p:cNvPr>
                <p:cNvSpPr txBox="1">
                  <a:spLocks noRot="1" noChangeAspect="1" noMove="1" noResize="1" noEditPoints="1" noAdjustHandles="1" noChangeArrowheads="1" noChangeShapeType="1" noTextEdit="1"/>
                </p:cNvSpPr>
                <p:nvPr/>
              </p:nvSpPr>
              <p:spPr>
                <a:xfrm>
                  <a:off x="1944367" y="4778375"/>
                  <a:ext cx="250453" cy="184666"/>
                </a:xfrm>
                <a:prstGeom prst="rect">
                  <a:avLst/>
                </a:prstGeom>
                <a:blipFill>
                  <a:blip r:embed="rId6"/>
                  <a:stretch>
                    <a:fillRect l="-14634" r="-4878" b="-13333"/>
                  </a:stretch>
                </a:blipFill>
              </p:spPr>
              <p:txBody>
                <a:bodyPr/>
                <a:lstStyle/>
                <a:p>
                  <a:r>
                    <a:rPr lang="en-US">
                      <a:noFill/>
                    </a:rPr>
                    <a:t> </a:t>
                  </a:r>
                </a:p>
              </p:txBody>
            </p:sp>
          </mc:Fallback>
        </mc:AlternateContent>
        <p:sp>
          <p:nvSpPr>
            <p:cNvPr id="189" name="Oval 188">
              <a:extLst>
                <a:ext uri="{FF2B5EF4-FFF2-40B4-BE49-F238E27FC236}">
                  <a16:creationId xmlns:a16="http://schemas.microsoft.com/office/drawing/2014/main" id="{664D78BB-96CF-4BE7-B32A-9524C8FDBA2C}"/>
                </a:ext>
              </a:extLst>
            </p:cNvPr>
            <p:cNvSpPr/>
            <p:nvPr/>
          </p:nvSpPr>
          <p:spPr bwMode="auto">
            <a:xfrm>
              <a:off x="2031441" y="5262404"/>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190" name="Straight Arrow Connector 189">
              <a:extLst>
                <a:ext uri="{FF2B5EF4-FFF2-40B4-BE49-F238E27FC236}">
                  <a16:creationId xmlns:a16="http://schemas.microsoft.com/office/drawing/2014/main" id="{223CE123-4DBD-4FE1-B34C-B67C16503D33}"/>
                </a:ext>
              </a:extLst>
            </p:cNvPr>
            <p:cNvCxnSpPr>
              <a:cxnSpLocks/>
            </p:cNvCxnSpPr>
            <p:nvPr/>
          </p:nvCxnSpPr>
          <p:spPr bwMode="auto">
            <a:xfrm>
              <a:off x="2062637" y="5068729"/>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91" name="TextBox 190">
                  <a:extLst>
                    <a:ext uri="{FF2B5EF4-FFF2-40B4-BE49-F238E27FC236}">
                      <a16:creationId xmlns:a16="http://schemas.microsoft.com/office/drawing/2014/main" id="{FCE62539-35FE-4A12-A423-1E92D3D22628}"/>
                    </a:ext>
                  </a:extLst>
                </p:cNvPr>
                <p:cNvSpPr txBox="1"/>
                <p:nvPr/>
              </p:nvSpPr>
              <p:spPr>
                <a:xfrm>
                  <a:off x="1956273" y="5309395"/>
                  <a:ext cx="25045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04" name="TextBox 1003">
                  <a:extLst>
                    <a:ext uri="{FF2B5EF4-FFF2-40B4-BE49-F238E27FC236}">
                      <a16:creationId xmlns:a16="http://schemas.microsoft.com/office/drawing/2014/main" id="{5A29FF51-7C2C-43B5-8273-1DA257100339}"/>
                    </a:ext>
                  </a:extLst>
                </p:cNvPr>
                <p:cNvSpPr txBox="1">
                  <a:spLocks noRot="1" noChangeAspect="1" noMove="1" noResize="1" noEditPoints="1" noAdjustHandles="1" noChangeArrowheads="1" noChangeShapeType="1" noTextEdit="1"/>
                </p:cNvSpPr>
                <p:nvPr/>
              </p:nvSpPr>
              <p:spPr>
                <a:xfrm>
                  <a:off x="1956273" y="5309395"/>
                  <a:ext cx="250453" cy="184666"/>
                </a:xfrm>
                <a:prstGeom prst="rect">
                  <a:avLst/>
                </a:prstGeom>
                <a:blipFill>
                  <a:blip r:embed="rId7"/>
                  <a:stretch>
                    <a:fillRect l="-14634" r="-4878" b="-13333"/>
                  </a:stretch>
                </a:blipFill>
              </p:spPr>
              <p:txBody>
                <a:bodyPr/>
                <a:lstStyle/>
                <a:p>
                  <a:r>
                    <a:rPr lang="en-US">
                      <a:noFill/>
                    </a:rPr>
                    <a:t> </a:t>
                  </a:r>
                </a:p>
              </p:txBody>
            </p:sp>
          </mc:Fallback>
        </mc:AlternateContent>
        <p:cxnSp>
          <p:nvCxnSpPr>
            <p:cNvPr id="192" name="Straight Connector 191">
              <a:extLst>
                <a:ext uri="{FF2B5EF4-FFF2-40B4-BE49-F238E27FC236}">
                  <a16:creationId xmlns:a16="http://schemas.microsoft.com/office/drawing/2014/main" id="{05238116-4CB0-4B8A-8D61-29336A4DDB77}"/>
                </a:ext>
              </a:extLst>
            </p:cNvPr>
            <p:cNvCxnSpPr>
              <a:cxnSpLocks/>
            </p:cNvCxnSpPr>
            <p:nvPr/>
          </p:nvCxnSpPr>
          <p:spPr bwMode="auto">
            <a:xfrm>
              <a:off x="2105274" y="4245607"/>
              <a:ext cx="63919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193" name="TextBox 192">
                  <a:extLst>
                    <a:ext uri="{FF2B5EF4-FFF2-40B4-BE49-F238E27FC236}">
                      <a16:creationId xmlns:a16="http://schemas.microsoft.com/office/drawing/2014/main" id="{5F04FE95-0EEC-4B69-9AE2-3EA052386CCB}"/>
                    </a:ext>
                  </a:extLst>
                </p:cNvPr>
                <p:cNvSpPr txBox="1"/>
                <p:nvPr/>
              </p:nvSpPr>
              <p:spPr>
                <a:xfrm>
                  <a:off x="1115692" y="3966368"/>
                  <a:ext cx="24468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06" name="TextBox 1005">
                  <a:extLst>
                    <a:ext uri="{FF2B5EF4-FFF2-40B4-BE49-F238E27FC236}">
                      <a16:creationId xmlns:a16="http://schemas.microsoft.com/office/drawing/2014/main" id="{69777C4B-AC22-4D46-A9D5-7E7269B4C18A}"/>
                    </a:ext>
                  </a:extLst>
                </p:cNvPr>
                <p:cNvSpPr txBox="1">
                  <a:spLocks noRot="1" noChangeAspect="1" noMove="1" noResize="1" noEditPoints="1" noAdjustHandles="1" noChangeArrowheads="1" noChangeShapeType="1" noTextEdit="1"/>
                </p:cNvSpPr>
                <p:nvPr/>
              </p:nvSpPr>
              <p:spPr>
                <a:xfrm>
                  <a:off x="1115692" y="3966368"/>
                  <a:ext cx="244682" cy="184666"/>
                </a:xfrm>
                <a:prstGeom prst="rect">
                  <a:avLst/>
                </a:prstGeom>
                <a:blipFill>
                  <a:blip r:embed="rId8"/>
                  <a:stretch>
                    <a:fillRect l="-10000" r="-2500"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4" name="TextBox 193">
                  <a:extLst>
                    <a:ext uri="{FF2B5EF4-FFF2-40B4-BE49-F238E27FC236}">
                      <a16:creationId xmlns:a16="http://schemas.microsoft.com/office/drawing/2014/main" id="{1C272B25-C7C3-4473-A86E-A3CF2D559FC3}"/>
                    </a:ext>
                  </a:extLst>
                </p:cNvPr>
                <p:cNvSpPr txBox="1"/>
                <p:nvPr/>
              </p:nvSpPr>
              <p:spPr>
                <a:xfrm>
                  <a:off x="1149030" y="4490243"/>
                  <a:ext cx="24468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07" name="TextBox 1006">
                  <a:extLst>
                    <a:ext uri="{FF2B5EF4-FFF2-40B4-BE49-F238E27FC236}">
                      <a16:creationId xmlns:a16="http://schemas.microsoft.com/office/drawing/2014/main" id="{E12B3E85-77ED-4EA8-BC7B-1696887E39D0}"/>
                    </a:ext>
                  </a:extLst>
                </p:cNvPr>
                <p:cNvSpPr txBox="1">
                  <a:spLocks noRot="1" noChangeAspect="1" noMove="1" noResize="1" noEditPoints="1" noAdjustHandles="1" noChangeArrowheads="1" noChangeShapeType="1" noTextEdit="1"/>
                </p:cNvSpPr>
                <p:nvPr/>
              </p:nvSpPr>
              <p:spPr>
                <a:xfrm>
                  <a:off x="1149030" y="4490243"/>
                  <a:ext cx="244682" cy="184666"/>
                </a:xfrm>
                <a:prstGeom prst="rect">
                  <a:avLst/>
                </a:prstGeom>
                <a:blipFill>
                  <a:blip r:embed="rId9"/>
                  <a:stretch>
                    <a:fillRect l="-7500" r="-5000"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5" name="TextBox 194">
                  <a:extLst>
                    <a:ext uri="{FF2B5EF4-FFF2-40B4-BE49-F238E27FC236}">
                      <a16:creationId xmlns:a16="http://schemas.microsoft.com/office/drawing/2014/main" id="{F2A667D6-F7BE-4686-B5D2-0916F400B544}"/>
                    </a:ext>
                  </a:extLst>
                </p:cNvPr>
                <p:cNvSpPr txBox="1"/>
                <p:nvPr/>
              </p:nvSpPr>
              <p:spPr>
                <a:xfrm>
                  <a:off x="1137122" y="5021263"/>
                  <a:ext cx="24468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08" name="TextBox 1007">
                  <a:extLst>
                    <a:ext uri="{FF2B5EF4-FFF2-40B4-BE49-F238E27FC236}">
                      <a16:creationId xmlns:a16="http://schemas.microsoft.com/office/drawing/2014/main" id="{B7A3F281-2F86-4C45-A945-EB169DF03ED1}"/>
                    </a:ext>
                  </a:extLst>
                </p:cNvPr>
                <p:cNvSpPr txBox="1">
                  <a:spLocks noRot="1" noChangeAspect="1" noMove="1" noResize="1" noEditPoints="1" noAdjustHandles="1" noChangeArrowheads="1" noChangeShapeType="1" noTextEdit="1"/>
                </p:cNvSpPr>
                <p:nvPr/>
              </p:nvSpPr>
              <p:spPr>
                <a:xfrm>
                  <a:off x="1137122" y="5021263"/>
                  <a:ext cx="244682" cy="184666"/>
                </a:xfrm>
                <a:prstGeom prst="rect">
                  <a:avLst/>
                </a:prstGeom>
                <a:blipFill>
                  <a:blip r:embed="rId10"/>
                  <a:stretch>
                    <a:fillRect l="-7500" r="-5000" b="-12903"/>
                  </a:stretch>
                </a:blipFill>
              </p:spPr>
              <p:txBody>
                <a:bodyPr/>
                <a:lstStyle/>
                <a:p>
                  <a:r>
                    <a:rPr lang="en-US">
                      <a:noFill/>
                    </a:rPr>
                    <a:t> </a:t>
                  </a:r>
                </a:p>
              </p:txBody>
            </p:sp>
          </mc:Fallback>
        </mc:AlternateContent>
        <p:cxnSp>
          <p:nvCxnSpPr>
            <p:cNvPr id="196" name="Straight Connector 195">
              <a:extLst>
                <a:ext uri="{FF2B5EF4-FFF2-40B4-BE49-F238E27FC236}">
                  <a16:creationId xmlns:a16="http://schemas.microsoft.com/office/drawing/2014/main" id="{593CE8A6-C532-4EDD-BAEA-9ABEAA0D9243}"/>
                </a:ext>
              </a:extLst>
            </p:cNvPr>
            <p:cNvCxnSpPr>
              <a:cxnSpLocks/>
            </p:cNvCxnSpPr>
            <p:nvPr/>
          </p:nvCxnSpPr>
          <p:spPr bwMode="auto">
            <a:xfrm>
              <a:off x="2089399" y="4772657"/>
              <a:ext cx="65506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7" name="Straight Connector 196">
              <a:extLst>
                <a:ext uri="{FF2B5EF4-FFF2-40B4-BE49-F238E27FC236}">
                  <a16:creationId xmlns:a16="http://schemas.microsoft.com/office/drawing/2014/main" id="{9D3C08E0-6139-487F-8A15-3E2981CBF4E4}"/>
                </a:ext>
              </a:extLst>
            </p:cNvPr>
            <p:cNvCxnSpPr>
              <a:cxnSpLocks/>
            </p:cNvCxnSpPr>
            <p:nvPr/>
          </p:nvCxnSpPr>
          <p:spPr bwMode="auto">
            <a:xfrm>
              <a:off x="2098924" y="5299707"/>
              <a:ext cx="63919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98" name="Rectangle 197">
              <a:extLst>
                <a:ext uri="{FF2B5EF4-FFF2-40B4-BE49-F238E27FC236}">
                  <a16:creationId xmlns:a16="http://schemas.microsoft.com/office/drawing/2014/main" id="{9AF80C8C-B1D7-404A-A31C-9DE7F1D4F1E8}"/>
                </a:ext>
              </a:extLst>
            </p:cNvPr>
            <p:cNvSpPr/>
            <p:nvPr/>
          </p:nvSpPr>
          <p:spPr bwMode="auto">
            <a:xfrm flipH="1">
              <a:off x="2741291" y="4716219"/>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199" name="Rectangle 198">
              <a:extLst>
                <a:ext uri="{FF2B5EF4-FFF2-40B4-BE49-F238E27FC236}">
                  <a16:creationId xmlns:a16="http://schemas.microsoft.com/office/drawing/2014/main" id="{40A90B04-187F-44D3-A5FA-EE7CC9B7442B}"/>
                </a:ext>
              </a:extLst>
            </p:cNvPr>
            <p:cNvSpPr/>
            <p:nvPr/>
          </p:nvSpPr>
          <p:spPr bwMode="auto">
            <a:xfrm flipH="1">
              <a:off x="2741291" y="5240098"/>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200" name="Rectangle 199">
              <a:extLst>
                <a:ext uri="{FF2B5EF4-FFF2-40B4-BE49-F238E27FC236}">
                  <a16:creationId xmlns:a16="http://schemas.microsoft.com/office/drawing/2014/main" id="{8409B949-39A6-48D6-9C52-6F0F8DBA025B}"/>
                </a:ext>
              </a:extLst>
            </p:cNvPr>
            <p:cNvSpPr/>
            <p:nvPr/>
          </p:nvSpPr>
          <p:spPr bwMode="auto">
            <a:xfrm flipH="1">
              <a:off x="2741291" y="4192341"/>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01" name="Straight Connector 200">
              <a:extLst>
                <a:ext uri="{FF2B5EF4-FFF2-40B4-BE49-F238E27FC236}">
                  <a16:creationId xmlns:a16="http://schemas.microsoft.com/office/drawing/2014/main" id="{8B7D0544-DA20-4570-B288-4CB8C25B8EDE}"/>
                </a:ext>
              </a:extLst>
            </p:cNvPr>
            <p:cNvCxnSpPr>
              <a:cxnSpLocks/>
            </p:cNvCxnSpPr>
            <p:nvPr/>
          </p:nvCxnSpPr>
          <p:spPr bwMode="auto">
            <a:xfrm>
              <a:off x="3018093" y="4248782"/>
              <a:ext cx="154803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2" name="Straight Connector 201">
              <a:extLst>
                <a:ext uri="{FF2B5EF4-FFF2-40B4-BE49-F238E27FC236}">
                  <a16:creationId xmlns:a16="http://schemas.microsoft.com/office/drawing/2014/main" id="{A8652D37-2716-4269-890D-AF64C84E46DB}"/>
                </a:ext>
              </a:extLst>
            </p:cNvPr>
            <p:cNvCxnSpPr>
              <a:cxnSpLocks/>
            </p:cNvCxnSpPr>
            <p:nvPr/>
          </p:nvCxnSpPr>
          <p:spPr bwMode="auto">
            <a:xfrm>
              <a:off x="3014912" y="4775832"/>
              <a:ext cx="153215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3" name="Straight Connector 202">
              <a:extLst>
                <a:ext uri="{FF2B5EF4-FFF2-40B4-BE49-F238E27FC236}">
                  <a16:creationId xmlns:a16="http://schemas.microsoft.com/office/drawing/2014/main" id="{36AA36F6-922E-4ACE-90DD-46C670F3FD98}"/>
                </a:ext>
              </a:extLst>
            </p:cNvPr>
            <p:cNvCxnSpPr>
              <a:cxnSpLocks/>
            </p:cNvCxnSpPr>
            <p:nvPr/>
          </p:nvCxnSpPr>
          <p:spPr bwMode="auto">
            <a:xfrm>
              <a:off x="3019674" y="5299707"/>
              <a:ext cx="153454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204" name="TextBox 203">
                  <a:extLst>
                    <a:ext uri="{FF2B5EF4-FFF2-40B4-BE49-F238E27FC236}">
                      <a16:creationId xmlns:a16="http://schemas.microsoft.com/office/drawing/2014/main" id="{94FD7CDA-3E42-4E88-B44E-D7B5E5B96EB9}"/>
                    </a:ext>
                  </a:extLst>
                </p:cNvPr>
                <p:cNvSpPr txBox="1"/>
                <p:nvPr/>
              </p:nvSpPr>
              <p:spPr>
                <a:xfrm>
                  <a:off x="2734944" y="3969543"/>
                  <a:ext cx="3624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17" name="TextBox 1016">
                  <a:extLst>
                    <a:ext uri="{FF2B5EF4-FFF2-40B4-BE49-F238E27FC236}">
                      <a16:creationId xmlns:a16="http://schemas.microsoft.com/office/drawing/2014/main" id="{7D4A62E2-6B98-4614-BB2B-F0C805A39844}"/>
                    </a:ext>
                  </a:extLst>
                </p:cNvPr>
                <p:cNvSpPr txBox="1">
                  <a:spLocks noRot="1" noChangeAspect="1" noMove="1" noResize="1" noEditPoints="1" noAdjustHandles="1" noChangeArrowheads="1" noChangeShapeType="1" noTextEdit="1"/>
                </p:cNvSpPr>
                <p:nvPr/>
              </p:nvSpPr>
              <p:spPr>
                <a:xfrm>
                  <a:off x="2734944" y="3969543"/>
                  <a:ext cx="362407" cy="184666"/>
                </a:xfrm>
                <a:prstGeom prst="rect">
                  <a:avLst/>
                </a:prstGeom>
                <a:blipFill>
                  <a:blip r:embed="rId11"/>
                  <a:stretch>
                    <a:fillRect l="-3333"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5" name="TextBox 204">
                  <a:extLst>
                    <a:ext uri="{FF2B5EF4-FFF2-40B4-BE49-F238E27FC236}">
                      <a16:creationId xmlns:a16="http://schemas.microsoft.com/office/drawing/2014/main" id="{099B40FD-3E2F-4EE2-AB30-DE8DC421B147}"/>
                    </a:ext>
                  </a:extLst>
                </p:cNvPr>
                <p:cNvSpPr txBox="1"/>
                <p:nvPr/>
              </p:nvSpPr>
              <p:spPr>
                <a:xfrm>
                  <a:off x="2701605" y="4493418"/>
                  <a:ext cx="3624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18" name="TextBox 1017">
                  <a:extLst>
                    <a:ext uri="{FF2B5EF4-FFF2-40B4-BE49-F238E27FC236}">
                      <a16:creationId xmlns:a16="http://schemas.microsoft.com/office/drawing/2014/main" id="{82E09C06-E142-4E08-967F-8F59524C4EA1}"/>
                    </a:ext>
                  </a:extLst>
                </p:cNvPr>
                <p:cNvSpPr txBox="1">
                  <a:spLocks noRot="1" noChangeAspect="1" noMove="1" noResize="1" noEditPoints="1" noAdjustHandles="1" noChangeArrowheads="1" noChangeShapeType="1" noTextEdit="1"/>
                </p:cNvSpPr>
                <p:nvPr/>
              </p:nvSpPr>
              <p:spPr>
                <a:xfrm>
                  <a:off x="2701605" y="4493418"/>
                  <a:ext cx="362407" cy="184666"/>
                </a:xfrm>
                <a:prstGeom prst="rect">
                  <a:avLst/>
                </a:prstGeom>
                <a:blipFill>
                  <a:blip r:embed="rId12"/>
                  <a:stretch>
                    <a:fillRect l="-5085"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6" name="TextBox 205">
                  <a:extLst>
                    <a:ext uri="{FF2B5EF4-FFF2-40B4-BE49-F238E27FC236}">
                      <a16:creationId xmlns:a16="http://schemas.microsoft.com/office/drawing/2014/main" id="{F61EAC59-836F-4298-A56F-5731B03CFEBD}"/>
                    </a:ext>
                  </a:extLst>
                </p:cNvPr>
                <p:cNvSpPr txBox="1"/>
                <p:nvPr/>
              </p:nvSpPr>
              <p:spPr>
                <a:xfrm>
                  <a:off x="2713511" y="5024438"/>
                  <a:ext cx="3624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19" name="TextBox 1018">
                  <a:extLst>
                    <a:ext uri="{FF2B5EF4-FFF2-40B4-BE49-F238E27FC236}">
                      <a16:creationId xmlns:a16="http://schemas.microsoft.com/office/drawing/2014/main" id="{6F1B2629-4329-48AE-90E9-6B5C9FA088E8}"/>
                    </a:ext>
                  </a:extLst>
                </p:cNvPr>
                <p:cNvSpPr txBox="1">
                  <a:spLocks noRot="1" noChangeAspect="1" noMove="1" noResize="1" noEditPoints="1" noAdjustHandles="1" noChangeArrowheads="1" noChangeShapeType="1" noTextEdit="1"/>
                </p:cNvSpPr>
                <p:nvPr/>
              </p:nvSpPr>
              <p:spPr>
                <a:xfrm>
                  <a:off x="2713511" y="5024438"/>
                  <a:ext cx="362407" cy="184666"/>
                </a:xfrm>
                <a:prstGeom prst="rect">
                  <a:avLst/>
                </a:prstGeom>
                <a:blipFill>
                  <a:blip r:embed="rId13"/>
                  <a:stretch>
                    <a:fillRect l="-5085" b="-13333"/>
                  </a:stretch>
                </a:blipFill>
              </p:spPr>
              <p:txBody>
                <a:bodyPr/>
                <a:lstStyle/>
                <a:p>
                  <a:r>
                    <a:rPr lang="en-US">
                      <a:noFill/>
                    </a:rPr>
                    <a:t> </a:t>
                  </a:r>
                </a:p>
              </p:txBody>
            </p:sp>
          </mc:Fallback>
        </mc:AlternateContent>
        <p:sp>
          <p:nvSpPr>
            <p:cNvPr id="207" name="Right Brace 206">
              <a:extLst>
                <a:ext uri="{FF2B5EF4-FFF2-40B4-BE49-F238E27FC236}">
                  <a16:creationId xmlns:a16="http://schemas.microsoft.com/office/drawing/2014/main" id="{095AA023-99AE-492C-8644-069D077C3DCB}"/>
                </a:ext>
              </a:extLst>
            </p:cNvPr>
            <p:cNvSpPr/>
            <p:nvPr/>
          </p:nvSpPr>
          <p:spPr bwMode="auto">
            <a:xfrm>
              <a:off x="3085777" y="4261485"/>
              <a:ext cx="92869" cy="495299"/>
            </a:xfrm>
            <a:prstGeom prst="rightBrace">
              <a:avLst>
                <a:gd name="adj1" fmla="val 30180"/>
                <a:gd name="adj2" fmla="val 50000"/>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08" name="TextBox 207">
                  <a:extLst>
                    <a:ext uri="{FF2B5EF4-FFF2-40B4-BE49-F238E27FC236}">
                      <a16:creationId xmlns:a16="http://schemas.microsoft.com/office/drawing/2014/main" id="{8B0DA75F-E555-42FB-B9F6-70270CFB0396}"/>
                    </a:ext>
                  </a:extLst>
                </p:cNvPr>
                <p:cNvSpPr txBox="1"/>
                <p:nvPr/>
              </p:nvSpPr>
              <p:spPr>
                <a:xfrm>
                  <a:off x="3200081" y="4391024"/>
                  <a:ext cx="42813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12</m:t>
                            </m:r>
                          </m:sub>
                        </m:sSub>
                      </m:oMath>
                    </m:oMathPara>
                  </a14:m>
                  <a:endParaRPr lang="en-US" sz="1600" dirty="0">
                    <a:solidFill>
                      <a:srgbClr val="FF0000"/>
                    </a:solidFill>
                  </a:endParaRPr>
                </a:p>
              </p:txBody>
            </p:sp>
          </mc:Choice>
          <mc:Fallback xmlns="">
            <p:sp>
              <p:nvSpPr>
                <p:cNvPr id="1021" name="TextBox 1020">
                  <a:extLst>
                    <a:ext uri="{FF2B5EF4-FFF2-40B4-BE49-F238E27FC236}">
                      <a16:creationId xmlns:a16="http://schemas.microsoft.com/office/drawing/2014/main" id="{5EBDFBE1-9AD2-4CEC-BA0A-09F0BA9BA382}"/>
                    </a:ext>
                  </a:extLst>
                </p:cNvPr>
                <p:cNvSpPr txBox="1">
                  <a:spLocks noRot="1" noChangeAspect="1" noMove="1" noResize="1" noEditPoints="1" noAdjustHandles="1" noChangeArrowheads="1" noChangeShapeType="1" noTextEdit="1"/>
                </p:cNvSpPr>
                <p:nvPr/>
              </p:nvSpPr>
              <p:spPr>
                <a:xfrm>
                  <a:off x="3200081" y="4391024"/>
                  <a:ext cx="428131" cy="184666"/>
                </a:xfrm>
                <a:prstGeom prst="rect">
                  <a:avLst/>
                </a:prstGeom>
                <a:blipFill>
                  <a:blip r:embed="rId14"/>
                  <a:stretch>
                    <a:fillRect l="-4286" b="-13333"/>
                  </a:stretch>
                </a:blipFill>
              </p:spPr>
              <p:txBody>
                <a:bodyPr/>
                <a:lstStyle/>
                <a:p>
                  <a:r>
                    <a:rPr lang="en-US">
                      <a:noFill/>
                    </a:rPr>
                    <a:t> </a:t>
                  </a:r>
                </a:p>
              </p:txBody>
            </p:sp>
          </mc:Fallback>
        </mc:AlternateContent>
        <p:sp>
          <p:nvSpPr>
            <p:cNvPr id="209" name="Right Brace 208">
              <a:extLst>
                <a:ext uri="{FF2B5EF4-FFF2-40B4-BE49-F238E27FC236}">
                  <a16:creationId xmlns:a16="http://schemas.microsoft.com/office/drawing/2014/main" id="{C688B238-0392-4FA5-84E2-CA8A9019A6D3}"/>
                </a:ext>
              </a:extLst>
            </p:cNvPr>
            <p:cNvSpPr/>
            <p:nvPr/>
          </p:nvSpPr>
          <p:spPr bwMode="auto">
            <a:xfrm>
              <a:off x="3088159" y="4787741"/>
              <a:ext cx="92869" cy="495299"/>
            </a:xfrm>
            <a:prstGeom prst="rightBrace">
              <a:avLst>
                <a:gd name="adj1" fmla="val 30180"/>
                <a:gd name="adj2" fmla="val 50000"/>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10" name="TextBox 209">
                  <a:extLst>
                    <a:ext uri="{FF2B5EF4-FFF2-40B4-BE49-F238E27FC236}">
                      <a16:creationId xmlns:a16="http://schemas.microsoft.com/office/drawing/2014/main" id="{E0350044-F8C8-4279-9D14-2F36996E2DD0}"/>
                    </a:ext>
                  </a:extLst>
                </p:cNvPr>
                <p:cNvSpPr txBox="1"/>
                <p:nvPr/>
              </p:nvSpPr>
              <p:spPr>
                <a:xfrm>
                  <a:off x="3202463" y="4917280"/>
                  <a:ext cx="42813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23</m:t>
                            </m:r>
                          </m:sub>
                        </m:sSub>
                      </m:oMath>
                    </m:oMathPara>
                  </a14:m>
                  <a:endParaRPr lang="en-US" sz="1600" dirty="0">
                    <a:solidFill>
                      <a:srgbClr val="FF0000"/>
                    </a:solidFill>
                  </a:endParaRPr>
                </a:p>
              </p:txBody>
            </p:sp>
          </mc:Choice>
          <mc:Fallback xmlns="">
            <p:sp>
              <p:nvSpPr>
                <p:cNvPr id="1023" name="TextBox 1022">
                  <a:extLst>
                    <a:ext uri="{FF2B5EF4-FFF2-40B4-BE49-F238E27FC236}">
                      <a16:creationId xmlns:a16="http://schemas.microsoft.com/office/drawing/2014/main" id="{E08B9DD8-3840-441F-A725-A4725E9B8844}"/>
                    </a:ext>
                  </a:extLst>
                </p:cNvPr>
                <p:cNvSpPr txBox="1">
                  <a:spLocks noRot="1" noChangeAspect="1" noMove="1" noResize="1" noEditPoints="1" noAdjustHandles="1" noChangeArrowheads="1" noChangeShapeType="1" noTextEdit="1"/>
                </p:cNvSpPr>
                <p:nvPr/>
              </p:nvSpPr>
              <p:spPr>
                <a:xfrm>
                  <a:off x="3202463" y="4917280"/>
                  <a:ext cx="428131" cy="184666"/>
                </a:xfrm>
                <a:prstGeom prst="rect">
                  <a:avLst/>
                </a:prstGeom>
                <a:blipFill>
                  <a:blip r:embed="rId15"/>
                  <a:stretch>
                    <a:fillRect l="-4286" b="-12903"/>
                  </a:stretch>
                </a:blipFill>
              </p:spPr>
              <p:txBody>
                <a:bodyPr/>
                <a:lstStyle/>
                <a:p>
                  <a:r>
                    <a:rPr lang="en-US">
                      <a:noFill/>
                    </a:rPr>
                    <a:t> </a:t>
                  </a:r>
                </a:p>
              </p:txBody>
            </p:sp>
          </mc:Fallback>
        </mc:AlternateContent>
        <p:sp>
          <p:nvSpPr>
            <p:cNvPr id="211" name="Right Brace 210">
              <a:extLst>
                <a:ext uri="{FF2B5EF4-FFF2-40B4-BE49-F238E27FC236}">
                  <a16:creationId xmlns:a16="http://schemas.microsoft.com/office/drawing/2014/main" id="{92EE14FD-37C7-4BC2-A590-82FE8FA3BD76}"/>
                </a:ext>
              </a:extLst>
            </p:cNvPr>
            <p:cNvSpPr/>
            <p:nvPr/>
          </p:nvSpPr>
          <p:spPr bwMode="auto">
            <a:xfrm>
              <a:off x="3581075" y="4261485"/>
              <a:ext cx="92869" cy="1026319"/>
            </a:xfrm>
            <a:prstGeom prst="rightBrace">
              <a:avLst>
                <a:gd name="adj1" fmla="val 30180"/>
                <a:gd name="adj2" fmla="val 25406"/>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12" name="TextBox 211">
                  <a:extLst>
                    <a:ext uri="{FF2B5EF4-FFF2-40B4-BE49-F238E27FC236}">
                      <a16:creationId xmlns:a16="http://schemas.microsoft.com/office/drawing/2014/main" id="{CD1636FD-D03E-4F58-A42C-5E4277C9C8A7}"/>
                    </a:ext>
                  </a:extLst>
                </p:cNvPr>
                <p:cNvSpPr txBox="1"/>
                <p:nvPr/>
              </p:nvSpPr>
              <p:spPr>
                <a:xfrm>
                  <a:off x="3695379" y="4391024"/>
                  <a:ext cx="42813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13</m:t>
                            </m:r>
                          </m:sub>
                        </m:sSub>
                      </m:oMath>
                    </m:oMathPara>
                  </a14:m>
                  <a:endParaRPr lang="en-US" sz="1600" dirty="0">
                    <a:solidFill>
                      <a:srgbClr val="FF0000"/>
                    </a:solidFill>
                  </a:endParaRPr>
                </a:p>
              </p:txBody>
            </p:sp>
          </mc:Choice>
          <mc:Fallback xmlns="">
            <p:sp>
              <p:nvSpPr>
                <p:cNvPr id="1025" name="TextBox 1024">
                  <a:extLst>
                    <a:ext uri="{FF2B5EF4-FFF2-40B4-BE49-F238E27FC236}">
                      <a16:creationId xmlns:a16="http://schemas.microsoft.com/office/drawing/2014/main" id="{85B3F89A-7C4E-4D0E-B825-C0C3A8D180BD}"/>
                    </a:ext>
                  </a:extLst>
                </p:cNvPr>
                <p:cNvSpPr txBox="1">
                  <a:spLocks noRot="1" noChangeAspect="1" noMove="1" noResize="1" noEditPoints="1" noAdjustHandles="1" noChangeArrowheads="1" noChangeShapeType="1" noTextEdit="1"/>
                </p:cNvSpPr>
                <p:nvPr/>
              </p:nvSpPr>
              <p:spPr>
                <a:xfrm>
                  <a:off x="3695379" y="4391024"/>
                  <a:ext cx="428131" cy="184666"/>
                </a:xfrm>
                <a:prstGeom prst="rect">
                  <a:avLst/>
                </a:prstGeom>
                <a:blipFill>
                  <a:blip r:embed="rId16"/>
                  <a:stretch>
                    <a:fillRect l="-4286" b="-13333"/>
                  </a:stretch>
                </a:blipFill>
              </p:spPr>
              <p:txBody>
                <a:bodyPr/>
                <a:lstStyle/>
                <a:p>
                  <a:r>
                    <a:rPr lang="en-US">
                      <a:noFill/>
                    </a:rPr>
                    <a:t> </a:t>
                  </a:r>
                </a:p>
              </p:txBody>
            </p:sp>
          </mc:Fallback>
        </mc:AlternateContent>
        <p:sp>
          <p:nvSpPr>
            <p:cNvPr id="213" name="Oval 212">
              <a:extLst>
                <a:ext uri="{FF2B5EF4-FFF2-40B4-BE49-F238E27FC236}">
                  <a16:creationId xmlns:a16="http://schemas.microsoft.com/office/drawing/2014/main" id="{60C4ED20-ECA0-45F4-B091-04742168FA9D}"/>
                </a:ext>
              </a:extLst>
            </p:cNvPr>
            <p:cNvSpPr/>
            <p:nvPr/>
          </p:nvSpPr>
          <p:spPr bwMode="auto">
            <a:xfrm>
              <a:off x="4560327" y="4217035"/>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214" name="Rectangle 213">
              <a:extLst>
                <a:ext uri="{FF2B5EF4-FFF2-40B4-BE49-F238E27FC236}">
                  <a16:creationId xmlns:a16="http://schemas.microsoft.com/office/drawing/2014/main" id="{B6AB3C4A-61C0-43AB-A1F9-134427786398}"/>
                </a:ext>
              </a:extLst>
            </p:cNvPr>
            <p:cNvSpPr/>
            <p:nvPr/>
          </p:nvSpPr>
          <p:spPr>
            <a:xfrm>
              <a:off x="4363960" y="3659306"/>
              <a:ext cx="582211"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Bus m</a:t>
              </a:r>
              <a:endParaRPr lang="en-US" sz="1200" dirty="0"/>
            </a:p>
          </p:txBody>
        </p:sp>
        <p:cxnSp>
          <p:nvCxnSpPr>
            <p:cNvPr id="215" name="Straight Arrow Connector 214">
              <a:extLst>
                <a:ext uri="{FF2B5EF4-FFF2-40B4-BE49-F238E27FC236}">
                  <a16:creationId xmlns:a16="http://schemas.microsoft.com/office/drawing/2014/main" id="{2351D7B8-BC84-482B-85B7-15AD762E39C6}"/>
                </a:ext>
              </a:extLst>
            </p:cNvPr>
            <p:cNvCxnSpPr>
              <a:cxnSpLocks/>
            </p:cNvCxnSpPr>
            <p:nvPr/>
          </p:nvCxnSpPr>
          <p:spPr bwMode="auto">
            <a:xfrm>
              <a:off x="4591523" y="4023360"/>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16" name="TextBox 215">
                  <a:extLst>
                    <a:ext uri="{FF2B5EF4-FFF2-40B4-BE49-F238E27FC236}">
                      <a16:creationId xmlns:a16="http://schemas.microsoft.com/office/drawing/2014/main" id="{5B8E0B6E-9F6D-45B6-98A4-716E0AF4AD83}"/>
                    </a:ext>
                  </a:extLst>
                </p:cNvPr>
                <p:cNvSpPr txBox="1"/>
                <p:nvPr/>
              </p:nvSpPr>
              <p:spPr>
                <a:xfrm>
                  <a:off x="4497067" y="4259262"/>
                  <a:ext cx="28892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29" name="TextBox 1028">
                  <a:extLst>
                    <a:ext uri="{FF2B5EF4-FFF2-40B4-BE49-F238E27FC236}">
                      <a16:creationId xmlns:a16="http://schemas.microsoft.com/office/drawing/2014/main" id="{F1020D97-048C-4DB6-9045-159DCDB468E8}"/>
                    </a:ext>
                  </a:extLst>
                </p:cNvPr>
                <p:cNvSpPr txBox="1">
                  <a:spLocks noRot="1" noChangeAspect="1" noMove="1" noResize="1" noEditPoints="1" noAdjustHandles="1" noChangeArrowheads="1" noChangeShapeType="1" noTextEdit="1"/>
                </p:cNvSpPr>
                <p:nvPr/>
              </p:nvSpPr>
              <p:spPr>
                <a:xfrm>
                  <a:off x="4497067" y="4259262"/>
                  <a:ext cx="288925" cy="184666"/>
                </a:xfrm>
                <a:prstGeom prst="rect">
                  <a:avLst/>
                </a:prstGeom>
                <a:blipFill>
                  <a:blip r:embed="rId17"/>
                  <a:stretch>
                    <a:fillRect l="-12500" r="-2083"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7" name="TextBox 216">
                  <a:extLst>
                    <a:ext uri="{FF2B5EF4-FFF2-40B4-BE49-F238E27FC236}">
                      <a16:creationId xmlns:a16="http://schemas.microsoft.com/office/drawing/2014/main" id="{A5FE74A4-4247-4C25-B3E4-9BA052D1E63F}"/>
                    </a:ext>
                  </a:extLst>
                </p:cNvPr>
                <p:cNvSpPr txBox="1"/>
                <p:nvPr/>
              </p:nvSpPr>
              <p:spPr>
                <a:xfrm>
                  <a:off x="4645500" y="3975894"/>
                  <a:ext cx="261867" cy="1954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1</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30" name="TextBox 1029">
                  <a:extLst>
                    <a:ext uri="{FF2B5EF4-FFF2-40B4-BE49-F238E27FC236}">
                      <a16:creationId xmlns:a16="http://schemas.microsoft.com/office/drawing/2014/main" id="{6D5595D5-8C3A-4051-BC1A-49F7FFC8655D}"/>
                    </a:ext>
                  </a:extLst>
                </p:cNvPr>
                <p:cNvSpPr txBox="1">
                  <a:spLocks noRot="1" noChangeAspect="1" noMove="1" noResize="1" noEditPoints="1" noAdjustHandles="1" noChangeArrowheads="1" noChangeShapeType="1" noTextEdit="1"/>
                </p:cNvSpPr>
                <p:nvPr/>
              </p:nvSpPr>
              <p:spPr>
                <a:xfrm>
                  <a:off x="4645500" y="3975894"/>
                  <a:ext cx="261867" cy="195438"/>
                </a:xfrm>
                <a:prstGeom prst="rect">
                  <a:avLst/>
                </a:prstGeom>
                <a:blipFill>
                  <a:blip r:embed="rId18"/>
                  <a:stretch>
                    <a:fillRect l="-13953" t="-3125" r="-2326" b="-15625"/>
                  </a:stretch>
                </a:blipFill>
              </p:spPr>
              <p:txBody>
                <a:bodyPr/>
                <a:lstStyle/>
                <a:p>
                  <a:r>
                    <a:rPr lang="en-US">
                      <a:noFill/>
                    </a:rPr>
                    <a:t> </a:t>
                  </a:r>
                </a:p>
              </p:txBody>
            </p:sp>
          </mc:Fallback>
        </mc:AlternateContent>
        <p:sp>
          <p:nvSpPr>
            <p:cNvPr id="218" name="Oval 217">
              <a:extLst>
                <a:ext uri="{FF2B5EF4-FFF2-40B4-BE49-F238E27FC236}">
                  <a16:creationId xmlns:a16="http://schemas.microsoft.com/office/drawing/2014/main" id="{2EEDA001-A6F1-4598-BEC8-6C91D14FB68A}"/>
                </a:ext>
              </a:extLst>
            </p:cNvPr>
            <p:cNvSpPr/>
            <p:nvPr/>
          </p:nvSpPr>
          <p:spPr bwMode="auto">
            <a:xfrm>
              <a:off x="4543658" y="4743291"/>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19" name="Straight Arrow Connector 218">
              <a:extLst>
                <a:ext uri="{FF2B5EF4-FFF2-40B4-BE49-F238E27FC236}">
                  <a16:creationId xmlns:a16="http://schemas.microsoft.com/office/drawing/2014/main" id="{DDC5F5A2-FEF4-4D9F-A4D6-4FE3D76E4C10}"/>
                </a:ext>
              </a:extLst>
            </p:cNvPr>
            <p:cNvCxnSpPr>
              <a:cxnSpLocks/>
            </p:cNvCxnSpPr>
            <p:nvPr/>
          </p:nvCxnSpPr>
          <p:spPr bwMode="auto">
            <a:xfrm>
              <a:off x="4574854" y="4549616"/>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20" name="TextBox 219">
                  <a:extLst>
                    <a:ext uri="{FF2B5EF4-FFF2-40B4-BE49-F238E27FC236}">
                      <a16:creationId xmlns:a16="http://schemas.microsoft.com/office/drawing/2014/main" id="{6AB2DFCC-2403-4D97-B8CA-40F29B44E722}"/>
                    </a:ext>
                  </a:extLst>
                </p:cNvPr>
                <p:cNvSpPr txBox="1"/>
                <p:nvPr/>
              </p:nvSpPr>
              <p:spPr>
                <a:xfrm>
                  <a:off x="4463728" y="4783137"/>
                  <a:ext cx="28892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33" name="TextBox 1032">
                  <a:extLst>
                    <a:ext uri="{FF2B5EF4-FFF2-40B4-BE49-F238E27FC236}">
                      <a16:creationId xmlns:a16="http://schemas.microsoft.com/office/drawing/2014/main" id="{9E3739CE-75B6-4F01-9EA8-C0A5FC9748B7}"/>
                    </a:ext>
                  </a:extLst>
                </p:cNvPr>
                <p:cNvSpPr txBox="1">
                  <a:spLocks noRot="1" noChangeAspect="1" noMove="1" noResize="1" noEditPoints="1" noAdjustHandles="1" noChangeArrowheads="1" noChangeShapeType="1" noTextEdit="1"/>
                </p:cNvSpPr>
                <p:nvPr/>
              </p:nvSpPr>
              <p:spPr>
                <a:xfrm>
                  <a:off x="4463728" y="4783137"/>
                  <a:ext cx="288925" cy="184666"/>
                </a:xfrm>
                <a:prstGeom prst="rect">
                  <a:avLst/>
                </a:prstGeom>
                <a:blipFill>
                  <a:blip r:embed="rId19"/>
                  <a:stretch>
                    <a:fillRect l="-12766" r="-4255" b="-9677"/>
                  </a:stretch>
                </a:blipFill>
              </p:spPr>
              <p:txBody>
                <a:bodyPr/>
                <a:lstStyle/>
                <a:p>
                  <a:r>
                    <a:rPr lang="en-US">
                      <a:noFill/>
                    </a:rPr>
                    <a:t> </a:t>
                  </a:r>
                </a:p>
              </p:txBody>
            </p:sp>
          </mc:Fallback>
        </mc:AlternateContent>
        <p:sp>
          <p:nvSpPr>
            <p:cNvPr id="221" name="Oval 220">
              <a:extLst>
                <a:ext uri="{FF2B5EF4-FFF2-40B4-BE49-F238E27FC236}">
                  <a16:creationId xmlns:a16="http://schemas.microsoft.com/office/drawing/2014/main" id="{C437B312-F135-473F-AA0B-1FB04BC2CEB6}"/>
                </a:ext>
              </a:extLst>
            </p:cNvPr>
            <p:cNvSpPr/>
            <p:nvPr/>
          </p:nvSpPr>
          <p:spPr bwMode="auto">
            <a:xfrm>
              <a:off x="4550802" y="5267166"/>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22" name="Straight Arrow Connector 221">
              <a:extLst>
                <a:ext uri="{FF2B5EF4-FFF2-40B4-BE49-F238E27FC236}">
                  <a16:creationId xmlns:a16="http://schemas.microsoft.com/office/drawing/2014/main" id="{929D487F-5FD0-4212-98C3-E7811E6295DA}"/>
                </a:ext>
              </a:extLst>
            </p:cNvPr>
            <p:cNvCxnSpPr>
              <a:cxnSpLocks/>
            </p:cNvCxnSpPr>
            <p:nvPr/>
          </p:nvCxnSpPr>
          <p:spPr bwMode="auto">
            <a:xfrm>
              <a:off x="4581998" y="5073491"/>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23" name="TextBox 222">
                  <a:extLst>
                    <a:ext uri="{FF2B5EF4-FFF2-40B4-BE49-F238E27FC236}">
                      <a16:creationId xmlns:a16="http://schemas.microsoft.com/office/drawing/2014/main" id="{09AE00F0-BA50-49A2-855C-6B8A558E7F02}"/>
                    </a:ext>
                  </a:extLst>
                </p:cNvPr>
                <p:cNvSpPr txBox="1"/>
                <p:nvPr/>
              </p:nvSpPr>
              <p:spPr>
                <a:xfrm>
                  <a:off x="4475634" y="5314157"/>
                  <a:ext cx="28892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36" name="TextBox 1035">
                  <a:extLst>
                    <a:ext uri="{FF2B5EF4-FFF2-40B4-BE49-F238E27FC236}">
                      <a16:creationId xmlns:a16="http://schemas.microsoft.com/office/drawing/2014/main" id="{44B8F2FF-6194-43BA-B4B7-998CBBF0A1F9}"/>
                    </a:ext>
                  </a:extLst>
                </p:cNvPr>
                <p:cNvSpPr txBox="1">
                  <a:spLocks noRot="1" noChangeAspect="1" noMove="1" noResize="1" noEditPoints="1" noAdjustHandles="1" noChangeArrowheads="1" noChangeShapeType="1" noTextEdit="1"/>
                </p:cNvSpPr>
                <p:nvPr/>
              </p:nvSpPr>
              <p:spPr>
                <a:xfrm>
                  <a:off x="4475634" y="5314157"/>
                  <a:ext cx="288925" cy="184666"/>
                </a:xfrm>
                <a:prstGeom prst="rect">
                  <a:avLst/>
                </a:prstGeom>
                <a:blipFill>
                  <a:blip r:embed="rId20"/>
                  <a:stretch>
                    <a:fillRect l="-12766" r="-4255" b="-9677"/>
                  </a:stretch>
                </a:blipFill>
              </p:spPr>
              <p:txBody>
                <a:bodyPr/>
                <a:lstStyle/>
                <a:p>
                  <a:r>
                    <a:rPr lang="en-US">
                      <a:noFill/>
                    </a:rPr>
                    <a:t> </a:t>
                  </a:r>
                </a:p>
              </p:txBody>
            </p:sp>
          </mc:Fallback>
        </mc:AlternateContent>
        <p:cxnSp>
          <p:nvCxnSpPr>
            <p:cNvPr id="224" name="Straight Connector 223">
              <a:extLst>
                <a:ext uri="{FF2B5EF4-FFF2-40B4-BE49-F238E27FC236}">
                  <a16:creationId xmlns:a16="http://schemas.microsoft.com/office/drawing/2014/main" id="{93571F73-365D-4E23-9072-0648485B2118}"/>
                </a:ext>
              </a:extLst>
            </p:cNvPr>
            <p:cNvCxnSpPr>
              <a:cxnSpLocks/>
            </p:cNvCxnSpPr>
            <p:nvPr/>
          </p:nvCxnSpPr>
          <p:spPr bwMode="auto">
            <a:xfrm>
              <a:off x="4624636" y="4248782"/>
              <a:ext cx="69666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5" name="Straight Connector 224">
              <a:extLst>
                <a:ext uri="{FF2B5EF4-FFF2-40B4-BE49-F238E27FC236}">
                  <a16:creationId xmlns:a16="http://schemas.microsoft.com/office/drawing/2014/main" id="{69585C65-06D7-4C52-9966-A619F49557B0}"/>
                </a:ext>
              </a:extLst>
            </p:cNvPr>
            <p:cNvCxnSpPr>
              <a:cxnSpLocks/>
            </p:cNvCxnSpPr>
            <p:nvPr/>
          </p:nvCxnSpPr>
          <p:spPr bwMode="auto">
            <a:xfrm>
              <a:off x="4608761" y="4775832"/>
              <a:ext cx="71571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6" name="Straight Connector 225">
              <a:extLst>
                <a:ext uri="{FF2B5EF4-FFF2-40B4-BE49-F238E27FC236}">
                  <a16:creationId xmlns:a16="http://schemas.microsoft.com/office/drawing/2014/main" id="{A7C81565-7DC7-4E1B-9EE2-356D34EA17BE}"/>
                </a:ext>
              </a:extLst>
            </p:cNvPr>
            <p:cNvCxnSpPr>
              <a:cxnSpLocks/>
            </p:cNvCxnSpPr>
            <p:nvPr/>
          </p:nvCxnSpPr>
          <p:spPr bwMode="auto">
            <a:xfrm>
              <a:off x="4618286" y="5302882"/>
              <a:ext cx="69984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27" name="Rectangle 226">
              <a:extLst>
                <a:ext uri="{FF2B5EF4-FFF2-40B4-BE49-F238E27FC236}">
                  <a16:creationId xmlns:a16="http://schemas.microsoft.com/office/drawing/2014/main" id="{C033AED8-7488-40CB-A68B-6E7C539ACA9F}"/>
                </a:ext>
              </a:extLst>
            </p:cNvPr>
            <p:cNvSpPr/>
            <p:nvPr/>
          </p:nvSpPr>
          <p:spPr bwMode="auto">
            <a:xfrm flipH="1">
              <a:off x="5317807" y="471939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228" name="Rectangle 227">
              <a:extLst>
                <a:ext uri="{FF2B5EF4-FFF2-40B4-BE49-F238E27FC236}">
                  <a16:creationId xmlns:a16="http://schemas.microsoft.com/office/drawing/2014/main" id="{4E398A37-F0F3-4C2A-9F36-A00D49215687}"/>
                </a:ext>
              </a:extLst>
            </p:cNvPr>
            <p:cNvSpPr/>
            <p:nvPr/>
          </p:nvSpPr>
          <p:spPr bwMode="auto">
            <a:xfrm flipH="1">
              <a:off x="5317807" y="5243273"/>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229" name="Rectangle 228">
              <a:extLst>
                <a:ext uri="{FF2B5EF4-FFF2-40B4-BE49-F238E27FC236}">
                  <a16:creationId xmlns:a16="http://schemas.microsoft.com/office/drawing/2014/main" id="{4A1C9136-60BC-4FF6-99D1-B75EED07DA3D}"/>
                </a:ext>
              </a:extLst>
            </p:cNvPr>
            <p:cNvSpPr/>
            <p:nvPr/>
          </p:nvSpPr>
          <p:spPr bwMode="auto">
            <a:xfrm flipH="1">
              <a:off x="5317807" y="4195516"/>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30" name="Straight Connector 229">
              <a:extLst>
                <a:ext uri="{FF2B5EF4-FFF2-40B4-BE49-F238E27FC236}">
                  <a16:creationId xmlns:a16="http://schemas.microsoft.com/office/drawing/2014/main" id="{0B92B6FC-A0FF-443B-A524-C7AA7029EB57}"/>
                </a:ext>
              </a:extLst>
            </p:cNvPr>
            <p:cNvCxnSpPr>
              <a:cxnSpLocks/>
            </p:cNvCxnSpPr>
            <p:nvPr/>
          </p:nvCxnSpPr>
          <p:spPr bwMode="auto">
            <a:xfrm>
              <a:off x="5594609" y="4251957"/>
              <a:ext cx="16793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1" name="Straight Connector 230">
              <a:extLst>
                <a:ext uri="{FF2B5EF4-FFF2-40B4-BE49-F238E27FC236}">
                  <a16:creationId xmlns:a16="http://schemas.microsoft.com/office/drawing/2014/main" id="{1C666396-B226-496D-B768-A0406784C97C}"/>
                </a:ext>
              </a:extLst>
            </p:cNvPr>
            <p:cNvCxnSpPr>
              <a:cxnSpLocks/>
            </p:cNvCxnSpPr>
            <p:nvPr/>
          </p:nvCxnSpPr>
          <p:spPr bwMode="auto">
            <a:xfrm>
              <a:off x="5591428" y="4779007"/>
              <a:ext cx="166979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2" name="Straight Connector 231">
              <a:extLst>
                <a:ext uri="{FF2B5EF4-FFF2-40B4-BE49-F238E27FC236}">
                  <a16:creationId xmlns:a16="http://schemas.microsoft.com/office/drawing/2014/main" id="{059C50F8-9CDD-442C-87F7-804D73D95482}"/>
                </a:ext>
              </a:extLst>
            </p:cNvPr>
            <p:cNvCxnSpPr>
              <a:cxnSpLocks/>
            </p:cNvCxnSpPr>
            <p:nvPr/>
          </p:nvCxnSpPr>
          <p:spPr bwMode="auto">
            <a:xfrm>
              <a:off x="5596190" y="5302882"/>
              <a:ext cx="166821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233" name="TextBox 232">
                  <a:extLst>
                    <a:ext uri="{FF2B5EF4-FFF2-40B4-BE49-F238E27FC236}">
                      <a16:creationId xmlns:a16="http://schemas.microsoft.com/office/drawing/2014/main" id="{4272127D-ABAF-4D4E-B34D-E6FECD2F5685}"/>
                    </a:ext>
                  </a:extLst>
                </p:cNvPr>
                <p:cNvSpPr txBox="1"/>
                <p:nvPr/>
              </p:nvSpPr>
              <p:spPr>
                <a:xfrm>
                  <a:off x="5311460" y="3972718"/>
                  <a:ext cx="368819"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46" name="TextBox 1045">
                  <a:extLst>
                    <a:ext uri="{FF2B5EF4-FFF2-40B4-BE49-F238E27FC236}">
                      <a16:creationId xmlns:a16="http://schemas.microsoft.com/office/drawing/2014/main" id="{87F24A25-4F78-476E-BEE1-089FBB4910F3}"/>
                    </a:ext>
                  </a:extLst>
                </p:cNvPr>
                <p:cNvSpPr txBox="1">
                  <a:spLocks noRot="1" noChangeAspect="1" noMove="1" noResize="1" noEditPoints="1" noAdjustHandles="1" noChangeArrowheads="1" noChangeShapeType="1" noTextEdit="1"/>
                </p:cNvSpPr>
                <p:nvPr/>
              </p:nvSpPr>
              <p:spPr>
                <a:xfrm>
                  <a:off x="5311460" y="3972718"/>
                  <a:ext cx="368819" cy="184666"/>
                </a:xfrm>
                <a:prstGeom prst="rect">
                  <a:avLst/>
                </a:prstGeom>
                <a:blipFill>
                  <a:blip r:embed="rId21"/>
                  <a:stretch>
                    <a:fillRect l="-5000"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4" name="TextBox 233">
                  <a:extLst>
                    <a:ext uri="{FF2B5EF4-FFF2-40B4-BE49-F238E27FC236}">
                      <a16:creationId xmlns:a16="http://schemas.microsoft.com/office/drawing/2014/main" id="{009975A8-9DEC-4645-9A2A-D78B72230E21}"/>
                    </a:ext>
                  </a:extLst>
                </p:cNvPr>
                <p:cNvSpPr txBox="1"/>
                <p:nvPr/>
              </p:nvSpPr>
              <p:spPr>
                <a:xfrm>
                  <a:off x="5278121" y="4496593"/>
                  <a:ext cx="368819"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47" name="TextBox 1046">
                  <a:extLst>
                    <a:ext uri="{FF2B5EF4-FFF2-40B4-BE49-F238E27FC236}">
                      <a16:creationId xmlns:a16="http://schemas.microsoft.com/office/drawing/2014/main" id="{8FD17F97-0326-42D3-8BF0-A8556731DA12}"/>
                    </a:ext>
                  </a:extLst>
                </p:cNvPr>
                <p:cNvSpPr txBox="1">
                  <a:spLocks noRot="1" noChangeAspect="1" noMove="1" noResize="1" noEditPoints="1" noAdjustHandles="1" noChangeArrowheads="1" noChangeShapeType="1" noTextEdit="1"/>
                </p:cNvSpPr>
                <p:nvPr/>
              </p:nvSpPr>
              <p:spPr>
                <a:xfrm>
                  <a:off x="5278121" y="4496593"/>
                  <a:ext cx="368819" cy="184666"/>
                </a:xfrm>
                <a:prstGeom prst="rect">
                  <a:avLst/>
                </a:prstGeom>
                <a:blipFill>
                  <a:blip r:embed="rId22"/>
                  <a:stretch>
                    <a:fillRect l="-3279"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5" name="TextBox 234">
                  <a:extLst>
                    <a:ext uri="{FF2B5EF4-FFF2-40B4-BE49-F238E27FC236}">
                      <a16:creationId xmlns:a16="http://schemas.microsoft.com/office/drawing/2014/main" id="{DFF380C4-ADF7-4BC1-9EC8-64FBCFA2A533}"/>
                    </a:ext>
                  </a:extLst>
                </p:cNvPr>
                <p:cNvSpPr txBox="1"/>
                <p:nvPr/>
              </p:nvSpPr>
              <p:spPr>
                <a:xfrm>
                  <a:off x="5290027" y="5027613"/>
                  <a:ext cx="368819"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48" name="TextBox 1047">
                  <a:extLst>
                    <a:ext uri="{FF2B5EF4-FFF2-40B4-BE49-F238E27FC236}">
                      <a16:creationId xmlns:a16="http://schemas.microsoft.com/office/drawing/2014/main" id="{BE7EF9F1-F6BE-477A-AD1D-E698ED1723B5}"/>
                    </a:ext>
                  </a:extLst>
                </p:cNvPr>
                <p:cNvSpPr txBox="1">
                  <a:spLocks noRot="1" noChangeAspect="1" noMove="1" noResize="1" noEditPoints="1" noAdjustHandles="1" noChangeArrowheads="1" noChangeShapeType="1" noTextEdit="1"/>
                </p:cNvSpPr>
                <p:nvPr/>
              </p:nvSpPr>
              <p:spPr>
                <a:xfrm>
                  <a:off x="5290027" y="5027613"/>
                  <a:ext cx="368819" cy="184666"/>
                </a:xfrm>
                <a:prstGeom prst="rect">
                  <a:avLst/>
                </a:prstGeom>
                <a:blipFill>
                  <a:blip r:embed="rId23"/>
                  <a:stretch>
                    <a:fillRect l="-3279" b="-9677"/>
                  </a:stretch>
                </a:blipFill>
              </p:spPr>
              <p:txBody>
                <a:bodyPr/>
                <a:lstStyle/>
                <a:p>
                  <a:r>
                    <a:rPr lang="en-US">
                      <a:noFill/>
                    </a:rPr>
                    <a:t> </a:t>
                  </a:r>
                </a:p>
              </p:txBody>
            </p:sp>
          </mc:Fallback>
        </mc:AlternateContent>
        <p:sp>
          <p:nvSpPr>
            <p:cNvPr id="236" name="Right Brace 235">
              <a:extLst>
                <a:ext uri="{FF2B5EF4-FFF2-40B4-BE49-F238E27FC236}">
                  <a16:creationId xmlns:a16="http://schemas.microsoft.com/office/drawing/2014/main" id="{ED596E64-04D5-45CF-955A-622631370F2B}"/>
                </a:ext>
              </a:extLst>
            </p:cNvPr>
            <p:cNvSpPr/>
            <p:nvPr/>
          </p:nvSpPr>
          <p:spPr bwMode="auto">
            <a:xfrm>
              <a:off x="5735318" y="4264660"/>
              <a:ext cx="92869" cy="495299"/>
            </a:xfrm>
            <a:prstGeom prst="rightBrace">
              <a:avLst>
                <a:gd name="adj1" fmla="val 30180"/>
                <a:gd name="adj2" fmla="val 50000"/>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37" name="TextBox 236">
                  <a:extLst>
                    <a:ext uri="{FF2B5EF4-FFF2-40B4-BE49-F238E27FC236}">
                      <a16:creationId xmlns:a16="http://schemas.microsoft.com/office/drawing/2014/main" id="{C64BEC1B-0C38-44B5-9EA5-C8A6D400DE3D}"/>
                    </a:ext>
                  </a:extLst>
                </p:cNvPr>
                <p:cNvSpPr txBox="1"/>
                <p:nvPr/>
              </p:nvSpPr>
              <p:spPr>
                <a:xfrm>
                  <a:off x="5849622" y="4394199"/>
                  <a:ext cx="43454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12</m:t>
                            </m:r>
                          </m:sub>
                        </m:sSub>
                      </m:oMath>
                    </m:oMathPara>
                  </a14:m>
                  <a:endParaRPr lang="en-US" sz="1600" dirty="0">
                    <a:solidFill>
                      <a:srgbClr val="FF0000"/>
                    </a:solidFill>
                  </a:endParaRPr>
                </a:p>
              </p:txBody>
            </p:sp>
          </mc:Choice>
          <mc:Fallback xmlns="">
            <p:sp>
              <p:nvSpPr>
                <p:cNvPr id="1050" name="TextBox 1049">
                  <a:extLst>
                    <a:ext uri="{FF2B5EF4-FFF2-40B4-BE49-F238E27FC236}">
                      <a16:creationId xmlns:a16="http://schemas.microsoft.com/office/drawing/2014/main" id="{DF6689BC-E600-4FC6-B426-95F44489079C}"/>
                    </a:ext>
                  </a:extLst>
                </p:cNvPr>
                <p:cNvSpPr txBox="1">
                  <a:spLocks noRot="1" noChangeAspect="1" noMove="1" noResize="1" noEditPoints="1" noAdjustHandles="1" noChangeArrowheads="1" noChangeShapeType="1" noTextEdit="1"/>
                </p:cNvSpPr>
                <p:nvPr/>
              </p:nvSpPr>
              <p:spPr>
                <a:xfrm>
                  <a:off x="5849622" y="4394199"/>
                  <a:ext cx="434543" cy="184666"/>
                </a:xfrm>
                <a:prstGeom prst="rect">
                  <a:avLst/>
                </a:prstGeom>
                <a:blipFill>
                  <a:blip r:embed="rId24"/>
                  <a:stretch>
                    <a:fillRect l="-2817" b="-13333"/>
                  </a:stretch>
                </a:blipFill>
              </p:spPr>
              <p:txBody>
                <a:bodyPr/>
                <a:lstStyle/>
                <a:p>
                  <a:r>
                    <a:rPr lang="en-US">
                      <a:noFill/>
                    </a:rPr>
                    <a:t> </a:t>
                  </a:r>
                </a:p>
              </p:txBody>
            </p:sp>
          </mc:Fallback>
        </mc:AlternateContent>
        <p:sp>
          <p:nvSpPr>
            <p:cNvPr id="238" name="Right Brace 237">
              <a:extLst>
                <a:ext uri="{FF2B5EF4-FFF2-40B4-BE49-F238E27FC236}">
                  <a16:creationId xmlns:a16="http://schemas.microsoft.com/office/drawing/2014/main" id="{BD789338-9413-4192-BB88-67EB970A0117}"/>
                </a:ext>
              </a:extLst>
            </p:cNvPr>
            <p:cNvSpPr/>
            <p:nvPr/>
          </p:nvSpPr>
          <p:spPr bwMode="auto">
            <a:xfrm>
              <a:off x="5737700" y="4790916"/>
              <a:ext cx="92869" cy="495299"/>
            </a:xfrm>
            <a:prstGeom prst="rightBrace">
              <a:avLst>
                <a:gd name="adj1" fmla="val 30180"/>
                <a:gd name="adj2" fmla="val 50000"/>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39" name="TextBox 238">
                  <a:extLst>
                    <a:ext uri="{FF2B5EF4-FFF2-40B4-BE49-F238E27FC236}">
                      <a16:creationId xmlns:a16="http://schemas.microsoft.com/office/drawing/2014/main" id="{C3E50FBE-DA6E-400F-8FE3-7BE52A1557A2}"/>
                    </a:ext>
                  </a:extLst>
                </p:cNvPr>
                <p:cNvSpPr txBox="1"/>
                <p:nvPr/>
              </p:nvSpPr>
              <p:spPr>
                <a:xfrm>
                  <a:off x="5852004" y="4920455"/>
                  <a:ext cx="43454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23</m:t>
                            </m:r>
                          </m:sub>
                        </m:sSub>
                      </m:oMath>
                    </m:oMathPara>
                  </a14:m>
                  <a:endParaRPr lang="en-US" sz="1600" dirty="0">
                    <a:solidFill>
                      <a:srgbClr val="FF0000"/>
                    </a:solidFill>
                  </a:endParaRPr>
                </a:p>
              </p:txBody>
            </p:sp>
          </mc:Choice>
          <mc:Fallback xmlns="">
            <p:sp>
              <p:nvSpPr>
                <p:cNvPr id="1052" name="TextBox 1051">
                  <a:extLst>
                    <a:ext uri="{FF2B5EF4-FFF2-40B4-BE49-F238E27FC236}">
                      <a16:creationId xmlns:a16="http://schemas.microsoft.com/office/drawing/2014/main" id="{998CA2F5-A6F7-4235-823E-02C5F97A080F}"/>
                    </a:ext>
                  </a:extLst>
                </p:cNvPr>
                <p:cNvSpPr txBox="1">
                  <a:spLocks noRot="1" noChangeAspect="1" noMove="1" noResize="1" noEditPoints="1" noAdjustHandles="1" noChangeArrowheads="1" noChangeShapeType="1" noTextEdit="1"/>
                </p:cNvSpPr>
                <p:nvPr/>
              </p:nvSpPr>
              <p:spPr>
                <a:xfrm>
                  <a:off x="5852004" y="4920455"/>
                  <a:ext cx="434543" cy="184666"/>
                </a:xfrm>
                <a:prstGeom prst="rect">
                  <a:avLst/>
                </a:prstGeom>
                <a:blipFill>
                  <a:blip r:embed="rId25"/>
                  <a:stretch>
                    <a:fillRect l="-4225" b="-13333"/>
                  </a:stretch>
                </a:blipFill>
              </p:spPr>
              <p:txBody>
                <a:bodyPr/>
                <a:lstStyle/>
                <a:p>
                  <a:r>
                    <a:rPr lang="en-US">
                      <a:noFill/>
                    </a:rPr>
                    <a:t> </a:t>
                  </a:r>
                </a:p>
              </p:txBody>
            </p:sp>
          </mc:Fallback>
        </mc:AlternateContent>
        <p:sp>
          <p:nvSpPr>
            <p:cNvPr id="240" name="Right Brace 239">
              <a:extLst>
                <a:ext uri="{FF2B5EF4-FFF2-40B4-BE49-F238E27FC236}">
                  <a16:creationId xmlns:a16="http://schemas.microsoft.com/office/drawing/2014/main" id="{EA7A5226-BEC6-440D-AF0E-E8C462B176D3}"/>
                </a:ext>
              </a:extLst>
            </p:cNvPr>
            <p:cNvSpPr/>
            <p:nvPr/>
          </p:nvSpPr>
          <p:spPr bwMode="auto">
            <a:xfrm>
              <a:off x="6321105" y="4264660"/>
              <a:ext cx="92869" cy="1026319"/>
            </a:xfrm>
            <a:prstGeom prst="rightBrace">
              <a:avLst>
                <a:gd name="adj1" fmla="val 30180"/>
                <a:gd name="adj2" fmla="val 25406"/>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41" name="TextBox 240">
                  <a:extLst>
                    <a:ext uri="{FF2B5EF4-FFF2-40B4-BE49-F238E27FC236}">
                      <a16:creationId xmlns:a16="http://schemas.microsoft.com/office/drawing/2014/main" id="{8C951731-D486-42C5-ACF7-34ABB8A49B61}"/>
                    </a:ext>
                  </a:extLst>
                </p:cNvPr>
                <p:cNvSpPr txBox="1"/>
                <p:nvPr/>
              </p:nvSpPr>
              <p:spPr>
                <a:xfrm>
                  <a:off x="6435409" y="4394199"/>
                  <a:ext cx="43454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13</m:t>
                            </m:r>
                          </m:sub>
                        </m:sSub>
                      </m:oMath>
                    </m:oMathPara>
                  </a14:m>
                  <a:endParaRPr lang="en-US" sz="1600" dirty="0">
                    <a:solidFill>
                      <a:srgbClr val="FF0000"/>
                    </a:solidFill>
                  </a:endParaRPr>
                </a:p>
              </p:txBody>
            </p:sp>
          </mc:Choice>
          <mc:Fallback xmlns="">
            <p:sp>
              <p:nvSpPr>
                <p:cNvPr id="1054" name="TextBox 1053">
                  <a:extLst>
                    <a:ext uri="{FF2B5EF4-FFF2-40B4-BE49-F238E27FC236}">
                      <a16:creationId xmlns:a16="http://schemas.microsoft.com/office/drawing/2014/main" id="{2006E59B-3020-4064-9582-28B90C8689F1}"/>
                    </a:ext>
                  </a:extLst>
                </p:cNvPr>
                <p:cNvSpPr txBox="1">
                  <a:spLocks noRot="1" noChangeAspect="1" noMove="1" noResize="1" noEditPoints="1" noAdjustHandles="1" noChangeArrowheads="1" noChangeShapeType="1" noTextEdit="1"/>
                </p:cNvSpPr>
                <p:nvPr/>
              </p:nvSpPr>
              <p:spPr>
                <a:xfrm>
                  <a:off x="6435409" y="4394199"/>
                  <a:ext cx="434543" cy="184666"/>
                </a:xfrm>
                <a:prstGeom prst="rect">
                  <a:avLst/>
                </a:prstGeom>
                <a:blipFill>
                  <a:blip r:embed="rId26"/>
                  <a:stretch>
                    <a:fillRect l="-2778" b="-13333"/>
                  </a:stretch>
                </a:blipFill>
              </p:spPr>
              <p:txBody>
                <a:bodyPr/>
                <a:lstStyle/>
                <a:p>
                  <a:r>
                    <a:rPr lang="en-US">
                      <a:noFill/>
                    </a:rPr>
                    <a:t> </a:t>
                  </a:r>
                </a:p>
              </p:txBody>
            </p:sp>
          </mc:Fallback>
        </mc:AlternateContent>
        <p:sp>
          <p:nvSpPr>
            <p:cNvPr id="242" name="Oval 241">
              <a:extLst>
                <a:ext uri="{FF2B5EF4-FFF2-40B4-BE49-F238E27FC236}">
                  <a16:creationId xmlns:a16="http://schemas.microsoft.com/office/drawing/2014/main" id="{8A3F81C0-641B-4029-8693-D75A6E4EDFA3}"/>
                </a:ext>
              </a:extLst>
            </p:cNvPr>
            <p:cNvSpPr/>
            <p:nvPr/>
          </p:nvSpPr>
          <p:spPr bwMode="auto">
            <a:xfrm>
              <a:off x="7277338" y="4219416"/>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243" name="Rectangle 242">
              <a:extLst>
                <a:ext uri="{FF2B5EF4-FFF2-40B4-BE49-F238E27FC236}">
                  <a16:creationId xmlns:a16="http://schemas.microsoft.com/office/drawing/2014/main" id="{49543097-8EEA-45ED-AF9B-900B0A2F1A51}"/>
                </a:ext>
              </a:extLst>
            </p:cNvPr>
            <p:cNvSpPr/>
            <p:nvPr/>
          </p:nvSpPr>
          <p:spPr>
            <a:xfrm>
              <a:off x="7128596" y="3661687"/>
              <a:ext cx="538930"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Bus n</a:t>
              </a:r>
              <a:endParaRPr lang="en-US" sz="1200" dirty="0"/>
            </a:p>
          </p:txBody>
        </p:sp>
        <p:cxnSp>
          <p:nvCxnSpPr>
            <p:cNvPr id="244" name="Straight Arrow Connector 243">
              <a:extLst>
                <a:ext uri="{FF2B5EF4-FFF2-40B4-BE49-F238E27FC236}">
                  <a16:creationId xmlns:a16="http://schemas.microsoft.com/office/drawing/2014/main" id="{77473B30-CDB2-433E-A62A-D11E2FB2BAA5}"/>
                </a:ext>
              </a:extLst>
            </p:cNvPr>
            <p:cNvCxnSpPr>
              <a:cxnSpLocks/>
            </p:cNvCxnSpPr>
            <p:nvPr/>
          </p:nvCxnSpPr>
          <p:spPr bwMode="auto">
            <a:xfrm>
              <a:off x="7308534" y="4025741"/>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45" name="TextBox 244">
                  <a:extLst>
                    <a:ext uri="{FF2B5EF4-FFF2-40B4-BE49-F238E27FC236}">
                      <a16:creationId xmlns:a16="http://schemas.microsoft.com/office/drawing/2014/main" id="{9C118A01-939A-46E0-9ED4-84BC17D7ACCB}"/>
                    </a:ext>
                  </a:extLst>
                </p:cNvPr>
                <p:cNvSpPr txBox="1"/>
                <p:nvPr/>
              </p:nvSpPr>
              <p:spPr>
                <a:xfrm>
                  <a:off x="7214078" y="4261643"/>
                  <a:ext cx="25686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58" name="TextBox 1057">
                  <a:extLst>
                    <a:ext uri="{FF2B5EF4-FFF2-40B4-BE49-F238E27FC236}">
                      <a16:creationId xmlns:a16="http://schemas.microsoft.com/office/drawing/2014/main" id="{AA42810B-FDCF-4778-920A-2CC547C94FCD}"/>
                    </a:ext>
                  </a:extLst>
                </p:cNvPr>
                <p:cNvSpPr txBox="1">
                  <a:spLocks noRot="1" noChangeAspect="1" noMove="1" noResize="1" noEditPoints="1" noAdjustHandles="1" noChangeArrowheads="1" noChangeShapeType="1" noTextEdit="1"/>
                </p:cNvSpPr>
                <p:nvPr/>
              </p:nvSpPr>
              <p:spPr>
                <a:xfrm>
                  <a:off x="7214078" y="4261643"/>
                  <a:ext cx="256865" cy="184666"/>
                </a:xfrm>
                <a:prstGeom prst="rect">
                  <a:avLst/>
                </a:prstGeom>
                <a:blipFill>
                  <a:blip r:embed="rId27"/>
                  <a:stretch>
                    <a:fillRect l="-14286" r="-476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6" name="TextBox 245">
                  <a:extLst>
                    <a:ext uri="{FF2B5EF4-FFF2-40B4-BE49-F238E27FC236}">
                      <a16:creationId xmlns:a16="http://schemas.microsoft.com/office/drawing/2014/main" id="{E2AC99DE-6608-4EDF-8031-80EC5387A889}"/>
                    </a:ext>
                  </a:extLst>
                </p:cNvPr>
                <p:cNvSpPr txBox="1"/>
                <p:nvPr/>
              </p:nvSpPr>
              <p:spPr>
                <a:xfrm>
                  <a:off x="7365686" y="3978275"/>
                  <a:ext cx="229807" cy="1954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1</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59" name="TextBox 1058">
                  <a:extLst>
                    <a:ext uri="{FF2B5EF4-FFF2-40B4-BE49-F238E27FC236}">
                      <a16:creationId xmlns:a16="http://schemas.microsoft.com/office/drawing/2014/main" id="{6427A754-E13D-41AA-B639-79B1210E0802}"/>
                    </a:ext>
                  </a:extLst>
                </p:cNvPr>
                <p:cNvSpPr txBox="1">
                  <a:spLocks noRot="1" noChangeAspect="1" noMove="1" noResize="1" noEditPoints="1" noAdjustHandles="1" noChangeArrowheads="1" noChangeShapeType="1" noTextEdit="1"/>
                </p:cNvSpPr>
                <p:nvPr/>
              </p:nvSpPr>
              <p:spPr>
                <a:xfrm>
                  <a:off x="7365686" y="3978275"/>
                  <a:ext cx="229807" cy="195438"/>
                </a:xfrm>
                <a:prstGeom prst="rect">
                  <a:avLst/>
                </a:prstGeom>
                <a:blipFill>
                  <a:blip r:embed="rId28"/>
                  <a:stretch>
                    <a:fillRect l="-15789" r="-2632" b="-15625"/>
                  </a:stretch>
                </a:blipFill>
              </p:spPr>
              <p:txBody>
                <a:bodyPr/>
                <a:lstStyle/>
                <a:p>
                  <a:r>
                    <a:rPr lang="en-US">
                      <a:noFill/>
                    </a:rPr>
                    <a:t> </a:t>
                  </a:r>
                </a:p>
              </p:txBody>
            </p:sp>
          </mc:Fallback>
        </mc:AlternateContent>
        <p:sp>
          <p:nvSpPr>
            <p:cNvPr id="247" name="Oval 246">
              <a:extLst>
                <a:ext uri="{FF2B5EF4-FFF2-40B4-BE49-F238E27FC236}">
                  <a16:creationId xmlns:a16="http://schemas.microsoft.com/office/drawing/2014/main" id="{227234AB-4EEE-4C1E-A65F-DAD5FAD99404}"/>
                </a:ext>
              </a:extLst>
            </p:cNvPr>
            <p:cNvSpPr/>
            <p:nvPr/>
          </p:nvSpPr>
          <p:spPr bwMode="auto">
            <a:xfrm>
              <a:off x="7260669" y="4745672"/>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48" name="Straight Arrow Connector 247">
              <a:extLst>
                <a:ext uri="{FF2B5EF4-FFF2-40B4-BE49-F238E27FC236}">
                  <a16:creationId xmlns:a16="http://schemas.microsoft.com/office/drawing/2014/main" id="{C40FF75F-AAE4-454E-820E-3C63E0436E50}"/>
                </a:ext>
              </a:extLst>
            </p:cNvPr>
            <p:cNvCxnSpPr>
              <a:cxnSpLocks/>
            </p:cNvCxnSpPr>
            <p:nvPr/>
          </p:nvCxnSpPr>
          <p:spPr bwMode="auto">
            <a:xfrm>
              <a:off x="7291865" y="4551997"/>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49" name="TextBox 248">
                  <a:extLst>
                    <a:ext uri="{FF2B5EF4-FFF2-40B4-BE49-F238E27FC236}">
                      <a16:creationId xmlns:a16="http://schemas.microsoft.com/office/drawing/2014/main" id="{140B3331-9B5E-4EB5-BCA3-B51BACF17086}"/>
                    </a:ext>
                  </a:extLst>
                </p:cNvPr>
                <p:cNvSpPr txBox="1"/>
                <p:nvPr/>
              </p:nvSpPr>
              <p:spPr>
                <a:xfrm>
                  <a:off x="7180739" y="4785518"/>
                  <a:ext cx="25686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62" name="TextBox 1061">
                  <a:extLst>
                    <a:ext uri="{FF2B5EF4-FFF2-40B4-BE49-F238E27FC236}">
                      <a16:creationId xmlns:a16="http://schemas.microsoft.com/office/drawing/2014/main" id="{50D06101-E8A0-4D29-9959-C95B7771A255}"/>
                    </a:ext>
                  </a:extLst>
                </p:cNvPr>
                <p:cNvSpPr txBox="1">
                  <a:spLocks noRot="1" noChangeAspect="1" noMove="1" noResize="1" noEditPoints="1" noAdjustHandles="1" noChangeArrowheads="1" noChangeShapeType="1" noTextEdit="1"/>
                </p:cNvSpPr>
                <p:nvPr/>
              </p:nvSpPr>
              <p:spPr>
                <a:xfrm>
                  <a:off x="7180739" y="4785518"/>
                  <a:ext cx="256865" cy="184666"/>
                </a:xfrm>
                <a:prstGeom prst="rect">
                  <a:avLst/>
                </a:prstGeom>
                <a:blipFill>
                  <a:blip r:embed="rId29"/>
                  <a:stretch>
                    <a:fillRect l="-14286" r="-476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0" name="TextBox 249">
                  <a:extLst>
                    <a:ext uri="{FF2B5EF4-FFF2-40B4-BE49-F238E27FC236}">
                      <a16:creationId xmlns:a16="http://schemas.microsoft.com/office/drawing/2014/main" id="{485624CB-11C4-491F-B8CA-BBCAB1F77E04}"/>
                    </a:ext>
                  </a:extLst>
                </p:cNvPr>
                <p:cNvSpPr txBox="1"/>
                <p:nvPr/>
              </p:nvSpPr>
              <p:spPr>
                <a:xfrm>
                  <a:off x="7349017" y="4504531"/>
                  <a:ext cx="229807" cy="1958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2</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63" name="TextBox 1062">
                  <a:extLst>
                    <a:ext uri="{FF2B5EF4-FFF2-40B4-BE49-F238E27FC236}">
                      <a16:creationId xmlns:a16="http://schemas.microsoft.com/office/drawing/2014/main" id="{1E821EF8-45C4-4CD4-9389-E325BEB9CA67}"/>
                    </a:ext>
                  </a:extLst>
                </p:cNvPr>
                <p:cNvSpPr txBox="1">
                  <a:spLocks noRot="1" noChangeAspect="1" noMove="1" noResize="1" noEditPoints="1" noAdjustHandles="1" noChangeArrowheads="1" noChangeShapeType="1" noTextEdit="1"/>
                </p:cNvSpPr>
                <p:nvPr/>
              </p:nvSpPr>
              <p:spPr>
                <a:xfrm>
                  <a:off x="7349017" y="4504531"/>
                  <a:ext cx="229807" cy="195823"/>
                </a:xfrm>
                <a:prstGeom prst="rect">
                  <a:avLst/>
                </a:prstGeom>
                <a:blipFill>
                  <a:blip r:embed="rId30"/>
                  <a:stretch>
                    <a:fillRect l="-15789" t="-6250" r="-2632" b="-15625"/>
                  </a:stretch>
                </a:blipFill>
              </p:spPr>
              <p:txBody>
                <a:bodyPr/>
                <a:lstStyle/>
                <a:p>
                  <a:r>
                    <a:rPr lang="en-US">
                      <a:noFill/>
                    </a:rPr>
                    <a:t> </a:t>
                  </a:r>
                </a:p>
              </p:txBody>
            </p:sp>
          </mc:Fallback>
        </mc:AlternateContent>
        <p:sp>
          <p:nvSpPr>
            <p:cNvPr id="251" name="Oval 250">
              <a:extLst>
                <a:ext uri="{FF2B5EF4-FFF2-40B4-BE49-F238E27FC236}">
                  <a16:creationId xmlns:a16="http://schemas.microsoft.com/office/drawing/2014/main" id="{AD74BA04-409F-4173-81C9-FA660381BF8A}"/>
                </a:ext>
              </a:extLst>
            </p:cNvPr>
            <p:cNvSpPr/>
            <p:nvPr/>
          </p:nvSpPr>
          <p:spPr bwMode="auto">
            <a:xfrm>
              <a:off x="7267813" y="5269547"/>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52" name="Straight Arrow Connector 251">
              <a:extLst>
                <a:ext uri="{FF2B5EF4-FFF2-40B4-BE49-F238E27FC236}">
                  <a16:creationId xmlns:a16="http://schemas.microsoft.com/office/drawing/2014/main" id="{C9D4D6A0-3244-46B2-9309-0149B5D21E5A}"/>
                </a:ext>
              </a:extLst>
            </p:cNvPr>
            <p:cNvCxnSpPr>
              <a:cxnSpLocks/>
            </p:cNvCxnSpPr>
            <p:nvPr/>
          </p:nvCxnSpPr>
          <p:spPr bwMode="auto">
            <a:xfrm>
              <a:off x="7299009" y="5075872"/>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53" name="TextBox 252">
                  <a:extLst>
                    <a:ext uri="{FF2B5EF4-FFF2-40B4-BE49-F238E27FC236}">
                      <a16:creationId xmlns:a16="http://schemas.microsoft.com/office/drawing/2014/main" id="{443DF217-32B6-4864-872E-F1FF83B7ED5F}"/>
                    </a:ext>
                  </a:extLst>
                </p:cNvPr>
                <p:cNvSpPr txBox="1"/>
                <p:nvPr/>
              </p:nvSpPr>
              <p:spPr>
                <a:xfrm>
                  <a:off x="7192645" y="5316538"/>
                  <a:ext cx="25686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66" name="TextBox 1065">
                  <a:extLst>
                    <a:ext uri="{FF2B5EF4-FFF2-40B4-BE49-F238E27FC236}">
                      <a16:creationId xmlns:a16="http://schemas.microsoft.com/office/drawing/2014/main" id="{69DB5C99-08CB-4C5B-8E05-E3A5BFB33778}"/>
                    </a:ext>
                  </a:extLst>
                </p:cNvPr>
                <p:cNvSpPr txBox="1">
                  <a:spLocks noRot="1" noChangeAspect="1" noMove="1" noResize="1" noEditPoints="1" noAdjustHandles="1" noChangeArrowheads="1" noChangeShapeType="1" noTextEdit="1"/>
                </p:cNvSpPr>
                <p:nvPr/>
              </p:nvSpPr>
              <p:spPr>
                <a:xfrm>
                  <a:off x="7192645" y="5316538"/>
                  <a:ext cx="256865" cy="184666"/>
                </a:xfrm>
                <a:prstGeom prst="rect">
                  <a:avLst/>
                </a:prstGeom>
                <a:blipFill>
                  <a:blip r:embed="rId31"/>
                  <a:stretch>
                    <a:fillRect l="-13953" r="-2326"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4" name="TextBox 253">
                  <a:extLst>
                    <a:ext uri="{FF2B5EF4-FFF2-40B4-BE49-F238E27FC236}">
                      <a16:creationId xmlns:a16="http://schemas.microsoft.com/office/drawing/2014/main" id="{A9C9128C-46F9-4CC9-A1FB-60A15832CEFE}"/>
                    </a:ext>
                  </a:extLst>
                </p:cNvPr>
                <p:cNvSpPr txBox="1"/>
                <p:nvPr/>
              </p:nvSpPr>
              <p:spPr>
                <a:xfrm>
                  <a:off x="7356161" y="5028406"/>
                  <a:ext cx="229807" cy="1958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3</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67" name="TextBox 1066">
                  <a:extLst>
                    <a:ext uri="{FF2B5EF4-FFF2-40B4-BE49-F238E27FC236}">
                      <a16:creationId xmlns:a16="http://schemas.microsoft.com/office/drawing/2014/main" id="{DB598C8F-E186-496A-AD4D-79E739155CB6}"/>
                    </a:ext>
                  </a:extLst>
                </p:cNvPr>
                <p:cNvSpPr txBox="1">
                  <a:spLocks noRot="1" noChangeAspect="1" noMove="1" noResize="1" noEditPoints="1" noAdjustHandles="1" noChangeArrowheads="1" noChangeShapeType="1" noTextEdit="1"/>
                </p:cNvSpPr>
                <p:nvPr/>
              </p:nvSpPr>
              <p:spPr>
                <a:xfrm>
                  <a:off x="7356161" y="5028406"/>
                  <a:ext cx="229807" cy="195823"/>
                </a:xfrm>
                <a:prstGeom prst="rect">
                  <a:avLst/>
                </a:prstGeom>
                <a:blipFill>
                  <a:blip r:embed="rId32"/>
                  <a:stretch>
                    <a:fillRect l="-15789" t="-6250" r="-2632" b="-15625"/>
                  </a:stretch>
                </a:blipFill>
              </p:spPr>
              <p:txBody>
                <a:bodyPr/>
                <a:lstStyle/>
                <a:p>
                  <a:r>
                    <a:rPr lang="en-US">
                      <a:noFill/>
                    </a:rPr>
                    <a:t> </a:t>
                  </a:r>
                </a:p>
              </p:txBody>
            </p:sp>
          </mc:Fallback>
        </mc:AlternateContent>
        <p:grpSp>
          <p:nvGrpSpPr>
            <p:cNvPr id="255" name="Group 254">
              <a:extLst>
                <a:ext uri="{FF2B5EF4-FFF2-40B4-BE49-F238E27FC236}">
                  <a16:creationId xmlns:a16="http://schemas.microsoft.com/office/drawing/2014/main" id="{1292186A-95E8-4591-A9EE-01729A1C2109}"/>
                </a:ext>
              </a:extLst>
            </p:cNvPr>
            <p:cNvGrpSpPr/>
            <p:nvPr/>
          </p:nvGrpSpPr>
          <p:grpSpPr>
            <a:xfrm flipH="1">
              <a:off x="7316790" y="4199484"/>
              <a:ext cx="1646475" cy="1441537"/>
              <a:chOff x="696119" y="3940881"/>
              <a:chExt cx="1646475" cy="1441537"/>
            </a:xfrm>
          </p:grpSpPr>
          <p:grpSp>
            <p:nvGrpSpPr>
              <p:cNvPr id="324" name="Group 323">
                <a:extLst>
                  <a:ext uri="{FF2B5EF4-FFF2-40B4-BE49-F238E27FC236}">
                    <a16:creationId xmlns:a16="http://schemas.microsoft.com/office/drawing/2014/main" id="{E911C046-89D1-46EA-9CDD-14CEDE3D376A}"/>
                  </a:ext>
                </a:extLst>
              </p:cNvPr>
              <p:cNvGrpSpPr/>
              <p:nvPr/>
            </p:nvGrpSpPr>
            <p:grpSpPr>
              <a:xfrm>
                <a:off x="800894" y="4464759"/>
                <a:ext cx="1541700" cy="106532"/>
                <a:chOff x="800894" y="4490954"/>
                <a:chExt cx="1541700" cy="106532"/>
              </a:xfrm>
            </p:grpSpPr>
            <p:sp>
              <p:nvSpPr>
                <p:cNvPr id="340" name="Rectangle 339">
                  <a:extLst>
                    <a:ext uri="{FF2B5EF4-FFF2-40B4-BE49-F238E27FC236}">
                      <a16:creationId xmlns:a16="http://schemas.microsoft.com/office/drawing/2014/main" id="{40D15AE4-966A-4611-A6B7-C6CB054E25DD}"/>
                    </a:ext>
                  </a:extLst>
                </p:cNvPr>
                <p:cNvSpPr/>
                <p:nvPr/>
              </p:nvSpPr>
              <p:spPr bwMode="auto">
                <a:xfrm flipH="1">
                  <a:off x="1022350" y="449095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41" name="Straight Connector 340">
                  <a:extLst>
                    <a:ext uri="{FF2B5EF4-FFF2-40B4-BE49-F238E27FC236}">
                      <a16:creationId xmlns:a16="http://schemas.microsoft.com/office/drawing/2014/main" id="{E5A012C6-F3A4-4FA9-A55A-B49D00D128EB}"/>
                    </a:ext>
                  </a:extLst>
                </p:cNvPr>
                <p:cNvCxnSpPr>
                  <a:cxnSpLocks/>
                </p:cNvCxnSpPr>
                <p:nvPr/>
              </p:nvCxnSpPr>
              <p:spPr bwMode="auto">
                <a:xfrm flipH="1">
                  <a:off x="1299764" y="4544220"/>
                  <a:ext cx="104283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2" name="Straight Connector 341">
                  <a:extLst>
                    <a:ext uri="{FF2B5EF4-FFF2-40B4-BE49-F238E27FC236}">
                      <a16:creationId xmlns:a16="http://schemas.microsoft.com/office/drawing/2014/main" id="{C53D4587-9163-4527-8B74-78EF1E9E7C04}"/>
                    </a:ext>
                  </a:extLst>
                </p:cNvPr>
                <p:cNvCxnSpPr>
                  <a:cxnSpLocks/>
                </p:cNvCxnSpPr>
                <p:nvPr/>
              </p:nvCxnSpPr>
              <p:spPr bwMode="auto">
                <a:xfrm>
                  <a:off x="800894" y="45489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25" name="Group 324">
                <a:extLst>
                  <a:ext uri="{FF2B5EF4-FFF2-40B4-BE49-F238E27FC236}">
                    <a16:creationId xmlns:a16="http://schemas.microsoft.com/office/drawing/2014/main" id="{7EBC51DA-9254-4C42-B8DB-01EE8E6B13DE}"/>
                  </a:ext>
                </a:extLst>
              </p:cNvPr>
              <p:cNvGrpSpPr/>
              <p:nvPr/>
            </p:nvGrpSpPr>
            <p:grpSpPr>
              <a:xfrm>
                <a:off x="798513" y="4988638"/>
                <a:ext cx="1526621" cy="106532"/>
                <a:chOff x="798513" y="4988638"/>
                <a:chExt cx="1526621" cy="106532"/>
              </a:xfrm>
            </p:grpSpPr>
            <p:sp>
              <p:nvSpPr>
                <p:cNvPr id="337" name="Rectangle 336">
                  <a:extLst>
                    <a:ext uri="{FF2B5EF4-FFF2-40B4-BE49-F238E27FC236}">
                      <a16:creationId xmlns:a16="http://schemas.microsoft.com/office/drawing/2014/main" id="{9EB3E2BA-FAC8-4586-8F90-36C8954FC1F0}"/>
                    </a:ext>
                  </a:extLst>
                </p:cNvPr>
                <p:cNvSpPr/>
                <p:nvPr/>
              </p:nvSpPr>
              <p:spPr bwMode="auto">
                <a:xfrm flipH="1">
                  <a:off x="1022350" y="4988638"/>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38" name="Straight Connector 337">
                  <a:extLst>
                    <a:ext uri="{FF2B5EF4-FFF2-40B4-BE49-F238E27FC236}">
                      <a16:creationId xmlns:a16="http://schemas.microsoft.com/office/drawing/2014/main" id="{CF523C9C-B012-4EC7-912B-96954AEDB2DD}"/>
                    </a:ext>
                  </a:extLst>
                </p:cNvPr>
                <p:cNvCxnSpPr>
                  <a:cxnSpLocks/>
                  <a:stCxn id="337" idx="1"/>
                </p:cNvCxnSpPr>
                <p:nvPr/>
              </p:nvCxnSpPr>
              <p:spPr bwMode="auto">
                <a:xfrm>
                  <a:off x="1297558" y="5041904"/>
                  <a:ext cx="10275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9" name="Straight Connector 338">
                  <a:extLst>
                    <a:ext uri="{FF2B5EF4-FFF2-40B4-BE49-F238E27FC236}">
                      <a16:creationId xmlns:a16="http://schemas.microsoft.com/office/drawing/2014/main" id="{CC8DEF82-620A-4EA3-A23B-B8D01CD9D273}"/>
                    </a:ext>
                  </a:extLst>
                </p:cNvPr>
                <p:cNvCxnSpPr>
                  <a:cxnSpLocks/>
                </p:cNvCxnSpPr>
                <p:nvPr/>
              </p:nvCxnSpPr>
              <p:spPr bwMode="auto">
                <a:xfrm>
                  <a:off x="798513" y="5046666"/>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326" name="Straight Connector 325">
                <a:extLst>
                  <a:ext uri="{FF2B5EF4-FFF2-40B4-BE49-F238E27FC236}">
                    <a16:creationId xmlns:a16="http://schemas.microsoft.com/office/drawing/2014/main" id="{E8D8C75E-4F38-44A4-9D12-001F094AC853}"/>
                  </a:ext>
                </a:extLst>
              </p:cNvPr>
              <p:cNvCxnSpPr>
                <a:cxnSpLocks/>
              </p:cNvCxnSpPr>
              <p:nvPr/>
            </p:nvCxnSpPr>
            <p:spPr bwMode="auto">
              <a:xfrm>
                <a:off x="803275" y="3990975"/>
                <a:ext cx="0" cy="133667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27" name="Group 326">
                <a:extLst>
                  <a:ext uri="{FF2B5EF4-FFF2-40B4-BE49-F238E27FC236}">
                    <a16:creationId xmlns:a16="http://schemas.microsoft.com/office/drawing/2014/main" id="{39B0BF40-708F-40DB-A98A-406B84C4D20C}"/>
                  </a:ext>
                </a:extLst>
              </p:cNvPr>
              <p:cNvGrpSpPr/>
              <p:nvPr/>
            </p:nvGrpSpPr>
            <p:grpSpPr>
              <a:xfrm flipH="1">
                <a:off x="696119" y="5330031"/>
                <a:ext cx="233363" cy="52387"/>
                <a:chOff x="1473994" y="2859882"/>
                <a:chExt cx="233363" cy="52387"/>
              </a:xfrm>
            </p:grpSpPr>
            <p:cxnSp>
              <p:nvCxnSpPr>
                <p:cNvPr id="332" name="Straight Connector 331">
                  <a:extLst>
                    <a:ext uri="{FF2B5EF4-FFF2-40B4-BE49-F238E27FC236}">
                      <a16:creationId xmlns:a16="http://schemas.microsoft.com/office/drawing/2014/main" id="{55DB38A6-4937-431C-B501-2AE11B5606DB}"/>
                    </a:ext>
                  </a:extLst>
                </p:cNvPr>
                <p:cNvCxnSpPr>
                  <a:cxnSpLocks/>
                </p:cNvCxnSpPr>
                <p:nvPr/>
              </p:nvCxnSpPr>
              <p:spPr bwMode="auto">
                <a:xfrm flipH="1">
                  <a:off x="1473994" y="28598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3" name="Straight Connector 332">
                  <a:extLst>
                    <a:ext uri="{FF2B5EF4-FFF2-40B4-BE49-F238E27FC236}">
                      <a16:creationId xmlns:a16="http://schemas.microsoft.com/office/drawing/2014/main" id="{1827EF6F-F68E-49C8-8831-69C497431034}"/>
                    </a:ext>
                  </a:extLst>
                </p:cNvPr>
                <p:cNvCxnSpPr>
                  <a:cxnSpLocks/>
                </p:cNvCxnSpPr>
                <p:nvPr/>
              </p:nvCxnSpPr>
              <p:spPr bwMode="auto">
                <a:xfrm>
                  <a:off x="1643063"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4" name="Straight Connector 333">
                  <a:extLst>
                    <a:ext uri="{FF2B5EF4-FFF2-40B4-BE49-F238E27FC236}">
                      <a16:creationId xmlns:a16="http://schemas.microsoft.com/office/drawing/2014/main" id="{1E8C8D56-D16F-4AB5-A95F-22D53A1F9D86}"/>
                    </a:ext>
                  </a:extLst>
                </p:cNvPr>
                <p:cNvCxnSpPr>
                  <a:cxnSpLocks/>
                </p:cNvCxnSpPr>
                <p:nvPr/>
              </p:nvCxnSpPr>
              <p:spPr bwMode="auto">
                <a:xfrm>
                  <a:off x="1593057"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5" name="Straight Connector 334">
                  <a:extLst>
                    <a:ext uri="{FF2B5EF4-FFF2-40B4-BE49-F238E27FC236}">
                      <a16:creationId xmlns:a16="http://schemas.microsoft.com/office/drawing/2014/main" id="{DD6C896C-C92D-4020-A0E2-4C969206976B}"/>
                    </a:ext>
                  </a:extLst>
                </p:cNvPr>
                <p:cNvCxnSpPr>
                  <a:cxnSpLocks/>
                </p:cNvCxnSpPr>
                <p:nvPr/>
              </p:nvCxnSpPr>
              <p:spPr bwMode="auto">
                <a:xfrm>
                  <a:off x="1543051"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6" name="Straight Connector 335">
                  <a:extLst>
                    <a:ext uri="{FF2B5EF4-FFF2-40B4-BE49-F238E27FC236}">
                      <a16:creationId xmlns:a16="http://schemas.microsoft.com/office/drawing/2014/main" id="{E30CC669-A62F-4C2D-97F5-D2F31C023D12}"/>
                    </a:ext>
                  </a:extLst>
                </p:cNvPr>
                <p:cNvCxnSpPr>
                  <a:cxnSpLocks/>
                </p:cNvCxnSpPr>
                <p:nvPr/>
              </p:nvCxnSpPr>
              <p:spPr bwMode="auto">
                <a:xfrm>
                  <a:off x="1493045"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28" name="Group 327">
                <a:extLst>
                  <a:ext uri="{FF2B5EF4-FFF2-40B4-BE49-F238E27FC236}">
                    <a16:creationId xmlns:a16="http://schemas.microsoft.com/office/drawing/2014/main" id="{4ED13459-E830-4C70-B91A-855FC1FF2B41}"/>
                  </a:ext>
                </a:extLst>
              </p:cNvPr>
              <p:cNvGrpSpPr/>
              <p:nvPr/>
            </p:nvGrpSpPr>
            <p:grpSpPr>
              <a:xfrm>
                <a:off x="803027" y="3940881"/>
                <a:ext cx="1522107" cy="106532"/>
                <a:chOff x="803027" y="3940881"/>
                <a:chExt cx="1522107" cy="106532"/>
              </a:xfrm>
            </p:grpSpPr>
            <p:sp>
              <p:nvSpPr>
                <p:cNvPr id="329" name="Rectangle 328">
                  <a:extLst>
                    <a:ext uri="{FF2B5EF4-FFF2-40B4-BE49-F238E27FC236}">
                      <a16:creationId xmlns:a16="http://schemas.microsoft.com/office/drawing/2014/main" id="{A074D244-F100-45F1-B164-062F17661255}"/>
                    </a:ext>
                  </a:extLst>
                </p:cNvPr>
                <p:cNvSpPr/>
                <p:nvPr/>
              </p:nvSpPr>
              <p:spPr bwMode="auto">
                <a:xfrm flipH="1">
                  <a:off x="1022350" y="3940881"/>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30" name="Straight Connector 329">
                  <a:extLst>
                    <a:ext uri="{FF2B5EF4-FFF2-40B4-BE49-F238E27FC236}">
                      <a16:creationId xmlns:a16="http://schemas.microsoft.com/office/drawing/2014/main" id="{55D9AD91-BDA7-457B-B94C-F57C7AADB35A}"/>
                    </a:ext>
                  </a:extLst>
                </p:cNvPr>
                <p:cNvCxnSpPr>
                  <a:cxnSpLocks/>
                  <a:stCxn id="329" idx="1"/>
                </p:cNvCxnSpPr>
                <p:nvPr/>
              </p:nvCxnSpPr>
              <p:spPr bwMode="auto">
                <a:xfrm>
                  <a:off x="1297558" y="3994147"/>
                  <a:ext cx="10275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1" name="Straight Connector 330">
                  <a:extLst>
                    <a:ext uri="{FF2B5EF4-FFF2-40B4-BE49-F238E27FC236}">
                      <a16:creationId xmlns:a16="http://schemas.microsoft.com/office/drawing/2014/main" id="{E5D9D1E7-0791-4A06-9552-C187AB5CAEF2}"/>
                    </a:ext>
                  </a:extLst>
                </p:cNvPr>
                <p:cNvCxnSpPr>
                  <a:cxnSpLocks/>
                  <a:endCxn id="329" idx="3"/>
                </p:cNvCxnSpPr>
                <p:nvPr/>
              </p:nvCxnSpPr>
              <p:spPr bwMode="auto">
                <a:xfrm>
                  <a:off x="803027" y="3994147"/>
                  <a:ext cx="21932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mc:AlternateContent xmlns:mc="http://schemas.openxmlformats.org/markup-compatibility/2006" xmlns:a14="http://schemas.microsoft.com/office/drawing/2010/main">
          <mc:Choice Requires="a14">
            <p:sp>
              <p:nvSpPr>
                <p:cNvPr id="256" name="TextBox 255">
                  <a:extLst>
                    <a:ext uri="{FF2B5EF4-FFF2-40B4-BE49-F238E27FC236}">
                      <a16:creationId xmlns:a16="http://schemas.microsoft.com/office/drawing/2014/main" id="{B93EB528-E3B6-4988-B1F6-73EEE20A5B5A}"/>
                    </a:ext>
                  </a:extLst>
                </p:cNvPr>
                <p:cNvSpPr txBox="1"/>
                <p:nvPr/>
              </p:nvSpPr>
              <p:spPr>
                <a:xfrm>
                  <a:off x="8362639" y="3980654"/>
                  <a:ext cx="2510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69" name="TextBox 1068">
                  <a:extLst>
                    <a:ext uri="{FF2B5EF4-FFF2-40B4-BE49-F238E27FC236}">
                      <a16:creationId xmlns:a16="http://schemas.microsoft.com/office/drawing/2014/main" id="{B3403160-5386-4A70-A9D0-E4BE0C42815D}"/>
                    </a:ext>
                  </a:extLst>
                </p:cNvPr>
                <p:cNvSpPr txBox="1">
                  <a:spLocks noRot="1" noChangeAspect="1" noMove="1" noResize="1" noEditPoints="1" noAdjustHandles="1" noChangeArrowheads="1" noChangeShapeType="1" noTextEdit="1"/>
                </p:cNvSpPr>
                <p:nvPr/>
              </p:nvSpPr>
              <p:spPr>
                <a:xfrm>
                  <a:off x="8362639" y="3980654"/>
                  <a:ext cx="251094" cy="184666"/>
                </a:xfrm>
                <a:prstGeom prst="rect">
                  <a:avLst/>
                </a:prstGeom>
                <a:blipFill>
                  <a:blip r:embed="rId33"/>
                  <a:stretch>
                    <a:fillRect l="-7143"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7" name="TextBox 256">
                  <a:extLst>
                    <a:ext uri="{FF2B5EF4-FFF2-40B4-BE49-F238E27FC236}">
                      <a16:creationId xmlns:a16="http://schemas.microsoft.com/office/drawing/2014/main" id="{AC2935F1-2656-4EED-A688-6198379D4451}"/>
                    </a:ext>
                  </a:extLst>
                </p:cNvPr>
                <p:cNvSpPr txBox="1"/>
                <p:nvPr/>
              </p:nvSpPr>
              <p:spPr>
                <a:xfrm>
                  <a:off x="8329300" y="4504529"/>
                  <a:ext cx="2510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70" name="TextBox 1069">
                  <a:extLst>
                    <a:ext uri="{FF2B5EF4-FFF2-40B4-BE49-F238E27FC236}">
                      <a16:creationId xmlns:a16="http://schemas.microsoft.com/office/drawing/2014/main" id="{5D88E6D6-C862-46AB-852F-D1A9581A6E14}"/>
                    </a:ext>
                  </a:extLst>
                </p:cNvPr>
                <p:cNvSpPr txBox="1">
                  <a:spLocks noRot="1" noChangeAspect="1" noMove="1" noResize="1" noEditPoints="1" noAdjustHandles="1" noChangeArrowheads="1" noChangeShapeType="1" noTextEdit="1"/>
                </p:cNvSpPr>
                <p:nvPr/>
              </p:nvSpPr>
              <p:spPr>
                <a:xfrm>
                  <a:off x="8329300" y="4504529"/>
                  <a:ext cx="251094" cy="184666"/>
                </a:xfrm>
                <a:prstGeom prst="rect">
                  <a:avLst/>
                </a:prstGeom>
                <a:blipFill>
                  <a:blip r:embed="rId34"/>
                  <a:stretch>
                    <a:fillRect l="-9756" r="-2439"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8" name="TextBox 257">
                  <a:extLst>
                    <a:ext uri="{FF2B5EF4-FFF2-40B4-BE49-F238E27FC236}">
                      <a16:creationId xmlns:a16="http://schemas.microsoft.com/office/drawing/2014/main" id="{DD4AE30B-01E6-4E1E-AC5B-D1CE2BD0303E}"/>
                    </a:ext>
                  </a:extLst>
                </p:cNvPr>
                <p:cNvSpPr txBox="1"/>
                <p:nvPr/>
              </p:nvSpPr>
              <p:spPr>
                <a:xfrm>
                  <a:off x="8341206" y="5035549"/>
                  <a:ext cx="2510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71" name="TextBox 1070">
                  <a:extLst>
                    <a:ext uri="{FF2B5EF4-FFF2-40B4-BE49-F238E27FC236}">
                      <a16:creationId xmlns:a16="http://schemas.microsoft.com/office/drawing/2014/main" id="{227B6C4C-DF57-467F-A7E6-DE0F6DF69881}"/>
                    </a:ext>
                  </a:extLst>
                </p:cNvPr>
                <p:cNvSpPr txBox="1">
                  <a:spLocks noRot="1" noChangeAspect="1" noMove="1" noResize="1" noEditPoints="1" noAdjustHandles="1" noChangeArrowheads="1" noChangeShapeType="1" noTextEdit="1"/>
                </p:cNvSpPr>
                <p:nvPr/>
              </p:nvSpPr>
              <p:spPr>
                <a:xfrm>
                  <a:off x="8341206" y="5035549"/>
                  <a:ext cx="251094" cy="184666"/>
                </a:xfrm>
                <a:prstGeom prst="rect">
                  <a:avLst/>
                </a:prstGeom>
                <a:blipFill>
                  <a:blip r:embed="rId35"/>
                  <a:stretch>
                    <a:fillRect l="-9756" r="-2439" b="-13333"/>
                  </a:stretch>
                </a:blipFill>
              </p:spPr>
              <p:txBody>
                <a:bodyPr/>
                <a:lstStyle/>
                <a:p>
                  <a:r>
                    <a:rPr lang="en-US">
                      <a:noFill/>
                    </a:rPr>
                    <a:t> </a:t>
                  </a:r>
                </a:p>
              </p:txBody>
            </p:sp>
          </mc:Fallback>
        </mc:AlternateContent>
        <p:sp>
          <p:nvSpPr>
            <p:cNvPr id="259" name="Rectangle 258">
              <a:extLst>
                <a:ext uri="{FF2B5EF4-FFF2-40B4-BE49-F238E27FC236}">
                  <a16:creationId xmlns:a16="http://schemas.microsoft.com/office/drawing/2014/main" id="{1B4899A2-1B0C-4E10-9BC6-D189F8B5A6D7}"/>
                </a:ext>
              </a:extLst>
            </p:cNvPr>
            <p:cNvSpPr/>
            <p:nvPr/>
          </p:nvSpPr>
          <p:spPr>
            <a:xfrm>
              <a:off x="5804786" y="3657719"/>
              <a:ext cx="583814"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Line 2</a:t>
              </a:r>
              <a:endParaRPr lang="en-US" sz="1200" dirty="0"/>
            </a:p>
          </p:txBody>
        </p:sp>
        <p:sp>
          <p:nvSpPr>
            <p:cNvPr id="260" name="Rectangle 259">
              <a:extLst>
                <a:ext uri="{FF2B5EF4-FFF2-40B4-BE49-F238E27FC236}">
                  <a16:creationId xmlns:a16="http://schemas.microsoft.com/office/drawing/2014/main" id="{0262CCC1-427C-4387-9DCD-398CD7766D00}"/>
                </a:ext>
              </a:extLst>
            </p:cNvPr>
            <p:cNvSpPr/>
            <p:nvPr/>
          </p:nvSpPr>
          <p:spPr>
            <a:xfrm>
              <a:off x="7984849" y="3721220"/>
              <a:ext cx="1140056"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Load (const. Z)</a:t>
              </a:r>
              <a:endParaRPr lang="en-US" sz="1200" dirty="0"/>
            </a:p>
          </p:txBody>
        </p:sp>
        <mc:AlternateContent xmlns:mc="http://schemas.openxmlformats.org/markup-compatibility/2006" xmlns:a14="http://schemas.microsoft.com/office/drawing/2010/main">
          <mc:Choice Requires="a14">
            <p:sp>
              <p:nvSpPr>
                <p:cNvPr id="261" name="TextBox 260">
                  <a:extLst>
                    <a:ext uri="{FF2B5EF4-FFF2-40B4-BE49-F238E27FC236}">
                      <a16:creationId xmlns:a16="http://schemas.microsoft.com/office/drawing/2014/main" id="{364E0787-64C6-4C1B-93A9-F074218883BF}"/>
                    </a:ext>
                  </a:extLst>
                </p:cNvPr>
                <p:cNvSpPr txBox="1"/>
                <p:nvPr/>
              </p:nvSpPr>
              <p:spPr>
                <a:xfrm>
                  <a:off x="1135849" y="5491956"/>
                  <a:ext cx="21005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rPr>
                            </m:ctrlPr>
                          </m:sSubPr>
                          <m:e>
                            <m:r>
                              <a:rPr lang="en-US" sz="1200" b="1" i="1" smtClean="0">
                                <a:solidFill>
                                  <a:srgbClr val="FF0000"/>
                                </a:solidFill>
                                <a:latin typeface="Cambria Math" panose="02040503050406030204" pitchFamily="18" charset="0"/>
                              </a:rPr>
                              <m:t>𝒁</m:t>
                            </m:r>
                          </m:e>
                          <m:sub>
                            <m:r>
                              <a:rPr lang="en-US" sz="1200" b="0" i="1" smtClean="0">
                                <a:solidFill>
                                  <a:srgbClr val="FF0000"/>
                                </a:solidFill>
                                <a:latin typeface="Cambria Math" panose="02040503050406030204" pitchFamily="18" charset="0"/>
                              </a:rPr>
                              <m:t>𝑘</m:t>
                            </m:r>
                          </m:sub>
                        </m:sSub>
                      </m:oMath>
                    </m:oMathPara>
                  </a14:m>
                  <a:endParaRPr lang="en-US" sz="1600" dirty="0">
                    <a:solidFill>
                      <a:srgbClr val="FF0000"/>
                    </a:solidFill>
                  </a:endParaRPr>
                </a:p>
              </p:txBody>
            </p:sp>
          </mc:Choice>
          <mc:Fallback xmlns="">
            <p:sp>
              <p:nvSpPr>
                <p:cNvPr id="1074" name="TextBox 1073">
                  <a:extLst>
                    <a:ext uri="{FF2B5EF4-FFF2-40B4-BE49-F238E27FC236}">
                      <a16:creationId xmlns:a16="http://schemas.microsoft.com/office/drawing/2014/main" id="{F018F1CE-5E40-46CD-B6C2-3CB2CE19B565}"/>
                    </a:ext>
                  </a:extLst>
                </p:cNvPr>
                <p:cNvSpPr txBox="1">
                  <a:spLocks noRot="1" noChangeAspect="1" noMove="1" noResize="1" noEditPoints="1" noAdjustHandles="1" noChangeArrowheads="1" noChangeShapeType="1" noTextEdit="1"/>
                </p:cNvSpPr>
                <p:nvPr/>
              </p:nvSpPr>
              <p:spPr>
                <a:xfrm>
                  <a:off x="1135849" y="5491956"/>
                  <a:ext cx="210058" cy="184666"/>
                </a:xfrm>
                <a:prstGeom prst="rect">
                  <a:avLst/>
                </a:prstGeom>
                <a:blipFill>
                  <a:blip r:embed="rId36"/>
                  <a:stretch>
                    <a:fillRect l="-17647" r="-588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2" name="TextBox 261">
                  <a:extLst>
                    <a:ext uri="{FF2B5EF4-FFF2-40B4-BE49-F238E27FC236}">
                      <a16:creationId xmlns:a16="http://schemas.microsoft.com/office/drawing/2014/main" id="{78F47C32-69DF-4DA6-9BAE-6FF50049E76A}"/>
                    </a:ext>
                  </a:extLst>
                </p:cNvPr>
                <p:cNvSpPr txBox="1"/>
                <p:nvPr/>
              </p:nvSpPr>
              <p:spPr>
                <a:xfrm>
                  <a:off x="3157058" y="5505926"/>
                  <a:ext cx="314509"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rPr>
                            </m:ctrlPr>
                          </m:sSubPr>
                          <m:e>
                            <m:r>
                              <a:rPr lang="en-US" sz="1200" b="1" i="1" smtClean="0">
                                <a:solidFill>
                                  <a:srgbClr val="FF0000"/>
                                </a:solidFill>
                                <a:latin typeface="Cambria Math" panose="02040503050406030204" pitchFamily="18" charset="0"/>
                              </a:rPr>
                              <m:t>𝒁</m:t>
                            </m:r>
                          </m:e>
                          <m:sub>
                            <m:r>
                              <a:rPr lang="en-US" sz="1200" b="0" i="1" smtClean="0">
                                <a:solidFill>
                                  <a:srgbClr val="FF0000"/>
                                </a:solidFill>
                                <a:latin typeface="Cambria Math" panose="02040503050406030204" pitchFamily="18" charset="0"/>
                              </a:rPr>
                              <m:t>𝑘𝑚</m:t>
                            </m:r>
                          </m:sub>
                        </m:sSub>
                      </m:oMath>
                    </m:oMathPara>
                  </a14:m>
                  <a:endParaRPr lang="en-US" sz="1600" dirty="0">
                    <a:solidFill>
                      <a:srgbClr val="FF0000"/>
                    </a:solidFill>
                  </a:endParaRPr>
                </a:p>
              </p:txBody>
            </p:sp>
          </mc:Choice>
          <mc:Fallback xmlns="">
            <p:sp>
              <p:nvSpPr>
                <p:cNvPr id="1075" name="TextBox 1074">
                  <a:extLst>
                    <a:ext uri="{FF2B5EF4-FFF2-40B4-BE49-F238E27FC236}">
                      <a16:creationId xmlns:a16="http://schemas.microsoft.com/office/drawing/2014/main" id="{4D94D57B-3C51-499B-85DB-435EE5BEEF17}"/>
                    </a:ext>
                  </a:extLst>
                </p:cNvPr>
                <p:cNvSpPr txBox="1">
                  <a:spLocks noRot="1" noChangeAspect="1" noMove="1" noResize="1" noEditPoints="1" noAdjustHandles="1" noChangeArrowheads="1" noChangeShapeType="1" noTextEdit="1"/>
                </p:cNvSpPr>
                <p:nvPr/>
              </p:nvSpPr>
              <p:spPr>
                <a:xfrm>
                  <a:off x="3157058" y="5505926"/>
                  <a:ext cx="314509" cy="184666"/>
                </a:xfrm>
                <a:prstGeom prst="rect">
                  <a:avLst/>
                </a:prstGeom>
                <a:blipFill>
                  <a:blip r:embed="rId37"/>
                  <a:stretch>
                    <a:fillRect l="-11538" r="-3846"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3" name="TextBox 262">
                  <a:extLst>
                    <a:ext uri="{FF2B5EF4-FFF2-40B4-BE49-F238E27FC236}">
                      <a16:creationId xmlns:a16="http://schemas.microsoft.com/office/drawing/2014/main" id="{4279D085-BE18-422C-A81F-C85C8EC5087F}"/>
                    </a:ext>
                  </a:extLst>
                </p:cNvPr>
                <p:cNvSpPr txBox="1"/>
                <p:nvPr/>
              </p:nvSpPr>
              <p:spPr>
                <a:xfrm>
                  <a:off x="5702777" y="5508783"/>
                  <a:ext cx="32092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rPr>
                            </m:ctrlPr>
                          </m:sSubPr>
                          <m:e>
                            <m:r>
                              <a:rPr lang="en-US" sz="1200" b="1" i="1" smtClean="0">
                                <a:solidFill>
                                  <a:srgbClr val="FF0000"/>
                                </a:solidFill>
                                <a:latin typeface="Cambria Math" panose="02040503050406030204" pitchFamily="18" charset="0"/>
                              </a:rPr>
                              <m:t>𝒁</m:t>
                            </m:r>
                          </m:e>
                          <m:sub>
                            <m:r>
                              <a:rPr lang="en-US" sz="1200" b="0" i="1" smtClean="0">
                                <a:solidFill>
                                  <a:srgbClr val="FF0000"/>
                                </a:solidFill>
                                <a:latin typeface="Cambria Math" panose="02040503050406030204" pitchFamily="18" charset="0"/>
                              </a:rPr>
                              <m:t>𝑚𝑛</m:t>
                            </m:r>
                          </m:sub>
                        </m:sSub>
                      </m:oMath>
                    </m:oMathPara>
                  </a14:m>
                  <a:endParaRPr lang="en-US" sz="1600" dirty="0">
                    <a:solidFill>
                      <a:srgbClr val="FF0000"/>
                    </a:solidFill>
                  </a:endParaRPr>
                </a:p>
              </p:txBody>
            </p:sp>
          </mc:Choice>
          <mc:Fallback xmlns="">
            <p:sp>
              <p:nvSpPr>
                <p:cNvPr id="1076" name="TextBox 1075">
                  <a:extLst>
                    <a:ext uri="{FF2B5EF4-FFF2-40B4-BE49-F238E27FC236}">
                      <a16:creationId xmlns:a16="http://schemas.microsoft.com/office/drawing/2014/main" id="{A7447AE0-61D9-4FCD-B504-1ED65E261DC3}"/>
                    </a:ext>
                  </a:extLst>
                </p:cNvPr>
                <p:cNvSpPr txBox="1">
                  <a:spLocks noRot="1" noChangeAspect="1" noMove="1" noResize="1" noEditPoints="1" noAdjustHandles="1" noChangeArrowheads="1" noChangeShapeType="1" noTextEdit="1"/>
                </p:cNvSpPr>
                <p:nvPr/>
              </p:nvSpPr>
              <p:spPr>
                <a:xfrm>
                  <a:off x="5702777" y="5508783"/>
                  <a:ext cx="320922" cy="184666"/>
                </a:xfrm>
                <a:prstGeom prst="rect">
                  <a:avLst/>
                </a:prstGeom>
                <a:blipFill>
                  <a:blip r:embed="rId38"/>
                  <a:stretch>
                    <a:fillRect l="-11321"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4" name="TextBox 263">
                  <a:extLst>
                    <a:ext uri="{FF2B5EF4-FFF2-40B4-BE49-F238E27FC236}">
                      <a16:creationId xmlns:a16="http://schemas.microsoft.com/office/drawing/2014/main" id="{5C7C7BFA-535A-48C0-8E75-CA640F9BEE53}"/>
                    </a:ext>
                  </a:extLst>
                </p:cNvPr>
                <p:cNvSpPr txBox="1"/>
                <p:nvPr/>
              </p:nvSpPr>
              <p:spPr>
                <a:xfrm>
                  <a:off x="8424863" y="5470206"/>
                  <a:ext cx="21512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rPr>
                            </m:ctrlPr>
                          </m:sSubPr>
                          <m:e>
                            <m:r>
                              <a:rPr lang="en-US" sz="1200" b="1" i="1" smtClean="0">
                                <a:solidFill>
                                  <a:srgbClr val="FF0000"/>
                                </a:solidFill>
                                <a:latin typeface="Cambria Math" panose="02040503050406030204" pitchFamily="18" charset="0"/>
                              </a:rPr>
                              <m:t>𝒁</m:t>
                            </m:r>
                          </m:e>
                          <m:sub>
                            <m:r>
                              <a:rPr lang="en-US" sz="1200" b="0" i="1" smtClean="0">
                                <a:solidFill>
                                  <a:srgbClr val="FF0000"/>
                                </a:solidFill>
                                <a:latin typeface="Cambria Math" panose="02040503050406030204" pitchFamily="18" charset="0"/>
                              </a:rPr>
                              <m:t>𝑛</m:t>
                            </m:r>
                          </m:sub>
                        </m:sSub>
                      </m:oMath>
                    </m:oMathPara>
                  </a14:m>
                  <a:endParaRPr lang="en-US" sz="1200" dirty="0">
                    <a:solidFill>
                      <a:srgbClr val="FF0000"/>
                    </a:solidFill>
                  </a:endParaRPr>
                </a:p>
              </p:txBody>
            </p:sp>
          </mc:Choice>
          <mc:Fallback xmlns="">
            <p:sp>
              <p:nvSpPr>
                <p:cNvPr id="1077" name="TextBox 1076">
                  <a:extLst>
                    <a:ext uri="{FF2B5EF4-FFF2-40B4-BE49-F238E27FC236}">
                      <a16:creationId xmlns:a16="http://schemas.microsoft.com/office/drawing/2014/main" id="{8AEA5849-66BD-4889-8609-29105937A4AA}"/>
                    </a:ext>
                  </a:extLst>
                </p:cNvPr>
                <p:cNvSpPr txBox="1">
                  <a:spLocks noRot="1" noChangeAspect="1" noMove="1" noResize="1" noEditPoints="1" noAdjustHandles="1" noChangeArrowheads="1" noChangeShapeType="1" noTextEdit="1"/>
                </p:cNvSpPr>
                <p:nvPr/>
              </p:nvSpPr>
              <p:spPr>
                <a:xfrm>
                  <a:off x="8424863" y="5470206"/>
                  <a:ext cx="215122" cy="184666"/>
                </a:xfrm>
                <a:prstGeom prst="rect">
                  <a:avLst/>
                </a:prstGeom>
                <a:blipFill>
                  <a:blip r:embed="rId39"/>
                  <a:stretch>
                    <a:fillRect l="-17143" r="-2857"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5" name="TextBox 264">
                  <a:extLst>
                    <a:ext uri="{FF2B5EF4-FFF2-40B4-BE49-F238E27FC236}">
                      <a16:creationId xmlns:a16="http://schemas.microsoft.com/office/drawing/2014/main" id="{889911B2-D5AD-492F-A048-647C18CA6D10}"/>
                    </a:ext>
                  </a:extLst>
                </p:cNvPr>
                <p:cNvSpPr txBox="1"/>
                <p:nvPr/>
              </p:nvSpPr>
              <p:spPr>
                <a:xfrm>
                  <a:off x="2110264" y="4514057"/>
                  <a:ext cx="223394" cy="1996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2</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78" name="TextBox 1077">
                  <a:extLst>
                    <a:ext uri="{FF2B5EF4-FFF2-40B4-BE49-F238E27FC236}">
                      <a16:creationId xmlns:a16="http://schemas.microsoft.com/office/drawing/2014/main" id="{7387FFB3-15DD-4E33-A006-6F9E1A4659C7}"/>
                    </a:ext>
                  </a:extLst>
                </p:cNvPr>
                <p:cNvSpPr txBox="1">
                  <a:spLocks noRot="1" noChangeAspect="1" noMove="1" noResize="1" noEditPoints="1" noAdjustHandles="1" noChangeArrowheads="1" noChangeShapeType="1" noTextEdit="1"/>
                </p:cNvSpPr>
                <p:nvPr/>
              </p:nvSpPr>
              <p:spPr>
                <a:xfrm>
                  <a:off x="2110264" y="4514057"/>
                  <a:ext cx="223394" cy="199606"/>
                </a:xfrm>
                <a:prstGeom prst="rect">
                  <a:avLst/>
                </a:prstGeom>
                <a:blipFill>
                  <a:blip r:embed="rId40"/>
                  <a:stretch>
                    <a:fillRect l="-16667" t="-3030" r="-5556"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6" name="TextBox 265">
                  <a:extLst>
                    <a:ext uri="{FF2B5EF4-FFF2-40B4-BE49-F238E27FC236}">
                      <a16:creationId xmlns:a16="http://schemas.microsoft.com/office/drawing/2014/main" id="{4427486D-1277-4025-B5A9-30069DFEA931}"/>
                    </a:ext>
                  </a:extLst>
                </p:cNvPr>
                <p:cNvSpPr txBox="1"/>
                <p:nvPr/>
              </p:nvSpPr>
              <p:spPr>
                <a:xfrm>
                  <a:off x="2113439" y="5050632"/>
                  <a:ext cx="223394" cy="1996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3</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79" name="TextBox 1078">
                  <a:extLst>
                    <a:ext uri="{FF2B5EF4-FFF2-40B4-BE49-F238E27FC236}">
                      <a16:creationId xmlns:a16="http://schemas.microsoft.com/office/drawing/2014/main" id="{EDC2A87B-BF3F-44C5-B409-9AF952D6185F}"/>
                    </a:ext>
                  </a:extLst>
                </p:cNvPr>
                <p:cNvSpPr txBox="1">
                  <a:spLocks noRot="1" noChangeAspect="1" noMove="1" noResize="1" noEditPoints="1" noAdjustHandles="1" noChangeArrowheads="1" noChangeShapeType="1" noTextEdit="1"/>
                </p:cNvSpPr>
                <p:nvPr/>
              </p:nvSpPr>
              <p:spPr>
                <a:xfrm>
                  <a:off x="2113439" y="5050632"/>
                  <a:ext cx="223394" cy="199606"/>
                </a:xfrm>
                <a:prstGeom prst="rect">
                  <a:avLst/>
                </a:prstGeom>
                <a:blipFill>
                  <a:blip r:embed="rId41"/>
                  <a:stretch>
                    <a:fillRect l="-16216" t="-3030" r="-5405"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7" name="TextBox 266">
                  <a:extLst>
                    <a:ext uri="{FF2B5EF4-FFF2-40B4-BE49-F238E27FC236}">
                      <a16:creationId xmlns:a16="http://schemas.microsoft.com/office/drawing/2014/main" id="{42729F16-2687-462B-844A-6CF410F48002}"/>
                    </a:ext>
                  </a:extLst>
                </p:cNvPr>
                <p:cNvSpPr txBox="1"/>
                <p:nvPr/>
              </p:nvSpPr>
              <p:spPr>
                <a:xfrm>
                  <a:off x="4634389" y="4504532"/>
                  <a:ext cx="261867" cy="1958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2</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80" name="TextBox 1079">
                  <a:extLst>
                    <a:ext uri="{FF2B5EF4-FFF2-40B4-BE49-F238E27FC236}">
                      <a16:creationId xmlns:a16="http://schemas.microsoft.com/office/drawing/2014/main" id="{5FBB1DBA-78A5-4EC2-978B-28EBFA678802}"/>
                    </a:ext>
                  </a:extLst>
                </p:cNvPr>
                <p:cNvSpPr txBox="1">
                  <a:spLocks noRot="1" noChangeAspect="1" noMove="1" noResize="1" noEditPoints="1" noAdjustHandles="1" noChangeArrowheads="1" noChangeShapeType="1" noTextEdit="1"/>
                </p:cNvSpPr>
                <p:nvPr/>
              </p:nvSpPr>
              <p:spPr>
                <a:xfrm>
                  <a:off x="4634389" y="4504532"/>
                  <a:ext cx="261867" cy="195823"/>
                </a:xfrm>
                <a:prstGeom prst="rect">
                  <a:avLst/>
                </a:prstGeom>
                <a:blipFill>
                  <a:blip r:embed="rId42"/>
                  <a:stretch>
                    <a:fillRect l="-13953" t="-6250" r="-2326" b="-15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8" name="TextBox 267">
                  <a:extLst>
                    <a:ext uri="{FF2B5EF4-FFF2-40B4-BE49-F238E27FC236}">
                      <a16:creationId xmlns:a16="http://schemas.microsoft.com/office/drawing/2014/main" id="{72060875-7395-4CF7-A71E-A1C14AA96325}"/>
                    </a:ext>
                  </a:extLst>
                </p:cNvPr>
                <p:cNvSpPr txBox="1"/>
                <p:nvPr/>
              </p:nvSpPr>
              <p:spPr>
                <a:xfrm>
                  <a:off x="4637564" y="5041107"/>
                  <a:ext cx="261867" cy="1958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3</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81" name="TextBox 1080">
                  <a:extLst>
                    <a:ext uri="{FF2B5EF4-FFF2-40B4-BE49-F238E27FC236}">
                      <a16:creationId xmlns:a16="http://schemas.microsoft.com/office/drawing/2014/main" id="{77370BCB-1515-4957-BC96-5AC88C2B5169}"/>
                    </a:ext>
                  </a:extLst>
                </p:cNvPr>
                <p:cNvSpPr txBox="1">
                  <a:spLocks noRot="1" noChangeAspect="1" noMove="1" noResize="1" noEditPoints="1" noAdjustHandles="1" noChangeArrowheads="1" noChangeShapeType="1" noTextEdit="1"/>
                </p:cNvSpPr>
                <p:nvPr/>
              </p:nvSpPr>
              <p:spPr>
                <a:xfrm>
                  <a:off x="4637564" y="5041107"/>
                  <a:ext cx="261867" cy="195823"/>
                </a:xfrm>
                <a:prstGeom prst="rect">
                  <a:avLst/>
                </a:prstGeom>
                <a:blipFill>
                  <a:blip r:embed="rId43"/>
                  <a:stretch>
                    <a:fillRect l="-13953" t="-6250" r="-2326" b="-15625"/>
                  </a:stretch>
                </a:blipFill>
              </p:spPr>
              <p:txBody>
                <a:bodyPr/>
                <a:lstStyle/>
                <a:p>
                  <a:r>
                    <a:rPr lang="en-US">
                      <a:noFill/>
                    </a:rPr>
                    <a:t> </a:t>
                  </a:r>
                </a:p>
              </p:txBody>
            </p:sp>
          </mc:Fallback>
        </mc:AlternateContent>
        <p:cxnSp>
          <p:nvCxnSpPr>
            <p:cNvPr id="269" name="Straight Arrow Connector 268">
              <a:extLst>
                <a:ext uri="{FF2B5EF4-FFF2-40B4-BE49-F238E27FC236}">
                  <a16:creationId xmlns:a16="http://schemas.microsoft.com/office/drawing/2014/main" id="{96330BFC-8854-4349-A59A-DB126C4A566F}"/>
                </a:ext>
              </a:extLst>
            </p:cNvPr>
            <p:cNvCxnSpPr>
              <a:cxnSpLocks/>
            </p:cNvCxnSpPr>
            <p:nvPr/>
          </p:nvCxnSpPr>
          <p:spPr bwMode="auto">
            <a:xfrm rot="5400000">
              <a:off x="1840387" y="40916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70" name="Straight Arrow Connector 269">
              <a:extLst>
                <a:ext uri="{FF2B5EF4-FFF2-40B4-BE49-F238E27FC236}">
                  <a16:creationId xmlns:a16="http://schemas.microsoft.com/office/drawing/2014/main" id="{49DFF5CD-0822-4496-BEB7-6C840E726710}"/>
                </a:ext>
              </a:extLst>
            </p:cNvPr>
            <p:cNvCxnSpPr>
              <a:cxnSpLocks/>
            </p:cNvCxnSpPr>
            <p:nvPr/>
          </p:nvCxnSpPr>
          <p:spPr bwMode="auto">
            <a:xfrm rot="16200000" flipH="1">
              <a:off x="2513487" y="40947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71" name="TextBox 270">
                  <a:extLst>
                    <a:ext uri="{FF2B5EF4-FFF2-40B4-BE49-F238E27FC236}">
                      <a16:creationId xmlns:a16="http://schemas.microsoft.com/office/drawing/2014/main" id="{C8B01D5F-D411-4A3B-8CA1-FF3B3B5C281D}"/>
                    </a:ext>
                  </a:extLst>
                </p:cNvPr>
                <p:cNvSpPr txBox="1"/>
                <p:nvPr/>
              </p:nvSpPr>
              <p:spPr>
                <a:xfrm>
                  <a:off x="1747519" y="3944143"/>
                  <a:ext cx="2233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84" name="TextBox 1083">
                  <a:extLst>
                    <a:ext uri="{FF2B5EF4-FFF2-40B4-BE49-F238E27FC236}">
                      <a16:creationId xmlns:a16="http://schemas.microsoft.com/office/drawing/2014/main" id="{00E41726-5D42-439A-B2A6-B2547810532E}"/>
                    </a:ext>
                  </a:extLst>
                </p:cNvPr>
                <p:cNvSpPr txBox="1">
                  <a:spLocks noRot="1" noChangeAspect="1" noMove="1" noResize="1" noEditPoints="1" noAdjustHandles="1" noChangeArrowheads="1" noChangeShapeType="1" noTextEdit="1"/>
                </p:cNvSpPr>
                <p:nvPr/>
              </p:nvSpPr>
              <p:spPr>
                <a:xfrm>
                  <a:off x="1747519" y="3944143"/>
                  <a:ext cx="223394" cy="184666"/>
                </a:xfrm>
                <a:prstGeom prst="rect">
                  <a:avLst/>
                </a:prstGeom>
                <a:blipFill>
                  <a:blip r:embed="rId44"/>
                  <a:stretch>
                    <a:fillRect l="-16216" r="-5405"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2" name="TextBox 271">
                  <a:extLst>
                    <a:ext uri="{FF2B5EF4-FFF2-40B4-BE49-F238E27FC236}">
                      <a16:creationId xmlns:a16="http://schemas.microsoft.com/office/drawing/2014/main" id="{EDCDB739-01C4-4B54-AE51-EBDC4C99EA70}"/>
                    </a:ext>
                  </a:extLst>
                </p:cNvPr>
                <p:cNvSpPr txBox="1"/>
                <p:nvPr/>
              </p:nvSpPr>
              <p:spPr>
                <a:xfrm>
                  <a:off x="2372994" y="3940968"/>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85" name="TextBox 1084">
                  <a:extLst>
                    <a:ext uri="{FF2B5EF4-FFF2-40B4-BE49-F238E27FC236}">
                      <a16:creationId xmlns:a16="http://schemas.microsoft.com/office/drawing/2014/main" id="{B8647C8C-C515-40D7-AFC3-D015EBEE45DD}"/>
                    </a:ext>
                  </a:extLst>
                </p:cNvPr>
                <p:cNvSpPr txBox="1">
                  <a:spLocks noRot="1" noChangeAspect="1" noMove="1" noResize="1" noEditPoints="1" noAdjustHandles="1" noChangeArrowheads="1" noChangeShapeType="1" noTextEdit="1"/>
                </p:cNvSpPr>
                <p:nvPr/>
              </p:nvSpPr>
              <p:spPr>
                <a:xfrm>
                  <a:off x="2372994" y="3940968"/>
                  <a:ext cx="329193" cy="184666"/>
                </a:xfrm>
                <a:prstGeom prst="rect">
                  <a:avLst/>
                </a:prstGeom>
                <a:blipFill>
                  <a:blip r:embed="rId45"/>
                  <a:stretch>
                    <a:fillRect l="-11111" r="-1852" b="-16667"/>
                  </a:stretch>
                </a:blipFill>
              </p:spPr>
              <p:txBody>
                <a:bodyPr/>
                <a:lstStyle/>
                <a:p>
                  <a:r>
                    <a:rPr lang="en-US">
                      <a:noFill/>
                    </a:rPr>
                    <a:t> </a:t>
                  </a:r>
                </a:p>
              </p:txBody>
            </p:sp>
          </mc:Fallback>
        </mc:AlternateContent>
        <p:cxnSp>
          <p:nvCxnSpPr>
            <p:cNvPr id="273" name="Straight Arrow Connector 272">
              <a:extLst>
                <a:ext uri="{FF2B5EF4-FFF2-40B4-BE49-F238E27FC236}">
                  <a16:creationId xmlns:a16="http://schemas.microsoft.com/office/drawing/2014/main" id="{CDCCF71C-D745-479B-8773-5E2E9740F137}"/>
                </a:ext>
              </a:extLst>
            </p:cNvPr>
            <p:cNvCxnSpPr>
              <a:cxnSpLocks/>
            </p:cNvCxnSpPr>
            <p:nvPr/>
          </p:nvCxnSpPr>
          <p:spPr bwMode="auto">
            <a:xfrm rot="5400000">
              <a:off x="1834037" y="46154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74" name="Straight Arrow Connector 273">
              <a:extLst>
                <a:ext uri="{FF2B5EF4-FFF2-40B4-BE49-F238E27FC236}">
                  <a16:creationId xmlns:a16="http://schemas.microsoft.com/office/drawing/2014/main" id="{BA4314A8-F148-4ED5-B17D-3ED3F40862F5}"/>
                </a:ext>
              </a:extLst>
            </p:cNvPr>
            <p:cNvCxnSpPr>
              <a:cxnSpLocks/>
            </p:cNvCxnSpPr>
            <p:nvPr/>
          </p:nvCxnSpPr>
          <p:spPr bwMode="auto">
            <a:xfrm rot="16200000" flipH="1">
              <a:off x="2507137" y="461867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75" name="TextBox 274">
                  <a:extLst>
                    <a:ext uri="{FF2B5EF4-FFF2-40B4-BE49-F238E27FC236}">
                      <a16:creationId xmlns:a16="http://schemas.microsoft.com/office/drawing/2014/main" id="{BBF514F5-8A19-44DD-A8DC-0F970AB10737}"/>
                    </a:ext>
                  </a:extLst>
                </p:cNvPr>
                <p:cNvSpPr txBox="1"/>
                <p:nvPr/>
              </p:nvSpPr>
              <p:spPr>
                <a:xfrm>
                  <a:off x="1741169" y="4468018"/>
                  <a:ext cx="2233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88" name="TextBox 1087">
                  <a:extLst>
                    <a:ext uri="{FF2B5EF4-FFF2-40B4-BE49-F238E27FC236}">
                      <a16:creationId xmlns:a16="http://schemas.microsoft.com/office/drawing/2014/main" id="{22BA7F3F-A9AA-4F71-9C8F-90DB0FB8F216}"/>
                    </a:ext>
                  </a:extLst>
                </p:cNvPr>
                <p:cNvSpPr txBox="1">
                  <a:spLocks noRot="1" noChangeAspect="1" noMove="1" noResize="1" noEditPoints="1" noAdjustHandles="1" noChangeArrowheads="1" noChangeShapeType="1" noTextEdit="1"/>
                </p:cNvSpPr>
                <p:nvPr/>
              </p:nvSpPr>
              <p:spPr>
                <a:xfrm>
                  <a:off x="1741169" y="4468018"/>
                  <a:ext cx="223394" cy="184666"/>
                </a:xfrm>
                <a:prstGeom prst="rect">
                  <a:avLst/>
                </a:prstGeom>
                <a:blipFill>
                  <a:blip r:embed="rId46"/>
                  <a:stretch>
                    <a:fillRect l="-16216" r="-5405"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6" name="TextBox 275">
                  <a:extLst>
                    <a:ext uri="{FF2B5EF4-FFF2-40B4-BE49-F238E27FC236}">
                      <a16:creationId xmlns:a16="http://schemas.microsoft.com/office/drawing/2014/main" id="{BD5F7295-93E2-4F12-BC25-9925B6C2D10E}"/>
                    </a:ext>
                  </a:extLst>
                </p:cNvPr>
                <p:cNvSpPr txBox="1"/>
                <p:nvPr/>
              </p:nvSpPr>
              <p:spPr>
                <a:xfrm>
                  <a:off x="2366644" y="4464843"/>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89" name="TextBox 1088">
                  <a:extLst>
                    <a:ext uri="{FF2B5EF4-FFF2-40B4-BE49-F238E27FC236}">
                      <a16:creationId xmlns:a16="http://schemas.microsoft.com/office/drawing/2014/main" id="{D8E125F3-7EC9-4B32-858E-C6D25D8015EF}"/>
                    </a:ext>
                  </a:extLst>
                </p:cNvPr>
                <p:cNvSpPr txBox="1">
                  <a:spLocks noRot="1" noChangeAspect="1" noMove="1" noResize="1" noEditPoints="1" noAdjustHandles="1" noChangeArrowheads="1" noChangeShapeType="1" noTextEdit="1"/>
                </p:cNvSpPr>
                <p:nvPr/>
              </p:nvSpPr>
              <p:spPr>
                <a:xfrm>
                  <a:off x="2366644" y="4464843"/>
                  <a:ext cx="329193" cy="184666"/>
                </a:xfrm>
                <a:prstGeom prst="rect">
                  <a:avLst/>
                </a:prstGeom>
                <a:blipFill>
                  <a:blip r:embed="rId47"/>
                  <a:stretch>
                    <a:fillRect l="-11111" r="-1852" b="-16667"/>
                  </a:stretch>
                </a:blipFill>
              </p:spPr>
              <p:txBody>
                <a:bodyPr/>
                <a:lstStyle/>
                <a:p>
                  <a:r>
                    <a:rPr lang="en-US">
                      <a:noFill/>
                    </a:rPr>
                    <a:t> </a:t>
                  </a:r>
                </a:p>
              </p:txBody>
            </p:sp>
          </mc:Fallback>
        </mc:AlternateContent>
        <p:cxnSp>
          <p:nvCxnSpPr>
            <p:cNvPr id="277" name="Straight Arrow Connector 276">
              <a:extLst>
                <a:ext uri="{FF2B5EF4-FFF2-40B4-BE49-F238E27FC236}">
                  <a16:creationId xmlns:a16="http://schemas.microsoft.com/office/drawing/2014/main" id="{F006C702-987E-404C-A8D3-B9392C56D48D}"/>
                </a:ext>
              </a:extLst>
            </p:cNvPr>
            <p:cNvCxnSpPr>
              <a:cxnSpLocks/>
            </p:cNvCxnSpPr>
            <p:nvPr/>
          </p:nvCxnSpPr>
          <p:spPr bwMode="auto">
            <a:xfrm rot="5400000">
              <a:off x="1837212" y="51298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78" name="Straight Arrow Connector 277">
              <a:extLst>
                <a:ext uri="{FF2B5EF4-FFF2-40B4-BE49-F238E27FC236}">
                  <a16:creationId xmlns:a16="http://schemas.microsoft.com/office/drawing/2014/main" id="{9B6E52B5-E635-4A5E-8AD8-7EF1BA354199}"/>
                </a:ext>
              </a:extLst>
            </p:cNvPr>
            <p:cNvCxnSpPr>
              <a:cxnSpLocks/>
            </p:cNvCxnSpPr>
            <p:nvPr/>
          </p:nvCxnSpPr>
          <p:spPr bwMode="auto">
            <a:xfrm rot="16200000" flipH="1">
              <a:off x="2510312" y="51330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79" name="TextBox 278">
                  <a:extLst>
                    <a:ext uri="{FF2B5EF4-FFF2-40B4-BE49-F238E27FC236}">
                      <a16:creationId xmlns:a16="http://schemas.microsoft.com/office/drawing/2014/main" id="{E5424B20-4905-4685-A96C-1F79141DA94F}"/>
                    </a:ext>
                  </a:extLst>
                </p:cNvPr>
                <p:cNvSpPr txBox="1"/>
                <p:nvPr/>
              </p:nvSpPr>
              <p:spPr>
                <a:xfrm>
                  <a:off x="1744344" y="4982368"/>
                  <a:ext cx="2233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92" name="TextBox 1091">
                  <a:extLst>
                    <a:ext uri="{FF2B5EF4-FFF2-40B4-BE49-F238E27FC236}">
                      <a16:creationId xmlns:a16="http://schemas.microsoft.com/office/drawing/2014/main" id="{F4C4C7E6-EB91-4D19-9B3E-9B46A7141294}"/>
                    </a:ext>
                  </a:extLst>
                </p:cNvPr>
                <p:cNvSpPr txBox="1">
                  <a:spLocks noRot="1" noChangeAspect="1" noMove="1" noResize="1" noEditPoints="1" noAdjustHandles="1" noChangeArrowheads="1" noChangeShapeType="1" noTextEdit="1"/>
                </p:cNvSpPr>
                <p:nvPr/>
              </p:nvSpPr>
              <p:spPr>
                <a:xfrm>
                  <a:off x="1744344" y="4982368"/>
                  <a:ext cx="223394" cy="184666"/>
                </a:xfrm>
                <a:prstGeom prst="rect">
                  <a:avLst/>
                </a:prstGeom>
                <a:blipFill>
                  <a:blip r:embed="rId48"/>
                  <a:stretch>
                    <a:fillRect l="-16667" r="-5556"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0" name="TextBox 279">
                  <a:extLst>
                    <a:ext uri="{FF2B5EF4-FFF2-40B4-BE49-F238E27FC236}">
                      <a16:creationId xmlns:a16="http://schemas.microsoft.com/office/drawing/2014/main" id="{72A7CE77-BBCA-4226-AFCA-76BDC1F53B3F}"/>
                    </a:ext>
                  </a:extLst>
                </p:cNvPr>
                <p:cNvSpPr txBox="1"/>
                <p:nvPr/>
              </p:nvSpPr>
              <p:spPr>
                <a:xfrm>
                  <a:off x="2369819" y="4979193"/>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93" name="TextBox 1092">
                  <a:extLst>
                    <a:ext uri="{FF2B5EF4-FFF2-40B4-BE49-F238E27FC236}">
                      <a16:creationId xmlns:a16="http://schemas.microsoft.com/office/drawing/2014/main" id="{4EF1D3A3-ED40-4B82-BDAF-39CD4512AC3F}"/>
                    </a:ext>
                  </a:extLst>
                </p:cNvPr>
                <p:cNvSpPr txBox="1">
                  <a:spLocks noRot="1" noChangeAspect="1" noMove="1" noResize="1" noEditPoints="1" noAdjustHandles="1" noChangeArrowheads="1" noChangeShapeType="1" noTextEdit="1"/>
                </p:cNvSpPr>
                <p:nvPr/>
              </p:nvSpPr>
              <p:spPr>
                <a:xfrm>
                  <a:off x="2369819" y="4979193"/>
                  <a:ext cx="329193" cy="184666"/>
                </a:xfrm>
                <a:prstGeom prst="rect">
                  <a:avLst/>
                </a:prstGeom>
                <a:blipFill>
                  <a:blip r:embed="rId49"/>
                  <a:stretch>
                    <a:fillRect l="-11111" r="-3704" b="-12903"/>
                  </a:stretch>
                </a:blipFill>
              </p:spPr>
              <p:txBody>
                <a:bodyPr/>
                <a:lstStyle/>
                <a:p>
                  <a:r>
                    <a:rPr lang="en-US">
                      <a:noFill/>
                    </a:rPr>
                    <a:t> </a:t>
                  </a:r>
                </a:p>
              </p:txBody>
            </p:sp>
          </mc:Fallback>
        </mc:AlternateContent>
        <p:cxnSp>
          <p:nvCxnSpPr>
            <p:cNvPr id="281" name="Straight Arrow Connector 280">
              <a:extLst>
                <a:ext uri="{FF2B5EF4-FFF2-40B4-BE49-F238E27FC236}">
                  <a16:creationId xmlns:a16="http://schemas.microsoft.com/office/drawing/2014/main" id="{ABB1AFB9-4678-4721-B8D7-3BFA42A1A792}"/>
                </a:ext>
              </a:extLst>
            </p:cNvPr>
            <p:cNvCxnSpPr>
              <a:cxnSpLocks/>
            </p:cNvCxnSpPr>
            <p:nvPr/>
          </p:nvCxnSpPr>
          <p:spPr bwMode="auto">
            <a:xfrm rot="5400000">
              <a:off x="4350225" y="41011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82" name="Straight Arrow Connector 281">
              <a:extLst>
                <a:ext uri="{FF2B5EF4-FFF2-40B4-BE49-F238E27FC236}">
                  <a16:creationId xmlns:a16="http://schemas.microsoft.com/office/drawing/2014/main" id="{F0711DB4-27C7-4F7C-999A-7E6D89769C07}"/>
                </a:ext>
              </a:extLst>
            </p:cNvPr>
            <p:cNvCxnSpPr>
              <a:cxnSpLocks/>
            </p:cNvCxnSpPr>
            <p:nvPr/>
          </p:nvCxnSpPr>
          <p:spPr bwMode="auto">
            <a:xfrm rot="16200000" flipH="1">
              <a:off x="5023325" y="41043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83" name="TextBox 282">
                  <a:extLst>
                    <a:ext uri="{FF2B5EF4-FFF2-40B4-BE49-F238E27FC236}">
                      <a16:creationId xmlns:a16="http://schemas.microsoft.com/office/drawing/2014/main" id="{8FDE3544-4079-4475-8639-4C2407C46DD2}"/>
                    </a:ext>
                  </a:extLst>
                </p:cNvPr>
                <p:cNvSpPr txBox="1"/>
                <p:nvPr/>
              </p:nvSpPr>
              <p:spPr>
                <a:xfrm>
                  <a:off x="4184332" y="3953668"/>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𝑚𝑘</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96" name="TextBox 1095">
                  <a:extLst>
                    <a:ext uri="{FF2B5EF4-FFF2-40B4-BE49-F238E27FC236}">
                      <a16:creationId xmlns:a16="http://schemas.microsoft.com/office/drawing/2014/main" id="{8AFACD65-F3B2-408F-A7B4-82072A3C6F36}"/>
                    </a:ext>
                  </a:extLst>
                </p:cNvPr>
                <p:cNvSpPr txBox="1">
                  <a:spLocks noRot="1" noChangeAspect="1" noMove="1" noResize="1" noEditPoints="1" noAdjustHandles="1" noChangeArrowheads="1" noChangeShapeType="1" noTextEdit="1"/>
                </p:cNvSpPr>
                <p:nvPr/>
              </p:nvSpPr>
              <p:spPr>
                <a:xfrm>
                  <a:off x="4184332" y="3953668"/>
                  <a:ext cx="329193" cy="184666"/>
                </a:xfrm>
                <a:prstGeom prst="rect">
                  <a:avLst/>
                </a:prstGeom>
                <a:blipFill>
                  <a:blip r:embed="rId50"/>
                  <a:stretch>
                    <a:fillRect l="-11111" r="-1852"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4" name="TextBox 283">
                  <a:extLst>
                    <a:ext uri="{FF2B5EF4-FFF2-40B4-BE49-F238E27FC236}">
                      <a16:creationId xmlns:a16="http://schemas.microsoft.com/office/drawing/2014/main" id="{83C2DE53-AC68-4E2F-B0F4-BC42F87DD7E2}"/>
                    </a:ext>
                  </a:extLst>
                </p:cNvPr>
                <p:cNvSpPr txBox="1"/>
                <p:nvPr/>
              </p:nvSpPr>
              <p:spPr>
                <a:xfrm>
                  <a:off x="4882832" y="3950493"/>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97" name="TextBox 1096">
                  <a:extLst>
                    <a:ext uri="{FF2B5EF4-FFF2-40B4-BE49-F238E27FC236}">
                      <a16:creationId xmlns:a16="http://schemas.microsoft.com/office/drawing/2014/main" id="{6357AEA3-67C7-4971-AE72-8559D208683D}"/>
                    </a:ext>
                  </a:extLst>
                </p:cNvPr>
                <p:cNvSpPr txBox="1">
                  <a:spLocks noRot="1" noChangeAspect="1" noMove="1" noResize="1" noEditPoints="1" noAdjustHandles="1" noChangeArrowheads="1" noChangeShapeType="1" noTextEdit="1"/>
                </p:cNvSpPr>
                <p:nvPr/>
              </p:nvSpPr>
              <p:spPr>
                <a:xfrm>
                  <a:off x="4882832" y="3950493"/>
                  <a:ext cx="335605" cy="184666"/>
                </a:xfrm>
                <a:prstGeom prst="rect">
                  <a:avLst/>
                </a:prstGeom>
                <a:blipFill>
                  <a:blip r:embed="rId51"/>
                  <a:stretch>
                    <a:fillRect l="-10909" r="-1818" b="-13333"/>
                  </a:stretch>
                </a:blipFill>
              </p:spPr>
              <p:txBody>
                <a:bodyPr/>
                <a:lstStyle/>
                <a:p>
                  <a:r>
                    <a:rPr lang="en-US">
                      <a:noFill/>
                    </a:rPr>
                    <a:t> </a:t>
                  </a:r>
                </a:p>
              </p:txBody>
            </p:sp>
          </mc:Fallback>
        </mc:AlternateContent>
        <p:cxnSp>
          <p:nvCxnSpPr>
            <p:cNvPr id="285" name="Straight Arrow Connector 284">
              <a:extLst>
                <a:ext uri="{FF2B5EF4-FFF2-40B4-BE49-F238E27FC236}">
                  <a16:creationId xmlns:a16="http://schemas.microsoft.com/office/drawing/2014/main" id="{953EE4C9-3E3E-4ED0-9998-4A564C6CF0E1}"/>
                </a:ext>
              </a:extLst>
            </p:cNvPr>
            <p:cNvCxnSpPr>
              <a:cxnSpLocks/>
            </p:cNvCxnSpPr>
            <p:nvPr/>
          </p:nvCxnSpPr>
          <p:spPr bwMode="auto">
            <a:xfrm rot="5400000">
              <a:off x="4343875" y="46250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86" name="Straight Arrow Connector 285">
              <a:extLst>
                <a:ext uri="{FF2B5EF4-FFF2-40B4-BE49-F238E27FC236}">
                  <a16:creationId xmlns:a16="http://schemas.microsoft.com/office/drawing/2014/main" id="{22D4281B-CAB3-46EB-A0DC-319333AF8F62}"/>
                </a:ext>
              </a:extLst>
            </p:cNvPr>
            <p:cNvCxnSpPr>
              <a:cxnSpLocks/>
            </p:cNvCxnSpPr>
            <p:nvPr/>
          </p:nvCxnSpPr>
          <p:spPr bwMode="auto">
            <a:xfrm rot="16200000" flipH="1">
              <a:off x="5016975" y="46281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87" name="TextBox 286">
                  <a:extLst>
                    <a:ext uri="{FF2B5EF4-FFF2-40B4-BE49-F238E27FC236}">
                      <a16:creationId xmlns:a16="http://schemas.microsoft.com/office/drawing/2014/main" id="{E91BF336-3151-4AB8-9137-294624D68BA0}"/>
                    </a:ext>
                  </a:extLst>
                </p:cNvPr>
                <p:cNvSpPr txBox="1"/>
                <p:nvPr/>
              </p:nvSpPr>
              <p:spPr>
                <a:xfrm>
                  <a:off x="4177982" y="4477543"/>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𝑚𝑘</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100" name="TextBox 1099">
                  <a:extLst>
                    <a:ext uri="{FF2B5EF4-FFF2-40B4-BE49-F238E27FC236}">
                      <a16:creationId xmlns:a16="http://schemas.microsoft.com/office/drawing/2014/main" id="{4BB1E5D9-76AA-4252-B5EB-744585F64D60}"/>
                    </a:ext>
                  </a:extLst>
                </p:cNvPr>
                <p:cNvSpPr txBox="1">
                  <a:spLocks noRot="1" noChangeAspect="1" noMove="1" noResize="1" noEditPoints="1" noAdjustHandles="1" noChangeArrowheads="1" noChangeShapeType="1" noTextEdit="1"/>
                </p:cNvSpPr>
                <p:nvPr/>
              </p:nvSpPr>
              <p:spPr>
                <a:xfrm>
                  <a:off x="4177982" y="4477543"/>
                  <a:ext cx="329193" cy="184666"/>
                </a:xfrm>
                <a:prstGeom prst="rect">
                  <a:avLst/>
                </a:prstGeom>
                <a:blipFill>
                  <a:blip r:embed="rId52"/>
                  <a:stretch>
                    <a:fillRect l="-11111" r="-1852"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8" name="TextBox 287">
                  <a:extLst>
                    <a:ext uri="{FF2B5EF4-FFF2-40B4-BE49-F238E27FC236}">
                      <a16:creationId xmlns:a16="http://schemas.microsoft.com/office/drawing/2014/main" id="{7C87F542-0F3B-4DD6-8EC7-D5D851348B37}"/>
                    </a:ext>
                  </a:extLst>
                </p:cNvPr>
                <p:cNvSpPr txBox="1"/>
                <p:nvPr/>
              </p:nvSpPr>
              <p:spPr>
                <a:xfrm>
                  <a:off x="4876482" y="4474368"/>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101" name="TextBox 1100">
                  <a:extLst>
                    <a:ext uri="{FF2B5EF4-FFF2-40B4-BE49-F238E27FC236}">
                      <a16:creationId xmlns:a16="http://schemas.microsoft.com/office/drawing/2014/main" id="{55D0C82D-C281-4E55-B0BC-DA028AA303F0}"/>
                    </a:ext>
                  </a:extLst>
                </p:cNvPr>
                <p:cNvSpPr txBox="1">
                  <a:spLocks noRot="1" noChangeAspect="1" noMove="1" noResize="1" noEditPoints="1" noAdjustHandles="1" noChangeArrowheads="1" noChangeShapeType="1" noTextEdit="1"/>
                </p:cNvSpPr>
                <p:nvPr/>
              </p:nvSpPr>
              <p:spPr>
                <a:xfrm>
                  <a:off x="4876482" y="4474368"/>
                  <a:ext cx="335605" cy="184666"/>
                </a:xfrm>
                <a:prstGeom prst="rect">
                  <a:avLst/>
                </a:prstGeom>
                <a:blipFill>
                  <a:blip r:embed="rId53"/>
                  <a:stretch>
                    <a:fillRect l="-10909" r="-1818" b="-13333"/>
                  </a:stretch>
                </a:blipFill>
              </p:spPr>
              <p:txBody>
                <a:bodyPr/>
                <a:lstStyle/>
                <a:p>
                  <a:r>
                    <a:rPr lang="en-US">
                      <a:noFill/>
                    </a:rPr>
                    <a:t> </a:t>
                  </a:r>
                </a:p>
              </p:txBody>
            </p:sp>
          </mc:Fallback>
        </mc:AlternateContent>
        <p:cxnSp>
          <p:nvCxnSpPr>
            <p:cNvPr id="289" name="Straight Arrow Connector 288">
              <a:extLst>
                <a:ext uri="{FF2B5EF4-FFF2-40B4-BE49-F238E27FC236}">
                  <a16:creationId xmlns:a16="http://schemas.microsoft.com/office/drawing/2014/main" id="{5B2FDA39-B493-430E-B2D7-5E24AD922CAF}"/>
                </a:ext>
              </a:extLst>
            </p:cNvPr>
            <p:cNvCxnSpPr>
              <a:cxnSpLocks/>
            </p:cNvCxnSpPr>
            <p:nvPr/>
          </p:nvCxnSpPr>
          <p:spPr bwMode="auto">
            <a:xfrm rot="5400000">
              <a:off x="4347050" y="513937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90" name="Straight Arrow Connector 289">
              <a:extLst>
                <a:ext uri="{FF2B5EF4-FFF2-40B4-BE49-F238E27FC236}">
                  <a16:creationId xmlns:a16="http://schemas.microsoft.com/office/drawing/2014/main" id="{36BC1BD9-CD32-479E-A9F4-F4378C7DCAFE}"/>
                </a:ext>
              </a:extLst>
            </p:cNvPr>
            <p:cNvCxnSpPr>
              <a:cxnSpLocks/>
            </p:cNvCxnSpPr>
            <p:nvPr/>
          </p:nvCxnSpPr>
          <p:spPr bwMode="auto">
            <a:xfrm rot="16200000" flipH="1">
              <a:off x="5020150" y="51425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91" name="TextBox 290">
                  <a:extLst>
                    <a:ext uri="{FF2B5EF4-FFF2-40B4-BE49-F238E27FC236}">
                      <a16:creationId xmlns:a16="http://schemas.microsoft.com/office/drawing/2014/main" id="{F904CBB8-2F9C-44C3-965F-368F7BB1FB46}"/>
                    </a:ext>
                  </a:extLst>
                </p:cNvPr>
                <p:cNvSpPr txBox="1"/>
                <p:nvPr/>
              </p:nvSpPr>
              <p:spPr>
                <a:xfrm>
                  <a:off x="4181157" y="4991893"/>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𝑚𝑘</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104" name="TextBox 1103">
                  <a:extLst>
                    <a:ext uri="{FF2B5EF4-FFF2-40B4-BE49-F238E27FC236}">
                      <a16:creationId xmlns:a16="http://schemas.microsoft.com/office/drawing/2014/main" id="{7A484EE9-8C6D-458B-BB1A-2D3868A77F1E}"/>
                    </a:ext>
                  </a:extLst>
                </p:cNvPr>
                <p:cNvSpPr txBox="1">
                  <a:spLocks noRot="1" noChangeAspect="1" noMove="1" noResize="1" noEditPoints="1" noAdjustHandles="1" noChangeArrowheads="1" noChangeShapeType="1" noTextEdit="1"/>
                </p:cNvSpPr>
                <p:nvPr/>
              </p:nvSpPr>
              <p:spPr>
                <a:xfrm>
                  <a:off x="4181157" y="4991893"/>
                  <a:ext cx="329193" cy="184666"/>
                </a:xfrm>
                <a:prstGeom prst="rect">
                  <a:avLst/>
                </a:prstGeom>
                <a:blipFill>
                  <a:blip r:embed="rId54"/>
                  <a:stretch>
                    <a:fillRect l="-11111" r="-3704"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2" name="TextBox 291">
                  <a:extLst>
                    <a:ext uri="{FF2B5EF4-FFF2-40B4-BE49-F238E27FC236}">
                      <a16:creationId xmlns:a16="http://schemas.microsoft.com/office/drawing/2014/main" id="{856C7CB3-AB5F-4DBF-8049-A9B66B24F5F8}"/>
                    </a:ext>
                  </a:extLst>
                </p:cNvPr>
                <p:cNvSpPr txBox="1"/>
                <p:nvPr/>
              </p:nvSpPr>
              <p:spPr>
                <a:xfrm>
                  <a:off x="4879657" y="4988718"/>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105" name="TextBox 1104">
                  <a:extLst>
                    <a:ext uri="{FF2B5EF4-FFF2-40B4-BE49-F238E27FC236}">
                      <a16:creationId xmlns:a16="http://schemas.microsoft.com/office/drawing/2014/main" id="{052FA9A7-316A-49CA-89BA-B1523222496A}"/>
                    </a:ext>
                  </a:extLst>
                </p:cNvPr>
                <p:cNvSpPr txBox="1">
                  <a:spLocks noRot="1" noChangeAspect="1" noMove="1" noResize="1" noEditPoints="1" noAdjustHandles="1" noChangeArrowheads="1" noChangeShapeType="1" noTextEdit="1"/>
                </p:cNvSpPr>
                <p:nvPr/>
              </p:nvSpPr>
              <p:spPr>
                <a:xfrm>
                  <a:off x="4879657" y="4988718"/>
                  <a:ext cx="335605" cy="184666"/>
                </a:xfrm>
                <a:prstGeom prst="rect">
                  <a:avLst/>
                </a:prstGeom>
                <a:blipFill>
                  <a:blip r:embed="rId55"/>
                  <a:stretch>
                    <a:fillRect l="-10909" r="-1818" b="-13333"/>
                  </a:stretch>
                </a:blipFill>
              </p:spPr>
              <p:txBody>
                <a:bodyPr/>
                <a:lstStyle/>
                <a:p>
                  <a:r>
                    <a:rPr lang="en-US">
                      <a:noFill/>
                    </a:rPr>
                    <a:t> </a:t>
                  </a:r>
                </a:p>
              </p:txBody>
            </p:sp>
          </mc:Fallback>
        </mc:AlternateContent>
        <p:cxnSp>
          <p:nvCxnSpPr>
            <p:cNvPr id="293" name="Straight Arrow Connector 292">
              <a:extLst>
                <a:ext uri="{FF2B5EF4-FFF2-40B4-BE49-F238E27FC236}">
                  <a16:creationId xmlns:a16="http://schemas.microsoft.com/office/drawing/2014/main" id="{67983F77-24C6-4F6F-8054-8FC699C27CFB}"/>
                </a:ext>
              </a:extLst>
            </p:cNvPr>
            <p:cNvCxnSpPr>
              <a:cxnSpLocks/>
            </p:cNvCxnSpPr>
            <p:nvPr/>
          </p:nvCxnSpPr>
          <p:spPr bwMode="auto">
            <a:xfrm rot="5400000">
              <a:off x="7090250" y="409797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94" name="Straight Arrow Connector 293">
              <a:extLst>
                <a:ext uri="{FF2B5EF4-FFF2-40B4-BE49-F238E27FC236}">
                  <a16:creationId xmlns:a16="http://schemas.microsoft.com/office/drawing/2014/main" id="{F0045E5A-C2D4-4451-BE96-9D548FF5A23A}"/>
                </a:ext>
              </a:extLst>
            </p:cNvPr>
            <p:cNvCxnSpPr>
              <a:cxnSpLocks/>
            </p:cNvCxnSpPr>
            <p:nvPr/>
          </p:nvCxnSpPr>
          <p:spPr bwMode="auto">
            <a:xfrm rot="16200000" flipH="1">
              <a:off x="7763350" y="41011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95" name="TextBox 294">
                  <a:extLst>
                    <a:ext uri="{FF2B5EF4-FFF2-40B4-BE49-F238E27FC236}">
                      <a16:creationId xmlns:a16="http://schemas.microsoft.com/office/drawing/2014/main" id="{EF132D0F-402C-44D4-9DCA-045A0BE587C0}"/>
                    </a:ext>
                  </a:extLst>
                </p:cNvPr>
                <p:cNvSpPr txBox="1"/>
                <p:nvPr/>
              </p:nvSpPr>
              <p:spPr>
                <a:xfrm>
                  <a:off x="6924357" y="3950493"/>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𝑛𝑚</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108" name="TextBox 1107">
                  <a:extLst>
                    <a:ext uri="{FF2B5EF4-FFF2-40B4-BE49-F238E27FC236}">
                      <a16:creationId xmlns:a16="http://schemas.microsoft.com/office/drawing/2014/main" id="{3583C092-2625-4DF9-8568-DC86B86B55AF}"/>
                    </a:ext>
                  </a:extLst>
                </p:cNvPr>
                <p:cNvSpPr txBox="1">
                  <a:spLocks noRot="1" noChangeAspect="1" noMove="1" noResize="1" noEditPoints="1" noAdjustHandles="1" noChangeArrowheads="1" noChangeShapeType="1" noTextEdit="1"/>
                </p:cNvSpPr>
                <p:nvPr/>
              </p:nvSpPr>
              <p:spPr>
                <a:xfrm>
                  <a:off x="6924357" y="3950493"/>
                  <a:ext cx="335605" cy="184666"/>
                </a:xfrm>
                <a:prstGeom prst="rect">
                  <a:avLst/>
                </a:prstGeom>
                <a:blipFill>
                  <a:blip r:embed="rId56"/>
                  <a:stretch>
                    <a:fillRect l="-10714"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6" name="TextBox 295">
                  <a:extLst>
                    <a:ext uri="{FF2B5EF4-FFF2-40B4-BE49-F238E27FC236}">
                      <a16:creationId xmlns:a16="http://schemas.microsoft.com/office/drawing/2014/main" id="{A70203E2-0AD3-4086-BD29-F2EC7F44F4BF}"/>
                    </a:ext>
                  </a:extLst>
                </p:cNvPr>
                <p:cNvSpPr txBox="1"/>
                <p:nvPr/>
              </p:nvSpPr>
              <p:spPr>
                <a:xfrm>
                  <a:off x="7622857" y="3947318"/>
                  <a:ext cx="2298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109" name="TextBox 1108">
                  <a:extLst>
                    <a:ext uri="{FF2B5EF4-FFF2-40B4-BE49-F238E27FC236}">
                      <a16:creationId xmlns:a16="http://schemas.microsoft.com/office/drawing/2014/main" id="{82CFA00E-64C8-4261-B22B-1320EBF09130}"/>
                    </a:ext>
                  </a:extLst>
                </p:cNvPr>
                <p:cNvSpPr txBox="1">
                  <a:spLocks noRot="1" noChangeAspect="1" noMove="1" noResize="1" noEditPoints="1" noAdjustHandles="1" noChangeArrowheads="1" noChangeShapeType="1" noTextEdit="1"/>
                </p:cNvSpPr>
                <p:nvPr/>
              </p:nvSpPr>
              <p:spPr>
                <a:xfrm>
                  <a:off x="7622857" y="3947318"/>
                  <a:ext cx="229807" cy="184666"/>
                </a:xfrm>
                <a:prstGeom prst="rect">
                  <a:avLst/>
                </a:prstGeom>
                <a:blipFill>
                  <a:blip r:embed="rId57"/>
                  <a:stretch>
                    <a:fillRect l="-15789" r="-2632" b="-13333"/>
                  </a:stretch>
                </a:blipFill>
              </p:spPr>
              <p:txBody>
                <a:bodyPr/>
                <a:lstStyle/>
                <a:p>
                  <a:r>
                    <a:rPr lang="en-US">
                      <a:noFill/>
                    </a:rPr>
                    <a:t> </a:t>
                  </a:r>
                </a:p>
              </p:txBody>
            </p:sp>
          </mc:Fallback>
        </mc:AlternateContent>
        <p:cxnSp>
          <p:nvCxnSpPr>
            <p:cNvPr id="297" name="Straight Arrow Connector 296">
              <a:extLst>
                <a:ext uri="{FF2B5EF4-FFF2-40B4-BE49-F238E27FC236}">
                  <a16:creationId xmlns:a16="http://schemas.microsoft.com/office/drawing/2014/main" id="{6447324F-23B5-4465-846C-60744A109839}"/>
                </a:ext>
              </a:extLst>
            </p:cNvPr>
            <p:cNvCxnSpPr>
              <a:cxnSpLocks/>
            </p:cNvCxnSpPr>
            <p:nvPr/>
          </p:nvCxnSpPr>
          <p:spPr bwMode="auto">
            <a:xfrm rot="5400000">
              <a:off x="7083900" y="46218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98" name="Straight Arrow Connector 297">
              <a:extLst>
                <a:ext uri="{FF2B5EF4-FFF2-40B4-BE49-F238E27FC236}">
                  <a16:creationId xmlns:a16="http://schemas.microsoft.com/office/drawing/2014/main" id="{28AD0E54-FDA6-40F0-B4F2-69CDE08A85DE}"/>
                </a:ext>
              </a:extLst>
            </p:cNvPr>
            <p:cNvCxnSpPr>
              <a:cxnSpLocks/>
            </p:cNvCxnSpPr>
            <p:nvPr/>
          </p:nvCxnSpPr>
          <p:spPr bwMode="auto">
            <a:xfrm rot="16200000" flipH="1">
              <a:off x="7757000" y="46250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99" name="TextBox 298">
                  <a:extLst>
                    <a:ext uri="{FF2B5EF4-FFF2-40B4-BE49-F238E27FC236}">
                      <a16:creationId xmlns:a16="http://schemas.microsoft.com/office/drawing/2014/main" id="{801EA88F-CFAE-44C0-A9C7-18944FB61BD6}"/>
                    </a:ext>
                  </a:extLst>
                </p:cNvPr>
                <p:cNvSpPr txBox="1"/>
                <p:nvPr/>
              </p:nvSpPr>
              <p:spPr>
                <a:xfrm>
                  <a:off x="6918007" y="4474368"/>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𝑛𝑚</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112" name="TextBox 1111">
                  <a:extLst>
                    <a:ext uri="{FF2B5EF4-FFF2-40B4-BE49-F238E27FC236}">
                      <a16:creationId xmlns:a16="http://schemas.microsoft.com/office/drawing/2014/main" id="{8DF1EC54-26C5-417F-9844-AA3FCB14B2A8}"/>
                    </a:ext>
                  </a:extLst>
                </p:cNvPr>
                <p:cNvSpPr txBox="1">
                  <a:spLocks noRot="1" noChangeAspect="1" noMove="1" noResize="1" noEditPoints="1" noAdjustHandles="1" noChangeArrowheads="1" noChangeShapeType="1" noTextEdit="1"/>
                </p:cNvSpPr>
                <p:nvPr/>
              </p:nvSpPr>
              <p:spPr>
                <a:xfrm>
                  <a:off x="6918007" y="4474368"/>
                  <a:ext cx="335605" cy="184666"/>
                </a:xfrm>
                <a:prstGeom prst="rect">
                  <a:avLst/>
                </a:prstGeom>
                <a:blipFill>
                  <a:blip r:embed="rId58"/>
                  <a:stretch>
                    <a:fillRect l="-10909" r="-1818"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0" name="TextBox 299">
                  <a:extLst>
                    <a:ext uri="{FF2B5EF4-FFF2-40B4-BE49-F238E27FC236}">
                      <a16:creationId xmlns:a16="http://schemas.microsoft.com/office/drawing/2014/main" id="{1F0BB803-9058-457A-94E1-6FBF3DC394DF}"/>
                    </a:ext>
                  </a:extLst>
                </p:cNvPr>
                <p:cNvSpPr txBox="1"/>
                <p:nvPr/>
              </p:nvSpPr>
              <p:spPr>
                <a:xfrm>
                  <a:off x="7616507" y="4471193"/>
                  <a:ext cx="2298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113" name="TextBox 1112">
                  <a:extLst>
                    <a:ext uri="{FF2B5EF4-FFF2-40B4-BE49-F238E27FC236}">
                      <a16:creationId xmlns:a16="http://schemas.microsoft.com/office/drawing/2014/main" id="{7FD9E51F-B18C-4FC1-9071-99BCDE86A1BD}"/>
                    </a:ext>
                  </a:extLst>
                </p:cNvPr>
                <p:cNvSpPr txBox="1">
                  <a:spLocks noRot="1" noChangeAspect="1" noMove="1" noResize="1" noEditPoints="1" noAdjustHandles="1" noChangeArrowheads="1" noChangeShapeType="1" noTextEdit="1"/>
                </p:cNvSpPr>
                <p:nvPr/>
              </p:nvSpPr>
              <p:spPr>
                <a:xfrm>
                  <a:off x="7616507" y="4471193"/>
                  <a:ext cx="229807" cy="184666"/>
                </a:xfrm>
                <a:prstGeom prst="rect">
                  <a:avLst/>
                </a:prstGeom>
                <a:blipFill>
                  <a:blip r:embed="rId59"/>
                  <a:stretch>
                    <a:fillRect l="-15789" r="-2632" b="-13333"/>
                  </a:stretch>
                </a:blipFill>
              </p:spPr>
              <p:txBody>
                <a:bodyPr/>
                <a:lstStyle/>
                <a:p>
                  <a:r>
                    <a:rPr lang="en-US">
                      <a:noFill/>
                    </a:rPr>
                    <a:t> </a:t>
                  </a:r>
                </a:p>
              </p:txBody>
            </p:sp>
          </mc:Fallback>
        </mc:AlternateContent>
        <p:cxnSp>
          <p:nvCxnSpPr>
            <p:cNvPr id="301" name="Straight Arrow Connector 300">
              <a:extLst>
                <a:ext uri="{FF2B5EF4-FFF2-40B4-BE49-F238E27FC236}">
                  <a16:creationId xmlns:a16="http://schemas.microsoft.com/office/drawing/2014/main" id="{989DA073-EBF6-471D-AEE9-16AB31685DB6}"/>
                </a:ext>
              </a:extLst>
            </p:cNvPr>
            <p:cNvCxnSpPr>
              <a:cxnSpLocks/>
            </p:cNvCxnSpPr>
            <p:nvPr/>
          </p:nvCxnSpPr>
          <p:spPr bwMode="auto">
            <a:xfrm rot="5400000">
              <a:off x="7087075" y="51361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02" name="Straight Arrow Connector 301">
              <a:extLst>
                <a:ext uri="{FF2B5EF4-FFF2-40B4-BE49-F238E27FC236}">
                  <a16:creationId xmlns:a16="http://schemas.microsoft.com/office/drawing/2014/main" id="{B8822366-B39D-4569-8BEE-9A0818469412}"/>
                </a:ext>
              </a:extLst>
            </p:cNvPr>
            <p:cNvCxnSpPr>
              <a:cxnSpLocks/>
            </p:cNvCxnSpPr>
            <p:nvPr/>
          </p:nvCxnSpPr>
          <p:spPr bwMode="auto">
            <a:xfrm rot="16200000" flipH="1">
              <a:off x="7760175" y="513937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03" name="TextBox 302">
                  <a:extLst>
                    <a:ext uri="{FF2B5EF4-FFF2-40B4-BE49-F238E27FC236}">
                      <a16:creationId xmlns:a16="http://schemas.microsoft.com/office/drawing/2014/main" id="{2F93CAA5-BA11-4B76-87A6-C9C331E29724}"/>
                    </a:ext>
                  </a:extLst>
                </p:cNvPr>
                <p:cNvSpPr txBox="1"/>
                <p:nvPr/>
              </p:nvSpPr>
              <p:spPr>
                <a:xfrm>
                  <a:off x="6921182" y="4988718"/>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𝑛𝑚</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116" name="TextBox 1115">
                  <a:extLst>
                    <a:ext uri="{FF2B5EF4-FFF2-40B4-BE49-F238E27FC236}">
                      <a16:creationId xmlns:a16="http://schemas.microsoft.com/office/drawing/2014/main" id="{049F1907-CC05-4A3B-B34C-63BECC42EF65}"/>
                    </a:ext>
                  </a:extLst>
                </p:cNvPr>
                <p:cNvSpPr txBox="1">
                  <a:spLocks noRot="1" noChangeAspect="1" noMove="1" noResize="1" noEditPoints="1" noAdjustHandles="1" noChangeArrowheads="1" noChangeShapeType="1" noTextEdit="1"/>
                </p:cNvSpPr>
                <p:nvPr/>
              </p:nvSpPr>
              <p:spPr>
                <a:xfrm>
                  <a:off x="6921182" y="4988718"/>
                  <a:ext cx="335605" cy="184666"/>
                </a:xfrm>
                <a:prstGeom prst="rect">
                  <a:avLst/>
                </a:prstGeom>
                <a:blipFill>
                  <a:blip r:embed="rId60"/>
                  <a:stretch>
                    <a:fillRect l="-10909" r="-1818"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4" name="TextBox 303">
                  <a:extLst>
                    <a:ext uri="{FF2B5EF4-FFF2-40B4-BE49-F238E27FC236}">
                      <a16:creationId xmlns:a16="http://schemas.microsoft.com/office/drawing/2014/main" id="{644F8BB6-3467-4294-A79B-F6583297194A}"/>
                    </a:ext>
                  </a:extLst>
                </p:cNvPr>
                <p:cNvSpPr txBox="1"/>
                <p:nvPr/>
              </p:nvSpPr>
              <p:spPr>
                <a:xfrm>
                  <a:off x="7619682" y="4985543"/>
                  <a:ext cx="2298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117" name="TextBox 1116">
                  <a:extLst>
                    <a:ext uri="{FF2B5EF4-FFF2-40B4-BE49-F238E27FC236}">
                      <a16:creationId xmlns:a16="http://schemas.microsoft.com/office/drawing/2014/main" id="{13B3696D-B943-4332-83C7-BC2F5532E22E}"/>
                    </a:ext>
                  </a:extLst>
                </p:cNvPr>
                <p:cNvSpPr txBox="1">
                  <a:spLocks noRot="1" noChangeAspect="1" noMove="1" noResize="1" noEditPoints="1" noAdjustHandles="1" noChangeArrowheads="1" noChangeShapeType="1" noTextEdit="1"/>
                </p:cNvSpPr>
                <p:nvPr/>
              </p:nvSpPr>
              <p:spPr>
                <a:xfrm>
                  <a:off x="7619682" y="4985543"/>
                  <a:ext cx="229807" cy="184666"/>
                </a:xfrm>
                <a:prstGeom prst="rect">
                  <a:avLst/>
                </a:prstGeom>
                <a:blipFill>
                  <a:blip r:embed="rId61"/>
                  <a:stretch>
                    <a:fillRect l="-16216" r="-5405" b="-13333"/>
                  </a:stretch>
                </a:blipFill>
              </p:spPr>
              <p:txBody>
                <a:bodyPr/>
                <a:lstStyle/>
                <a:p>
                  <a:r>
                    <a:rPr lang="en-US">
                      <a:noFill/>
                    </a:rPr>
                    <a:t> </a:t>
                  </a:r>
                </a:p>
              </p:txBody>
            </p:sp>
          </mc:Fallback>
        </mc:AlternateContent>
        <p:grpSp>
          <p:nvGrpSpPr>
            <p:cNvPr id="305" name="Group 304">
              <a:extLst>
                <a:ext uri="{FF2B5EF4-FFF2-40B4-BE49-F238E27FC236}">
                  <a16:creationId xmlns:a16="http://schemas.microsoft.com/office/drawing/2014/main" id="{CEDA2A00-A03E-4B92-A075-A2CA1B8E207E}"/>
                </a:ext>
              </a:extLst>
            </p:cNvPr>
            <p:cNvGrpSpPr/>
            <p:nvPr/>
          </p:nvGrpSpPr>
          <p:grpSpPr>
            <a:xfrm>
              <a:off x="709613" y="4718599"/>
              <a:ext cx="1323974" cy="106532"/>
              <a:chOff x="624683" y="4490954"/>
              <a:chExt cx="1323974" cy="106532"/>
            </a:xfrm>
          </p:grpSpPr>
          <p:sp>
            <p:nvSpPr>
              <p:cNvPr id="321" name="Rectangle 320">
                <a:extLst>
                  <a:ext uri="{FF2B5EF4-FFF2-40B4-BE49-F238E27FC236}">
                    <a16:creationId xmlns:a16="http://schemas.microsoft.com/office/drawing/2014/main" id="{49195C2D-F66C-4233-913F-4CB062A6D174}"/>
                  </a:ext>
                </a:extLst>
              </p:cNvPr>
              <p:cNvSpPr/>
              <p:nvPr/>
            </p:nvSpPr>
            <p:spPr bwMode="auto">
              <a:xfrm flipH="1">
                <a:off x="1022350" y="449095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22" name="Straight Connector 321">
                <a:extLst>
                  <a:ext uri="{FF2B5EF4-FFF2-40B4-BE49-F238E27FC236}">
                    <a16:creationId xmlns:a16="http://schemas.microsoft.com/office/drawing/2014/main" id="{57FA8557-3513-4809-972D-490112D5B0D5}"/>
                  </a:ext>
                </a:extLst>
              </p:cNvPr>
              <p:cNvCxnSpPr>
                <a:cxnSpLocks/>
              </p:cNvCxnSpPr>
              <p:nvPr/>
            </p:nvCxnSpPr>
            <p:spPr bwMode="auto">
              <a:xfrm flipH="1">
                <a:off x="1293260" y="4544220"/>
                <a:ext cx="65539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3" name="Straight Connector 322">
                <a:extLst>
                  <a:ext uri="{FF2B5EF4-FFF2-40B4-BE49-F238E27FC236}">
                    <a16:creationId xmlns:a16="http://schemas.microsoft.com/office/drawing/2014/main" id="{127457DF-9939-4A1F-9C0D-AC6520588E54}"/>
                  </a:ext>
                </a:extLst>
              </p:cNvPr>
              <p:cNvCxnSpPr>
                <a:cxnSpLocks/>
              </p:cNvCxnSpPr>
              <p:nvPr/>
            </p:nvCxnSpPr>
            <p:spPr bwMode="auto">
              <a:xfrm>
                <a:off x="624683" y="4548982"/>
                <a:ext cx="39766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06" name="Group 305">
              <a:extLst>
                <a:ext uri="{FF2B5EF4-FFF2-40B4-BE49-F238E27FC236}">
                  <a16:creationId xmlns:a16="http://schemas.microsoft.com/office/drawing/2014/main" id="{CFD9F869-E9D6-4073-8CB7-D733EA9FF8C8}"/>
                </a:ext>
              </a:extLst>
            </p:cNvPr>
            <p:cNvGrpSpPr/>
            <p:nvPr/>
          </p:nvGrpSpPr>
          <p:grpSpPr>
            <a:xfrm>
              <a:off x="709613" y="5242478"/>
              <a:ext cx="1333499" cy="106532"/>
              <a:chOff x="624683" y="4988638"/>
              <a:chExt cx="1333499" cy="106532"/>
            </a:xfrm>
          </p:grpSpPr>
          <p:sp>
            <p:nvSpPr>
              <p:cNvPr id="318" name="Rectangle 317">
                <a:extLst>
                  <a:ext uri="{FF2B5EF4-FFF2-40B4-BE49-F238E27FC236}">
                    <a16:creationId xmlns:a16="http://schemas.microsoft.com/office/drawing/2014/main" id="{91B3EE08-C32B-47AC-B700-CAB449C63D9E}"/>
                  </a:ext>
                </a:extLst>
              </p:cNvPr>
              <p:cNvSpPr/>
              <p:nvPr/>
            </p:nvSpPr>
            <p:spPr bwMode="auto">
              <a:xfrm flipH="1">
                <a:off x="1022350" y="4988638"/>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19" name="Straight Connector 318">
                <a:extLst>
                  <a:ext uri="{FF2B5EF4-FFF2-40B4-BE49-F238E27FC236}">
                    <a16:creationId xmlns:a16="http://schemas.microsoft.com/office/drawing/2014/main" id="{69C11387-D1E4-4889-B29B-647E9ED0BCF3}"/>
                  </a:ext>
                </a:extLst>
              </p:cNvPr>
              <p:cNvCxnSpPr>
                <a:cxnSpLocks/>
                <a:stCxn id="318" idx="1"/>
              </p:cNvCxnSpPr>
              <p:nvPr/>
            </p:nvCxnSpPr>
            <p:spPr bwMode="auto">
              <a:xfrm>
                <a:off x="1297558" y="5041904"/>
                <a:ext cx="6606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0" name="Straight Connector 319">
                <a:extLst>
                  <a:ext uri="{FF2B5EF4-FFF2-40B4-BE49-F238E27FC236}">
                    <a16:creationId xmlns:a16="http://schemas.microsoft.com/office/drawing/2014/main" id="{C8D36F9F-027B-4DD4-8074-EC43DFA1C12E}"/>
                  </a:ext>
                </a:extLst>
              </p:cNvPr>
              <p:cNvCxnSpPr>
                <a:cxnSpLocks/>
              </p:cNvCxnSpPr>
              <p:nvPr/>
            </p:nvCxnSpPr>
            <p:spPr bwMode="auto">
              <a:xfrm>
                <a:off x="624683" y="5046666"/>
                <a:ext cx="39528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307" name="Straight Connector 306">
              <a:extLst>
                <a:ext uri="{FF2B5EF4-FFF2-40B4-BE49-F238E27FC236}">
                  <a16:creationId xmlns:a16="http://schemas.microsoft.com/office/drawing/2014/main" id="{215F14B7-1C39-4D64-A41C-3F2A0119CE9A}"/>
                </a:ext>
              </a:extLst>
            </p:cNvPr>
            <p:cNvCxnSpPr>
              <a:cxnSpLocks/>
            </p:cNvCxnSpPr>
            <p:nvPr/>
          </p:nvCxnSpPr>
          <p:spPr bwMode="auto">
            <a:xfrm>
              <a:off x="711991" y="4244815"/>
              <a:ext cx="0" cy="133667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08" name="Group 307">
              <a:extLst>
                <a:ext uri="{FF2B5EF4-FFF2-40B4-BE49-F238E27FC236}">
                  <a16:creationId xmlns:a16="http://schemas.microsoft.com/office/drawing/2014/main" id="{5095488E-66B2-4A9A-B3F1-6A0680323954}"/>
                </a:ext>
              </a:extLst>
            </p:cNvPr>
            <p:cNvGrpSpPr/>
            <p:nvPr/>
          </p:nvGrpSpPr>
          <p:grpSpPr>
            <a:xfrm flipH="1">
              <a:off x="604835" y="5583871"/>
              <a:ext cx="233363" cy="52387"/>
              <a:chOff x="1473994" y="2859882"/>
              <a:chExt cx="233363" cy="52387"/>
            </a:xfrm>
          </p:grpSpPr>
          <p:cxnSp>
            <p:nvCxnSpPr>
              <p:cNvPr id="313" name="Straight Connector 312">
                <a:extLst>
                  <a:ext uri="{FF2B5EF4-FFF2-40B4-BE49-F238E27FC236}">
                    <a16:creationId xmlns:a16="http://schemas.microsoft.com/office/drawing/2014/main" id="{54000769-1244-4CFD-ADAF-18D5643A8D03}"/>
                  </a:ext>
                </a:extLst>
              </p:cNvPr>
              <p:cNvCxnSpPr>
                <a:cxnSpLocks/>
              </p:cNvCxnSpPr>
              <p:nvPr/>
            </p:nvCxnSpPr>
            <p:spPr bwMode="auto">
              <a:xfrm flipH="1">
                <a:off x="1473994" y="28598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4" name="Straight Connector 313">
                <a:extLst>
                  <a:ext uri="{FF2B5EF4-FFF2-40B4-BE49-F238E27FC236}">
                    <a16:creationId xmlns:a16="http://schemas.microsoft.com/office/drawing/2014/main" id="{C5269902-3EE3-46EB-8E7D-7569D863D0E7}"/>
                  </a:ext>
                </a:extLst>
              </p:cNvPr>
              <p:cNvCxnSpPr>
                <a:cxnSpLocks/>
              </p:cNvCxnSpPr>
              <p:nvPr/>
            </p:nvCxnSpPr>
            <p:spPr bwMode="auto">
              <a:xfrm>
                <a:off x="1643063"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5" name="Straight Connector 314">
                <a:extLst>
                  <a:ext uri="{FF2B5EF4-FFF2-40B4-BE49-F238E27FC236}">
                    <a16:creationId xmlns:a16="http://schemas.microsoft.com/office/drawing/2014/main" id="{C7268AFD-97E1-45FF-91F8-C81EA49B9CD5}"/>
                  </a:ext>
                </a:extLst>
              </p:cNvPr>
              <p:cNvCxnSpPr>
                <a:cxnSpLocks/>
              </p:cNvCxnSpPr>
              <p:nvPr/>
            </p:nvCxnSpPr>
            <p:spPr bwMode="auto">
              <a:xfrm>
                <a:off x="1593057"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6" name="Straight Connector 315">
                <a:extLst>
                  <a:ext uri="{FF2B5EF4-FFF2-40B4-BE49-F238E27FC236}">
                    <a16:creationId xmlns:a16="http://schemas.microsoft.com/office/drawing/2014/main" id="{509A4B40-0A9D-4900-83A3-E041AC956E87}"/>
                  </a:ext>
                </a:extLst>
              </p:cNvPr>
              <p:cNvCxnSpPr>
                <a:cxnSpLocks/>
              </p:cNvCxnSpPr>
              <p:nvPr/>
            </p:nvCxnSpPr>
            <p:spPr bwMode="auto">
              <a:xfrm>
                <a:off x="1543051"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7" name="Straight Connector 316">
                <a:extLst>
                  <a:ext uri="{FF2B5EF4-FFF2-40B4-BE49-F238E27FC236}">
                    <a16:creationId xmlns:a16="http://schemas.microsoft.com/office/drawing/2014/main" id="{8F8F0BCE-CB24-483A-95F8-45967C84DF4A}"/>
                  </a:ext>
                </a:extLst>
              </p:cNvPr>
              <p:cNvCxnSpPr>
                <a:cxnSpLocks/>
              </p:cNvCxnSpPr>
              <p:nvPr/>
            </p:nvCxnSpPr>
            <p:spPr bwMode="auto">
              <a:xfrm>
                <a:off x="1493045"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09" name="Group 308">
              <a:extLst>
                <a:ext uri="{FF2B5EF4-FFF2-40B4-BE49-F238E27FC236}">
                  <a16:creationId xmlns:a16="http://schemas.microsoft.com/office/drawing/2014/main" id="{A4E57ABD-8F36-4569-8EE2-6F52E5B455F9}"/>
                </a:ext>
              </a:extLst>
            </p:cNvPr>
            <p:cNvGrpSpPr/>
            <p:nvPr/>
          </p:nvGrpSpPr>
          <p:grpSpPr>
            <a:xfrm>
              <a:off x="714375" y="4194721"/>
              <a:ext cx="1328737" cy="106532"/>
              <a:chOff x="629445" y="3940881"/>
              <a:chExt cx="1328737" cy="106532"/>
            </a:xfrm>
          </p:grpSpPr>
          <p:sp>
            <p:nvSpPr>
              <p:cNvPr id="310" name="Rectangle 309">
                <a:extLst>
                  <a:ext uri="{FF2B5EF4-FFF2-40B4-BE49-F238E27FC236}">
                    <a16:creationId xmlns:a16="http://schemas.microsoft.com/office/drawing/2014/main" id="{750355CB-97B4-49EE-ABDB-295ACD39BE7D}"/>
                  </a:ext>
                </a:extLst>
              </p:cNvPr>
              <p:cNvSpPr/>
              <p:nvPr/>
            </p:nvSpPr>
            <p:spPr bwMode="auto">
              <a:xfrm flipH="1">
                <a:off x="1022350" y="3940881"/>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11" name="Straight Connector 310">
                <a:extLst>
                  <a:ext uri="{FF2B5EF4-FFF2-40B4-BE49-F238E27FC236}">
                    <a16:creationId xmlns:a16="http://schemas.microsoft.com/office/drawing/2014/main" id="{9D47586B-1F93-4863-8B48-9D5953DDE12E}"/>
                  </a:ext>
                </a:extLst>
              </p:cNvPr>
              <p:cNvCxnSpPr>
                <a:cxnSpLocks/>
                <a:stCxn id="310" idx="1"/>
              </p:cNvCxnSpPr>
              <p:nvPr/>
            </p:nvCxnSpPr>
            <p:spPr bwMode="auto">
              <a:xfrm>
                <a:off x="1297558" y="3994147"/>
                <a:ext cx="6606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2" name="Straight Connector 311">
                <a:extLst>
                  <a:ext uri="{FF2B5EF4-FFF2-40B4-BE49-F238E27FC236}">
                    <a16:creationId xmlns:a16="http://schemas.microsoft.com/office/drawing/2014/main" id="{4B4A95FE-B549-473E-92F4-2E1D3DEAD629}"/>
                  </a:ext>
                </a:extLst>
              </p:cNvPr>
              <p:cNvCxnSpPr>
                <a:cxnSpLocks/>
                <a:endCxn id="310" idx="3"/>
              </p:cNvCxnSpPr>
              <p:nvPr/>
            </p:nvCxnSpPr>
            <p:spPr bwMode="auto">
              <a:xfrm>
                <a:off x="629445" y="3994147"/>
                <a:ext cx="39290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spTree>
    <p:extLst>
      <p:ext uri="{BB962C8B-B14F-4D97-AF65-F5344CB8AC3E}">
        <p14:creationId xmlns:p14="http://schemas.microsoft.com/office/powerpoint/2010/main" val="9534031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103</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488091" y="76200"/>
            <a:ext cx="8576009" cy="704478"/>
          </a:xfrm>
        </p:spPr>
        <p:txBody>
          <a:bodyPr/>
          <a:lstStyle/>
          <a:p>
            <a:r>
              <a:rPr lang="en-US" sz="4000" dirty="0">
                <a:latin typeface="Times New Roman" panose="02020603050405020304" pitchFamily="18" charset="0"/>
                <a:cs typeface="Times New Roman" panose="02020603050405020304" pitchFamily="18" charset="0"/>
              </a:rPr>
              <a:t>Overall Structure of Solving Power Flow</a:t>
            </a:r>
          </a:p>
        </p:txBody>
      </p:sp>
      <p:sp>
        <p:nvSpPr>
          <p:cNvPr id="10" name="Rectangle 9"/>
          <p:cNvSpPr/>
          <p:nvPr/>
        </p:nvSpPr>
        <p:spPr>
          <a:xfrm>
            <a:off x="530808" y="784125"/>
            <a:ext cx="7481879" cy="369332"/>
          </a:xfrm>
          <a:prstGeom prst="rect">
            <a:avLst/>
          </a:prstGeom>
        </p:spPr>
        <p:txBody>
          <a:bodyPr wrap="square">
            <a:spAutoFit/>
          </a:bodyPr>
          <a:lstStyle/>
          <a:p>
            <a:pPr marL="0" lvl="1" eaLnBrk="0" fontAlgn="base" hangingPunct="0">
              <a:spcBef>
                <a:spcPct val="0"/>
              </a:spcBef>
              <a:spcAft>
                <a:spcPct val="0"/>
              </a:spcAft>
              <a:defRPr/>
            </a:pPr>
            <a:r>
              <a:rPr lang="en-US" dirty="0">
                <a:solidFill>
                  <a:srgbClr val="000000"/>
                </a:solidFill>
                <a:latin typeface="Times New Roman" panose="02020603050405020304" pitchFamily="18" charset="0"/>
                <a:cs typeface="Times New Roman" panose="02020603050405020304" pitchFamily="18" charset="0"/>
              </a:rPr>
              <a:t>Example 1 (Constructing </a:t>
            </a:r>
            <a:r>
              <a:rPr lang="en-US" b="1" dirty="0">
                <a:solidFill>
                  <a:srgbClr val="000000"/>
                </a:solidFill>
                <a:latin typeface="Times New Roman" panose="02020603050405020304" pitchFamily="18" charset="0"/>
                <a:cs typeface="Times New Roman" panose="02020603050405020304" pitchFamily="18" charset="0"/>
              </a:rPr>
              <a:t>Y</a:t>
            </a:r>
            <a:r>
              <a:rPr lang="en-US" dirty="0">
                <a:solidFill>
                  <a:srgbClr val="000000"/>
                </a:solidFill>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DDC1CC4-CA9C-4C33-922A-C575566FED41}"/>
                  </a:ext>
                </a:extLst>
              </p:cNvPr>
              <p:cNvSpPr txBox="1"/>
              <p:nvPr/>
            </p:nvSpPr>
            <p:spPr>
              <a:xfrm>
                <a:off x="845820" y="3464701"/>
                <a:ext cx="7848600" cy="2578847"/>
              </a:xfrm>
              <a:prstGeom prst="rect">
                <a:avLst/>
              </a:prstGeom>
              <a:noFill/>
            </p:spPr>
            <p:txBody>
              <a:bodyPr wrap="squar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a:t>(3) Bus n:</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a:t>	Injection currents at Bus n:</a:t>
                </a:r>
              </a:p>
              <a:p>
                <a:pPr lvl="0" algn="ctr">
                  <a:lnSpc>
                    <a:spcPct val="110000"/>
                  </a:lnSpc>
                </a:pPr>
                <a:r>
                  <a:rPr kumimoji="0" lang="en-US" sz="12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a:t>	</a:t>
                </a:r>
                <a14:m>
                  <m:oMath xmlns:m="http://schemas.openxmlformats.org/officeDocument/2006/math">
                    <m:d>
                      <m:dPr>
                        <m:begChr m:val="["/>
                        <m:endChr m:val="]"/>
                        <m:ctrlPr>
                          <a:rPr lang="en-US" sz="1200" i="1">
                            <a:solidFill>
                              <a:srgbClr val="000000"/>
                            </a:solidFill>
                            <a:latin typeface="Cambria Math" panose="02040503050406030204" pitchFamily="18" charset="0"/>
                          </a:rPr>
                        </m:ctrlPr>
                      </m:dPr>
                      <m:e>
                        <m:m>
                          <m:mPr>
                            <m:mcs>
                              <m:mc>
                                <m:mcPr>
                                  <m:count m:val="1"/>
                                  <m:mcJc m:val="center"/>
                                </m:mcPr>
                              </m:mc>
                            </m:mcs>
                            <m:ctrlPr>
                              <a:rPr lang="en-US" sz="1200" i="1">
                                <a:solidFill>
                                  <a:srgbClr val="000000"/>
                                </a:solidFill>
                                <a:latin typeface="Cambria Math" panose="02040503050406030204" pitchFamily="18" charset="0"/>
                              </a:rPr>
                            </m:ctrlPr>
                          </m:mPr>
                          <m:mr>
                            <m:e>
                              <m:sSubSup>
                                <m:sSubSupPr>
                                  <m:ctrlPr>
                                    <a:rPr lang="en-US" sz="1200" i="1">
                                      <a:solidFill>
                                        <a:srgbClr val="000000"/>
                                      </a:solidFill>
                                      <a:latin typeface="Cambria Math" panose="02040503050406030204" pitchFamily="18" charset="0"/>
                                    </a:rPr>
                                  </m:ctrlPr>
                                </m:sSubSupPr>
                                <m:e>
                                  <m:r>
                                    <a:rPr lang="en-US" sz="1200" i="1">
                                      <a:solidFill>
                                        <a:srgbClr val="000000"/>
                                      </a:solidFill>
                                      <a:latin typeface="Cambria Math" panose="02040503050406030204" pitchFamily="18" charset="0"/>
                                    </a:rPr>
                                    <m:t>𝐼</m:t>
                                  </m:r>
                                </m:e>
                                <m:sub>
                                  <m:r>
                                    <a:rPr lang="en-US" sz="1200" b="0" i="1" smtClean="0">
                                      <a:solidFill>
                                        <a:srgbClr val="000000"/>
                                      </a:solidFill>
                                      <a:latin typeface="Cambria Math" panose="02040503050406030204" pitchFamily="18" charset="0"/>
                                    </a:rPr>
                                    <m:t>𝑛</m:t>
                                  </m:r>
                                  <m:r>
                                    <a:rPr lang="en-US" sz="1200" i="1">
                                      <a:solidFill>
                                        <a:srgbClr val="000000"/>
                                      </a:solidFill>
                                      <a:latin typeface="Cambria Math" panose="02040503050406030204" pitchFamily="18" charset="0"/>
                                    </a:rPr>
                                    <m:t>1</m:t>
                                  </m:r>
                                </m:sub>
                                <m:sup>
                                  <m:r>
                                    <a:rPr lang="en-US" sz="1200" i="1">
                                      <a:solidFill>
                                        <a:srgbClr val="000000"/>
                                      </a:solidFill>
                                      <a:latin typeface="Cambria Math" panose="02040503050406030204" pitchFamily="18" charset="0"/>
                                    </a:rPr>
                                    <m:t>𝑖𝑛</m:t>
                                  </m:r>
                                </m:sup>
                              </m:sSubSup>
                            </m:e>
                          </m:mr>
                          <m:mr>
                            <m:e>
                              <m:sSubSup>
                                <m:sSubSupPr>
                                  <m:ctrlPr>
                                    <a:rPr lang="en-US" sz="1200" i="1">
                                      <a:solidFill>
                                        <a:srgbClr val="000000"/>
                                      </a:solidFill>
                                      <a:latin typeface="Cambria Math" panose="02040503050406030204" pitchFamily="18" charset="0"/>
                                    </a:rPr>
                                  </m:ctrlPr>
                                </m:sSubSupPr>
                                <m:e>
                                  <m:r>
                                    <a:rPr lang="en-US" sz="1200" i="1">
                                      <a:solidFill>
                                        <a:srgbClr val="000000"/>
                                      </a:solidFill>
                                      <a:latin typeface="Cambria Math" panose="02040503050406030204" pitchFamily="18" charset="0"/>
                                    </a:rPr>
                                    <m:t>𝐼</m:t>
                                  </m:r>
                                </m:e>
                                <m:sub>
                                  <m:r>
                                    <a:rPr lang="en-US" sz="1200" b="0" i="1" smtClean="0">
                                      <a:solidFill>
                                        <a:srgbClr val="000000"/>
                                      </a:solidFill>
                                      <a:latin typeface="Cambria Math" panose="02040503050406030204" pitchFamily="18" charset="0"/>
                                    </a:rPr>
                                    <m:t>𝑛</m:t>
                                  </m:r>
                                  <m:r>
                                    <a:rPr lang="en-US" sz="1200" i="1">
                                      <a:solidFill>
                                        <a:srgbClr val="000000"/>
                                      </a:solidFill>
                                      <a:latin typeface="Cambria Math" panose="02040503050406030204" pitchFamily="18" charset="0"/>
                                    </a:rPr>
                                    <m:t>2</m:t>
                                  </m:r>
                                </m:sub>
                                <m:sup>
                                  <m:r>
                                    <a:rPr lang="en-US" sz="1200" i="1">
                                      <a:solidFill>
                                        <a:srgbClr val="000000"/>
                                      </a:solidFill>
                                      <a:latin typeface="Cambria Math" panose="02040503050406030204" pitchFamily="18" charset="0"/>
                                    </a:rPr>
                                    <m:t>𝑖𝑛</m:t>
                                  </m:r>
                                </m:sup>
                              </m:sSubSup>
                            </m:e>
                          </m:mr>
                          <m:mr>
                            <m:e>
                              <m:sSubSup>
                                <m:sSubSupPr>
                                  <m:ctrlPr>
                                    <a:rPr lang="en-US" sz="1200" i="1">
                                      <a:solidFill>
                                        <a:srgbClr val="000000"/>
                                      </a:solidFill>
                                      <a:latin typeface="Cambria Math" panose="02040503050406030204" pitchFamily="18" charset="0"/>
                                    </a:rPr>
                                  </m:ctrlPr>
                                </m:sSubSupPr>
                                <m:e>
                                  <m:r>
                                    <a:rPr lang="en-US" sz="1200" i="1">
                                      <a:solidFill>
                                        <a:srgbClr val="000000"/>
                                      </a:solidFill>
                                      <a:latin typeface="Cambria Math" panose="02040503050406030204" pitchFamily="18" charset="0"/>
                                    </a:rPr>
                                    <m:t>𝐼</m:t>
                                  </m:r>
                                </m:e>
                                <m:sub>
                                  <m:r>
                                    <a:rPr lang="en-US" sz="1200" b="0" i="1" smtClean="0">
                                      <a:solidFill>
                                        <a:srgbClr val="000000"/>
                                      </a:solidFill>
                                      <a:latin typeface="Cambria Math" panose="02040503050406030204" pitchFamily="18" charset="0"/>
                                    </a:rPr>
                                    <m:t>𝑛</m:t>
                                  </m:r>
                                  <m:r>
                                    <a:rPr lang="en-US" sz="1200" i="1">
                                      <a:solidFill>
                                        <a:srgbClr val="000000"/>
                                      </a:solidFill>
                                      <a:latin typeface="Cambria Math" panose="02040503050406030204" pitchFamily="18" charset="0"/>
                                    </a:rPr>
                                    <m:t>3</m:t>
                                  </m:r>
                                </m:sub>
                                <m:sup>
                                  <m:r>
                                    <a:rPr lang="en-US" sz="1200" i="1">
                                      <a:solidFill>
                                        <a:srgbClr val="000000"/>
                                      </a:solidFill>
                                      <a:latin typeface="Cambria Math" panose="02040503050406030204" pitchFamily="18" charset="0"/>
                                    </a:rPr>
                                    <m:t>𝑖𝑛</m:t>
                                  </m:r>
                                </m:sup>
                              </m:sSubSup>
                            </m:e>
                          </m:mr>
                        </m:m>
                      </m:e>
                    </m:d>
                    <m:r>
                      <a:rPr lang="en-US" sz="1200" i="1">
                        <a:solidFill>
                          <a:srgbClr val="000000"/>
                        </a:solidFill>
                        <a:latin typeface="Cambria Math" panose="02040503050406030204" pitchFamily="18" charset="0"/>
                      </a:rPr>
                      <m:t>=</m:t>
                    </m:r>
                    <m:d>
                      <m:dPr>
                        <m:begChr m:val="["/>
                        <m:endChr m:val="]"/>
                        <m:ctrlPr>
                          <a:rPr lang="en-US" sz="1200" i="1">
                            <a:solidFill>
                              <a:srgbClr val="000000"/>
                            </a:solidFill>
                            <a:latin typeface="Cambria Math" panose="02040503050406030204" pitchFamily="18" charset="0"/>
                          </a:rPr>
                        </m:ctrlPr>
                      </m:dPr>
                      <m:e>
                        <m:m>
                          <m:mPr>
                            <m:mcs>
                              <m:mc>
                                <m:mcPr>
                                  <m:count m:val="1"/>
                                  <m:mcJc m:val="center"/>
                                </m:mcPr>
                              </m:mc>
                            </m:mcs>
                            <m:ctrlPr>
                              <a:rPr lang="en-US" sz="1200" i="1">
                                <a:solidFill>
                                  <a:srgbClr val="000000"/>
                                </a:solidFill>
                                <a:latin typeface="Cambria Math" panose="02040503050406030204" pitchFamily="18" charset="0"/>
                              </a:rPr>
                            </m:ctrlPr>
                          </m:mP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𝐼</m:t>
                                  </m:r>
                                </m:e>
                                <m:sub>
                                  <m:r>
                                    <a:rPr lang="en-US" sz="1200" b="0" i="1" smtClean="0">
                                      <a:solidFill>
                                        <a:srgbClr val="000000"/>
                                      </a:solidFill>
                                      <a:latin typeface="Cambria Math" panose="02040503050406030204" pitchFamily="18" charset="0"/>
                                    </a:rPr>
                                    <m:t>𝑛</m:t>
                                  </m:r>
                                  <m:r>
                                    <a:rPr lang="en-US" sz="1200" i="1">
                                      <a:solidFill>
                                        <a:srgbClr val="000000"/>
                                      </a:solidFill>
                                      <a:latin typeface="Cambria Math" panose="02040503050406030204" pitchFamily="18" charset="0"/>
                                    </a:rPr>
                                    <m:t>𝑚</m:t>
                                  </m:r>
                                  <m:r>
                                    <a:rPr lang="en-US" sz="1200" i="1">
                                      <a:solidFill>
                                        <a:srgbClr val="000000"/>
                                      </a:solidFill>
                                      <a:latin typeface="Cambria Math" panose="02040503050406030204" pitchFamily="18" charset="0"/>
                                    </a:rPr>
                                    <m:t>1</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𝐼</m:t>
                                  </m:r>
                                </m:e>
                                <m:sub>
                                  <m:r>
                                    <a:rPr lang="en-US" sz="1200" b="0" i="1" smtClean="0">
                                      <a:solidFill>
                                        <a:srgbClr val="000000"/>
                                      </a:solidFill>
                                      <a:latin typeface="Cambria Math" panose="02040503050406030204" pitchFamily="18" charset="0"/>
                                    </a:rPr>
                                    <m:t>𝑛</m:t>
                                  </m:r>
                                  <m:r>
                                    <a:rPr lang="en-US" sz="1200" i="1">
                                      <a:solidFill>
                                        <a:srgbClr val="000000"/>
                                      </a:solidFill>
                                      <a:latin typeface="Cambria Math" panose="02040503050406030204" pitchFamily="18" charset="0"/>
                                    </a:rPr>
                                    <m:t>𝑚</m:t>
                                  </m:r>
                                  <m:r>
                                    <a:rPr lang="en-US" sz="1200" i="1">
                                      <a:solidFill>
                                        <a:srgbClr val="000000"/>
                                      </a:solidFill>
                                      <a:latin typeface="Cambria Math" panose="02040503050406030204" pitchFamily="18" charset="0"/>
                                    </a:rPr>
                                    <m:t>2</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𝐼</m:t>
                                  </m:r>
                                </m:e>
                                <m:sub>
                                  <m:r>
                                    <a:rPr lang="en-US" sz="1200" b="0" i="1" smtClean="0">
                                      <a:solidFill>
                                        <a:srgbClr val="000000"/>
                                      </a:solidFill>
                                      <a:latin typeface="Cambria Math" panose="02040503050406030204" pitchFamily="18" charset="0"/>
                                    </a:rPr>
                                    <m:t>𝑛</m:t>
                                  </m:r>
                                  <m:r>
                                    <a:rPr lang="en-US" sz="1200" i="1">
                                      <a:solidFill>
                                        <a:srgbClr val="000000"/>
                                      </a:solidFill>
                                      <a:latin typeface="Cambria Math" panose="02040503050406030204" pitchFamily="18" charset="0"/>
                                    </a:rPr>
                                    <m:t>𝑚</m:t>
                                  </m:r>
                                  <m:r>
                                    <a:rPr lang="en-US" sz="1200" i="1">
                                      <a:solidFill>
                                        <a:srgbClr val="000000"/>
                                      </a:solidFill>
                                      <a:latin typeface="Cambria Math" panose="02040503050406030204" pitchFamily="18" charset="0"/>
                                    </a:rPr>
                                    <m:t>3</m:t>
                                  </m:r>
                                </m:sub>
                              </m:sSub>
                            </m:e>
                          </m:mr>
                        </m:m>
                      </m:e>
                    </m:d>
                    <m:r>
                      <a:rPr lang="en-US" sz="1200" b="0" i="1" smtClean="0">
                        <a:solidFill>
                          <a:srgbClr val="000000"/>
                        </a:solidFill>
                        <a:latin typeface="Cambria Math" panose="02040503050406030204" pitchFamily="18" charset="0"/>
                      </a:rPr>
                      <m:t>+</m:t>
                    </m:r>
                    <m:d>
                      <m:dPr>
                        <m:begChr m:val="["/>
                        <m:endChr m:val="]"/>
                        <m:ctrlPr>
                          <a:rPr lang="en-US" sz="1200" i="1">
                            <a:solidFill>
                              <a:srgbClr val="000000"/>
                            </a:solidFill>
                            <a:latin typeface="Cambria Math" panose="02040503050406030204" pitchFamily="18" charset="0"/>
                          </a:rPr>
                        </m:ctrlPr>
                      </m:dPr>
                      <m:e>
                        <m:m>
                          <m:mPr>
                            <m:mcs>
                              <m:mc>
                                <m:mcPr>
                                  <m:count m:val="1"/>
                                  <m:mcJc m:val="center"/>
                                </m:mcPr>
                              </m:mc>
                            </m:mcs>
                            <m:ctrlPr>
                              <a:rPr lang="en-US" sz="1200" i="1">
                                <a:solidFill>
                                  <a:srgbClr val="000000"/>
                                </a:solidFill>
                                <a:latin typeface="Cambria Math" panose="02040503050406030204" pitchFamily="18" charset="0"/>
                              </a:rPr>
                            </m:ctrlPr>
                          </m:mP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𝐼</m:t>
                                  </m:r>
                                </m:e>
                                <m:sub>
                                  <m:r>
                                    <a:rPr lang="en-US" sz="1200" b="0" i="1" smtClean="0">
                                      <a:solidFill>
                                        <a:srgbClr val="000000"/>
                                      </a:solidFill>
                                      <a:latin typeface="Cambria Math" panose="02040503050406030204" pitchFamily="18" charset="0"/>
                                    </a:rPr>
                                    <m:t>𝑛</m:t>
                                  </m:r>
                                  <m:r>
                                    <a:rPr lang="en-US" sz="1200" i="1">
                                      <a:solidFill>
                                        <a:srgbClr val="000000"/>
                                      </a:solidFill>
                                      <a:latin typeface="Cambria Math" panose="02040503050406030204" pitchFamily="18" charset="0"/>
                                    </a:rPr>
                                    <m:t>1</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𝐼</m:t>
                                  </m:r>
                                </m:e>
                                <m:sub>
                                  <m:r>
                                    <a:rPr lang="en-US" sz="1200" b="0" i="1" smtClean="0">
                                      <a:solidFill>
                                        <a:srgbClr val="000000"/>
                                      </a:solidFill>
                                      <a:latin typeface="Cambria Math" panose="02040503050406030204" pitchFamily="18" charset="0"/>
                                    </a:rPr>
                                    <m:t>𝑛</m:t>
                                  </m:r>
                                  <m:r>
                                    <a:rPr lang="en-US" sz="1200" i="1">
                                      <a:solidFill>
                                        <a:srgbClr val="000000"/>
                                      </a:solidFill>
                                      <a:latin typeface="Cambria Math" panose="02040503050406030204" pitchFamily="18" charset="0"/>
                                    </a:rPr>
                                    <m:t>2</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𝐼</m:t>
                                  </m:r>
                                </m:e>
                                <m:sub>
                                  <m:r>
                                    <a:rPr lang="en-US" sz="1200" b="0" i="1" smtClean="0">
                                      <a:solidFill>
                                        <a:srgbClr val="000000"/>
                                      </a:solidFill>
                                      <a:latin typeface="Cambria Math" panose="02040503050406030204" pitchFamily="18" charset="0"/>
                                    </a:rPr>
                                    <m:t>𝑛</m:t>
                                  </m:r>
                                  <m:r>
                                    <a:rPr lang="en-US" sz="1200" i="1">
                                      <a:solidFill>
                                        <a:srgbClr val="000000"/>
                                      </a:solidFill>
                                      <a:latin typeface="Cambria Math" panose="02040503050406030204" pitchFamily="18" charset="0"/>
                                    </a:rPr>
                                    <m:t>3</m:t>
                                  </m:r>
                                </m:sub>
                              </m:sSub>
                            </m:e>
                          </m:mr>
                        </m:m>
                      </m:e>
                    </m:d>
                  </m:oMath>
                </a14:m>
                <a:endParaRPr lang="en-US" sz="1200" i="1" dirty="0">
                  <a:solidFill>
                    <a:srgbClr val="000000"/>
                  </a:solidFill>
                  <a:latin typeface="Cambria Math" panose="02040503050406030204" pitchFamily="18" charset="0"/>
                </a:endParaRPr>
              </a:p>
              <a:p>
                <a:pPr lvl="0">
                  <a:lnSpc>
                    <a:spcPct val="120000"/>
                  </a:lnSpc>
                </a:pPr>
                <a14:m>
                  <m:oMathPara xmlns:m="http://schemas.openxmlformats.org/officeDocument/2006/math">
                    <m:oMathParaPr>
                      <m:jc m:val="centerGroup"/>
                    </m:oMathParaPr>
                    <m:oMath xmlns:m="http://schemas.openxmlformats.org/officeDocument/2006/math">
                      <m:r>
                        <a:rPr lang="en-US" sz="1200" i="1">
                          <a:solidFill>
                            <a:srgbClr val="000000"/>
                          </a:solidFill>
                          <a:latin typeface="Cambria Math" panose="02040503050406030204" pitchFamily="18" charset="0"/>
                        </a:rPr>
                        <m:t>⇒</m:t>
                      </m:r>
                      <m:sSubSup>
                        <m:sSubSupPr>
                          <m:ctrlPr>
                            <a:rPr lang="en-US" sz="1200" i="1">
                              <a:solidFill>
                                <a:srgbClr val="000000"/>
                              </a:solidFill>
                              <a:latin typeface="Cambria Math" panose="02040503050406030204" pitchFamily="18" charset="0"/>
                            </a:rPr>
                          </m:ctrlPr>
                        </m:sSubSupPr>
                        <m:e>
                          <m:r>
                            <a:rPr lang="en-US" sz="1200" b="1" i="1">
                              <a:solidFill>
                                <a:srgbClr val="000000"/>
                              </a:solidFill>
                              <a:latin typeface="Cambria Math" panose="02040503050406030204" pitchFamily="18" charset="0"/>
                            </a:rPr>
                            <m:t>𝑰</m:t>
                          </m:r>
                        </m:e>
                        <m:sub>
                          <m:r>
                            <a:rPr lang="en-US" sz="1200" b="0" i="1" smtClean="0">
                              <a:solidFill>
                                <a:srgbClr val="000000"/>
                              </a:solidFill>
                              <a:latin typeface="Cambria Math" panose="02040503050406030204" pitchFamily="18" charset="0"/>
                            </a:rPr>
                            <m:t>𝑛</m:t>
                          </m:r>
                        </m:sub>
                        <m:sup>
                          <m:r>
                            <a:rPr lang="en-US" sz="1200" i="1">
                              <a:solidFill>
                                <a:srgbClr val="000000"/>
                              </a:solidFill>
                              <a:latin typeface="Cambria Math" panose="02040503050406030204" pitchFamily="18" charset="0"/>
                            </a:rPr>
                            <m:t>𝑖𝑛</m:t>
                          </m:r>
                        </m:sup>
                      </m:sSubSup>
                      <m:r>
                        <a:rPr lang="en-US" sz="1200" b="1"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𝑰</m:t>
                          </m:r>
                        </m:e>
                        <m:sub>
                          <m:r>
                            <a:rPr lang="en-US" sz="1200" b="0" i="1" smtClean="0">
                              <a:solidFill>
                                <a:srgbClr val="000000"/>
                              </a:solidFill>
                              <a:latin typeface="Cambria Math" panose="02040503050406030204" pitchFamily="18" charset="0"/>
                            </a:rPr>
                            <m:t>𝑛𝑚</m:t>
                          </m:r>
                        </m:sub>
                      </m:sSub>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𝑰</m:t>
                          </m:r>
                        </m:e>
                        <m:sub>
                          <m:r>
                            <a:rPr lang="en-US" sz="1200" b="0" i="1" smtClean="0">
                              <a:solidFill>
                                <a:srgbClr val="000000"/>
                              </a:solidFill>
                              <a:latin typeface="Cambria Math" panose="02040503050406030204" pitchFamily="18" charset="0"/>
                            </a:rPr>
                            <m:t>𝑛</m:t>
                          </m:r>
                        </m:sub>
                      </m:sSub>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𝒀</m:t>
                          </m:r>
                        </m:e>
                        <m:sub>
                          <m:r>
                            <a:rPr lang="en-US" sz="1200" i="1">
                              <a:solidFill>
                                <a:srgbClr val="000000"/>
                              </a:solidFill>
                              <a:latin typeface="Cambria Math" panose="02040503050406030204" pitchFamily="18" charset="0"/>
                            </a:rPr>
                            <m:t>𝑚𝑛</m:t>
                          </m:r>
                        </m:sub>
                      </m:sSub>
                      <m:d>
                        <m:dPr>
                          <m:ctrlPr>
                            <a:rPr lang="en-US" sz="1200" i="1">
                              <a:solidFill>
                                <a:srgbClr val="000000"/>
                              </a:solidFill>
                              <a:latin typeface="Cambria Math" panose="02040503050406030204" pitchFamily="18" charset="0"/>
                            </a:rPr>
                          </m:ctrlPr>
                        </m:dPr>
                        <m:e>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𝑽</m:t>
                              </m:r>
                            </m:e>
                            <m:sub>
                              <m:r>
                                <a:rPr lang="en-US" sz="1200" i="1">
                                  <a:solidFill>
                                    <a:srgbClr val="000000"/>
                                  </a:solidFill>
                                  <a:latin typeface="Cambria Math" panose="02040503050406030204" pitchFamily="18" charset="0"/>
                                </a:rPr>
                                <m:t>𝑛</m:t>
                              </m:r>
                            </m:sub>
                          </m:sSub>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𝑽</m:t>
                              </m:r>
                            </m:e>
                            <m:sub>
                              <m:r>
                                <a:rPr lang="en-US" sz="1200" i="1">
                                  <a:solidFill>
                                    <a:srgbClr val="000000"/>
                                  </a:solidFill>
                                  <a:latin typeface="Cambria Math" panose="02040503050406030204" pitchFamily="18" charset="0"/>
                                </a:rPr>
                                <m:t>𝑚</m:t>
                              </m:r>
                            </m:sub>
                          </m:sSub>
                        </m:e>
                      </m:d>
                      <m:r>
                        <a:rPr lang="en-US" sz="1200" b="0" i="1" smtClean="0">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𝒀</m:t>
                          </m:r>
                        </m:e>
                        <m:sub>
                          <m:r>
                            <a:rPr lang="en-US" sz="1200" b="0" i="1" smtClean="0">
                              <a:solidFill>
                                <a:srgbClr val="000000"/>
                              </a:solidFill>
                              <a:latin typeface="Cambria Math" panose="02040503050406030204" pitchFamily="18" charset="0"/>
                            </a:rPr>
                            <m:t>𝑛</m:t>
                          </m:r>
                        </m:sub>
                      </m:sSub>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𝑽</m:t>
                          </m:r>
                        </m:e>
                        <m:sub>
                          <m:r>
                            <a:rPr lang="en-US" sz="1200" b="0" i="1" smtClean="0">
                              <a:solidFill>
                                <a:srgbClr val="000000"/>
                              </a:solidFill>
                              <a:latin typeface="Cambria Math" panose="02040503050406030204" pitchFamily="18" charset="0"/>
                            </a:rPr>
                            <m:t>𝑛</m:t>
                          </m:r>
                        </m:sub>
                      </m:sSub>
                    </m:oMath>
                  </m:oMathPara>
                </a14:m>
                <a:endParaRPr lang="en-US" sz="1200" i="1" dirty="0">
                  <a:solidFill>
                    <a:srgbClr val="000000"/>
                  </a:solidFill>
                  <a:latin typeface="Cambria Math" panose="02040503050406030204" pitchFamily="18" charset="0"/>
                </a:endParaRPr>
              </a:p>
              <a:p>
                <a:pPr lvl="0">
                  <a:lnSpc>
                    <a:spcPct val="110000"/>
                  </a:lnSpc>
                </a:pPr>
                <a14:m>
                  <m:oMathPara xmlns:m="http://schemas.openxmlformats.org/officeDocument/2006/math">
                    <m:oMathParaPr>
                      <m:jc m:val="centerGroup"/>
                    </m:oMathParaPr>
                    <m:oMath xmlns:m="http://schemas.openxmlformats.org/officeDocument/2006/math">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𝒀</m:t>
                          </m:r>
                        </m:e>
                        <m:sub>
                          <m:r>
                            <a:rPr lang="en-US" sz="1200" i="1">
                              <a:solidFill>
                                <a:srgbClr val="000000"/>
                              </a:solidFill>
                              <a:latin typeface="Cambria Math" panose="02040503050406030204" pitchFamily="18" charset="0"/>
                            </a:rPr>
                            <m:t>𝑚</m:t>
                          </m:r>
                          <m:r>
                            <a:rPr lang="en-US" sz="1200" b="0" i="1" smtClean="0">
                              <a:solidFill>
                                <a:srgbClr val="000000"/>
                              </a:solidFill>
                              <a:latin typeface="Cambria Math" panose="02040503050406030204" pitchFamily="18" charset="0"/>
                            </a:rPr>
                            <m:t>𝑛</m:t>
                          </m:r>
                        </m:sub>
                      </m:sSub>
                      <m:r>
                        <a:rPr lang="en-US" sz="1200" b="0" i="1" smtClean="0">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𝒀</m:t>
                          </m:r>
                        </m:e>
                        <m:sub>
                          <m:r>
                            <a:rPr lang="en-US" sz="1200" b="0" i="1" smtClean="0">
                              <a:solidFill>
                                <a:srgbClr val="000000"/>
                              </a:solidFill>
                              <a:latin typeface="Cambria Math" panose="02040503050406030204" pitchFamily="18" charset="0"/>
                            </a:rPr>
                            <m:t>𝑛</m:t>
                          </m:r>
                        </m:sub>
                      </m:sSub>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𝑽</m:t>
                          </m:r>
                        </m:e>
                        <m:sub>
                          <m:r>
                            <a:rPr lang="en-US" sz="1200" b="0" i="1" smtClean="0">
                              <a:solidFill>
                                <a:srgbClr val="000000"/>
                              </a:solidFill>
                              <a:latin typeface="Cambria Math" panose="02040503050406030204" pitchFamily="18" charset="0"/>
                            </a:rPr>
                            <m:t>𝑛</m:t>
                          </m:r>
                        </m:sub>
                      </m:sSub>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𝒀</m:t>
                          </m:r>
                        </m:e>
                        <m:sub>
                          <m:r>
                            <a:rPr lang="en-US" sz="1200" i="1">
                              <a:solidFill>
                                <a:srgbClr val="000000"/>
                              </a:solidFill>
                              <a:latin typeface="Cambria Math" panose="02040503050406030204" pitchFamily="18" charset="0"/>
                            </a:rPr>
                            <m:t>𝑚</m:t>
                          </m:r>
                          <m:r>
                            <a:rPr lang="en-US" sz="1200" b="0" i="1" smtClean="0">
                              <a:solidFill>
                                <a:srgbClr val="000000"/>
                              </a:solidFill>
                              <a:latin typeface="Cambria Math" panose="02040503050406030204" pitchFamily="18" charset="0"/>
                            </a:rPr>
                            <m:t>𝑛</m:t>
                          </m:r>
                        </m:sub>
                      </m:sSub>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𝑽</m:t>
                          </m:r>
                        </m:e>
                        <m:sub>
                          <m:r>
                            <a:rPr lang="en-US" sz="1200" i="1">
                              <a:solidFill>
                                <a:srgbClr val="000000"/>
                              </a:solidFill>
                              <a:latin typeface="Cambria Math" panose="02040503050406030204" pitchFamily="18" charset="0"/>
                            </a:rPr>
                            <m:t>𝑚</m:t>
                          </m:r>
                        </m:sub>
                      </m:sSub>
                    </m:oMath>
                  </m:oMathPara>
                </a14:m>
                <a:endParaRPr lang="en-US" sz="1200" i="1" dirty="0">
                  <a:solidFill>
                    <a:srgbClr val="000000"/>
                  </a:solidFill>
                  <a:latin typeface="Cambria Math" panose="02040503050406030204" pitchFamily="18" charset="0"/>
                </a:endParaRPr>
              </a:p>
              <a:p>
                <a:pPr lvl="0" algn="ctr">
                  <a:lnSpc>
                    <a:spcPct val="110000"/>
                  </a:lnSpc>
                </a:pPr>
                <a:r>
                  <a:rPr lang="en-US" sz="1200" dirty="0">
                    <a:solidFill>
                      <a:srgbClr val="000000"/>
                    </a:solidFill>
                  </a:rPr>
                  <a:t>where,</a:t>
                </a:r>
                <a14:m>
                  <m:oMath xmlns:m="http://schemas.openxmlformats.org/officeDocument/2006/math">
                    <m:sSubSup>
                      <m:sSubSupPr>
                        <m:ctrlPr>
                          <a:rPr lang="en-US" sz="1200" i="1">
                            <a:solidFill>
                              <a:srgbClr val="000000"/>
                            </a:solidFill>
                            <a:latin typeface="Cambria Math" panose="02040503050406030204" pitchFamily="18" charset="0"/>
                          </a:rPr>
                        </m:ctrlPr>
                      </m:sSubSupPr>
                      <m:e>
                        <m:r>
                          <a:rPr lang="en-US" sz="1200" b="1" i="1">
                            <a:solidFill>
                              <a:srgbClr val="000000"/>
                            </a:solidFill>
                            <a:latin typeface="Cambria Math" panose="02040503050406030204" pitchFamily="18" charset="0"/>
                          </a:rPr>
                          <m:t>𝑰</m:t>
                        </m:r>
                      </m:e>
                      <m:sub>
                        <m:r>
                          <a:rPr lang="en-US" sz="1200" b="0" i="1" smtClean="0">
                            <a:solidFill>
                              <a:srgbClr val="000000"/>
                            </a:solidFill>
                            <a:latin typeface="Cambria Math" panose="02040503050406030204" pitchFamily="18" charset="0"/>
                          </a:rPr>
                          <m:t>𝑛</m:t>
                        </m:r>
                      </m:sub>
                      <m:sup>
                        <m:r>
                          <a:rPr lang="en-US" sz="1200" i="1">
                            <a:solidFill>
                              <a:srgbClr val="000000"/>
                            </a:solidFill>
                            <a:latin typeface="Cambria Math" panose="02040503050406030204" pitchFamily="18" charset="0"/>
                          </a:rPr>
                          <m:t>𝑖𝑛</m:t>
                        </m:r>
                      </m:sup>
                    </m:sSubSup>
                    <m:r>
                      <a:rPr lang="en-US" sz="1200" i="1">
                        <a:solidFill>
                          <a:srgbClr val="000000"/>
                        </a:solidFill>
                        <a:latin typeface="Cambria Math" panose="02040503050406030204" pitchFamily="18" charset="0"/>
                      </a:rPr>
                      <m:t>=</m:t>
                    </m:r>
                    <m:d>
                      <m:dPr>
                        <m:begChr m:val="["/>
                        <m:endChr m:val="]"/>
                        <m:ctrlPr>
                          <a:rPr lang="en-US" sz="1200" i="1">
                            <a:solidFill>
                              <a:srgbClr val="000000"/>
                            </a:solidFill>
                            <a:latin typeface="Cambria Math" panose="02040503050406030204" pitchFamily="18" charset="0"/>
                          </a:rPr>
                        </m:ctrlPr>
                      </m:dPr>
                      <m:e>
                        <m:m>
                          <m:mPr>
                            <m:mcs>
                              <m:mc>
                                <m:mcPr>
                                  <m:count m:val="1"/>
                                  <m:mcJc m:val="center"/>
                                </m:mcPr>
                              </m:mc>
                            </m:mcs>
                            <m:ctrlPr>
                              <a:rPr lang="en-US" sz="1200" i="1">
                                <a:solidFill>
                                  <a:srgbClr val="000000"/>
                                </a:solidFill>
                                <a:latin typeface="Cambria Math" panose="02040503050406030204" pitchFamily="18" charset="0"/>
                              </a:rPr>
                            </m:ctrlPr>
                          </m:mPr>
                          <m:mr>
                            <m:e>
                              <m:sSubSup>
                                <m:sSubSupPr>
                                  <m:ctrlPr>
                                    <a:rPr lang="en-US" sz="1200" i="1">
                                      <a:solidFill>
                                        <a:srgbClr val="000000"/>
                                      </a:solidFill>
                                      <a:latin typeface="Cambria Math" panose="02040503050406030204" pitchFamily="18" charset="0"/>
                                    </a:rPr>
                                  </m:ctrlPr>
                                </m:sSubSupPr>
                                <m:e>
                                  <m:r>
                                    <a:rPr lang="en-US" sz="1200" i="1">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𝑛</m:t>
                                  </m:r>
                                  <m:r>
                                    <a:rPr lang="en-US" sz="1200" i="1">
                                      <a:solidFill>
                                        <a:srgbClr val="000000"/>
                                      </a:solidFill>
                                      <a:latin typeface="Cambria Math" panose="02040503050406030204" pitchFamily="18" charset="0"/>
                                    </a:rPr>
                                    <m:t>1</m:t>
                                  </m:r>
                                </m:sub>
                                <m:sup>
                                  <m:r>
                                    <a:rPr lang="en-US" sz="1200" i="1">
                                      <a:solidFill>
                                        <a:srgbClr val="000000"/>
                                      </a:solidFill>
                                      <a:latin typeface="Cambria Math" panose="02040503050406030204" pitchFamily="18" charset="0"/>
                                    </a:rPr>
                                    <m:t>𝑖𝑛</m:t>
                                  </m:r>
                                </m:sup>
                              </m:sSubSup>
                            </m:e>
                          </m:mr>
                          <m:mr>
                            <m:e>
                              <m:sSubSup>
                                <m:sSubSupPr>
                                  <m:ctrlPr>
                                    <a:rPr lang="en-US" sz="1200" i="1">
                                      <a:solidFill>
                                        <a:srgbClr val="000000"/>
                                      </a:solidFill>
                                      <a:latin typeface="Cambria Math" panose="02040503050406030204" pitchFamily="18" charset="0"/>
                                    </a:rPr>
                                  </m:ctrlPr>
                                </m:sSubSupPr>
                                <m:e>
                                  <m:r>
                                    <a:rPr lang="en-US" sz="1200" i="1">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𝑛</m:t>
                                  </m:r>
                                  <m:r>
                                    <a:rPr lang="en-US" sz="1200" i="1">
                                      <a:solidFill>
                                        <a:srgbClr val="000000"/>
                                      </a:solidFill>
                                      <a:latin typeface="Cambria Math" panose="02040503050406030204" pitchFamily="18" charset="0"/>
                                    </a:rPr>
                                    <m:t>2</m:t>
                                  </m:r>
                                </m:sub>
                                <m:sup>
                                  <m:r>
                                    <a:rPr lang="en-US" sz="1200" i="1">
                                      <a:solidFill>
                                        <a:srgbClr val="000000"/>
                                      </a:solidFill>
                                      <a:latin typeface="Cambria Math" panose="02040503050406030204" pitchFamily="18" charset="0"/>
                                    </a:rPr>
                                    <m:t>𝑖𝑛</m:t>
                                  </m:r>
                                </m:sup>
                              </m:sSubSup>
                            </m:e>
                          </m:mr>
                          <m:mr>
                            <m:e>
                              <m:sSubSup>
                                <m:sSubSupPr>
                                  <m:ctrlPr>
                                    <a:rPr lang="en-US" sz="1200" i="1">
                                      <a:solidFill>
                                        <a:srgbClr val="000000"/>
                                      </a:solidFill>
                                      <a:latin typeface="Cambria Math" panose="02040503050406030204" pitchFamily="18" charset="0"/>
                                    </a:rPr>
                                  </m:ctrlPr>
                                </m:sSubSupPr>
                                <m:e>
                                  <m:r>
                                    <a:rPr lang="en-US" sz="1200" i="1">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𝑛</m:t>
                                  </m:r>
                                  <m:r>
                                    <a:rPr lang="en-US" sz="1200" i="1">
                                      <a:solidFill>
                                        <a:srgbClr val="000000"/>
                                      </a:solidFill>
                                      <a:latin typeface="Cambria Math" panose="02040503050406030204" pitchFamily="18" charset="0"/>
                                    </a:rPr>
                                    <m:t>3</m:t>
                                  </m:r>
                                </m:sub>
                                <m:sup>
                                  <m:r>
                                    <a:rPr lang="en-US" sz="1200" i="1">
                                      <a:solidFill>
                                        <a:srgbClr val="000000"/>
                                      </a:solidFill>
                                      <a:latin typeface="Cambria Math" panose="02040503050406030204" pitchFamily="18" charset="0"/>
                                    </a:rPr>
                                    <m:t>𝑖𝑛</m:t>
                                  </m:r>
                                </m:sup>
                              </m:sSubSup>
                            </m:e>
                          </m:mr>
                        </m:m>
                      </m:e>
                    </m:d>
                  </m:oMath>
                </a14:m>
                <a:r>
                  <a:rPr lang="en-US" sz="1200" dirty="0">
                    <a:solidFill>
                      <a:srgbClr val="000000"/>
                    </a:solidFill>
                  </a:rPr>
                  <a:t>.</a:t>
                </a:r>
              </a:p>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mc:Choice>
        <mc:Fallback xmlns="">
          <p:sp>
            <p:nvSpPr>
              <p:cNvPr id="2" name="TextBox 1">
                <a:extLst>
                  <a:ext uri="{FF2B5EF4-FFF2-40B4-BE49-F238E27FC236}">
                    <a16:creationId xmlns:a16="http://schemas.microsoft.com/office/drawing/2014/main" id="{DDDC1CC4-CA9C-4C33-922A-C575566FED41}"/>
                  </a:ext>
                </a:extLst>
              </p:cNvPr>
              <p:cNvSpPr txBox="1">
                <a:spLocks noRot="1" noChangeAspect="1" noMove="1" noResize="1" noEditPoints="1" noAdjustHandles="1" noChangeArrowheads="1" noChangeShapeType="1" noTextEdit="1"/>
              </p:cNvSpPr>
              <p:nvPr/>
            </p:nvSpPr>
            <p:spPr>
              <a:xfrm>
                <a:off x="845820" y="3464701"/>
                <a:ext cx="7848600" cy="2578847"/>
              </a:xfrm>
              <a:prstGeom prst="rect">
                <a:avLst/>
              </a:prstGeom>
              <a:blipFill>
                <a:blip r:embed="rId3"/>
                <a:stretch>
                  <a:fillRect l="-1243" t="-1182"/>
                </a:stretch>
              </a:blipFill>
            </p:spPr>
            <p:txBody>
              <a:bodyPr/>
              <a:lstStyle/>
              <a:p>
                <a:r>
                  <a:rPr lang="en-US">
                    <a:noFill/>
                  </a:rPr>
                  <a:t> </a:t>
                </a:r>
              </a:p>
            </p:txBody>
          </p:sp>
        </mc:Fallback>
      </mc:AlternateContent>
      <p:grpSp>
        <p:nvGrpSpPr>
          <p:cNvPr id="175" name="Group 174">
            <a:extLst>
              <a:ext uri="{FF2B5EF4-FFF2-40B4-BE49-F238E27FC236}">
                <a16:creationId xmlns:a16="http://schemas.microsoft.com/office/drawing/2014/main" id="{54C0A99A-DEA3-48F2-A3C7-A29404BB346E}"/>
              </a:ext>
            </a:extLst>
          </p:cNvPr>
          <p:cNvGrpSpPr/>
          <p:nvPr/>
        </p:nvGrpSpPr>
        <p:grpSpPr>
          <a:xfrm>
            <a:off x="382891" y="1080022"/>
            <a:ext cx="8520070" cy="2038905"/>
            <a:chOff x="604835" y="3654544"/>
            <a:chExt cx="8520070" cy="2038905"/>
          </a:xfrm>
        </p:grpSpPr>
        <p:sp>
          <p:nvSpPr>
            <p:cNvPr id="176" name="Rectangle 175">
              <a:extLst>
                <a:ext uri="{FF2B5EF4-FFF2-40B4-BE49-F238E27FC236}">
                  <a16:creationId xmlns:a16="http://schemas.microsoft.com/office/drawing/2014/main" id="{76E1EC72-65B0-4BB4-9455-33AB644CCCC3}"/>
                </a:ext>
              </a:extLst>
            </p:cNvPr>
            <p:cNvSpPr/>
            <p:nvPr/>
          </p:nvSpPr>
          <p:spPr bwMode="auto">
            <a:xfrm>
              <a:off x="6886575" y="3924458"/>
              <a:ext cx="1089026" cy="1599530"/>
            </a:xfrm>
            <a:prstGeom prst="rect">
              <a:avLst/>
            </a:prstGeom>
            <a:solidFill>
              <a:schemeClr val="accent5">
                <a:lumMod val="9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177" name="Rectangle 176">
              <a:extLst>
                <a:ext uri="{FF2B5EF4-FFF2-40B4-BE49-F238E27FC236}">
                  <a16:creationId xmlns:a16="http://schemas.microsoft.com/office/drawing/2014/main" id="{A6B7ED2F-C5BD-4347-B722-527F355EE75E}"/>
                </a:ext>
              </a:extLst>
            </p:cNvPr>
            <p:cNvSpPr/>
            <p:nvPr/>
          </p:nvSpPr>
          <p:spPr bwMode="auto">
            <a:xfrm>
              <a:off x="4130676" y="3901598"/>
              <a:ext cx="1093784" cy="1599530"/>
            </a:xfrm>
            <a:prstGeom prst="rect">
              <a:avLst/>
            </a:prstGeom>
            <a:solidFill>
              <a:schemeClr val="accent5">
                <a:lumMod val="9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178" name="Rectangle 177">
              <a:extLst>
                <a:ext uri="{FF2B5EF4-FFF2-40B4-BE49-F238E27FC236}">
                  <a16:creationId xmlns:a16="http://schemas.microsoft.com/office/drawing/2014/main" id="{7F5FFE07-9190-42A6-83B4-FCB3B127A5C8}"/>
                </a:ext>
              </a:extLst>
            </p:cNvPr>
            <p:cNvSpPr/>
            <p:nvPr/>
          </p:nvSpPr>
          <p:spPr bwMode="auto">
            <a:xfrm>
              <a:off x="1695446" y="3924458"/>
              <a:ext cx="990600" cy="1599530"/>
            </a:xfrm>
            <a:prstGeom prst="rect">
              <a:avLst/>
            </a:prstGeom>
            <a:solidFill>
              <a:schemeClr val="accent5">
                <a:lumMod val="9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179" name="Oval 178">
              <a:extLst>
                <a:ext uri="{FF2B5EF4-FFF2-40B4-BE49-F238E27FC236}">
                  <a16:creationId xmlns:a16="http://schemas.microsoft.com/office/drawing/2014/main" id="{2BDC5B1B-92DC-4858-8DB3-997212FA259D}"/>
                </a:ext>
              </a:extLst>
            </p:cNvPr>
            <p:cNvSpPr/>
            <p:nvPr/>
          </p:nvSpPr>
          <p:spPr bwMode="auto">
            <a:xfrm>
              <a:off x="2040966" y="4212273"/>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180" name="Rectangle 179">
              <a:extLst>
                <a:ext uri="{FF2B5EF4-FFF2-40B4-BE49-F238E27FC236}">
                  <a16:creationId xmlns:a16="http://schemas.microsoft.com/office/drawing/2014/main" id="{769C4E13-0EC8-4B50-8857-11F0C59FF97D}"/>
                </a:ext>
              </a:extLst>
            </p:cNvPr>
            <p:cNvSpPr/>
            <p:nvPr/>
          </p:nvSpPr>
          <p:spPr>
            <a:xfrm>
              <a:off x="896231" y="3711694"/>
              <a:ext cx="697627" cy="276999"/>
            </a:xfrm>
            <a:prstGeom prst="rect">
              <a:avLst/>
            </a:prstGeom>
          </p:spPr>
          <p:txBody>
            <a:bodyPr wrap="none">
              <a:spAutoFit/>
            </a:bodyPr>
            <a:lstStyle/>
            <a:p>
              <a:r>
                <a:rPr lang="en-US" sz="1200" dirty="0" err="1">
                  <a:solidFill>
                    <a:srgbClr val="000000"/>
                  </a:solidFill>
                  <a:latin typeface="Times New Roman" panose="02020603050405020304" pitchFamily="18" charset="0"/>
                  <a:cs typeface="Times New Roman" panose="02020603050405020304" pitchFamily="18" charset="0"/>
                </a:rPr>
                <a:t>Vsource</a:t>
              </a:r>
              <a:endParaRPr lang="en-US" sz="1200" dirty="0"/>
            </a:p>
          </p:txBody>
        </p:sp>
        <p:sp>
          <p:nvSpPr>
            <p:cNvPr id="181" name="Rectangle 180">
              <a:extLst>
                <a:ext uri="{FF2B5EF4-FFF2-40B4-BE49-F238E27FC236}">
                  <a16:creationId xmlns:a16="http://schemas.microsoft.com/office/drawing/2014/main" id="{4B8C3818-E4B2-4714-8EDC-5B4A849A93A3}"/>
                </a:ext>
              </a:extLst>
            </p:cNvPr>
            <p:cNvSpPr/>
            <p:nvPr/>
          </p:nvSpPr>
          <p:spPr>
            <a:xfrm>
              <a:off x="1844599" y="3654544"/>
              <a:ext cx="556563"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Bus k</a:t>
              </a:r>
              <a:endParaRPr lang="en-US" sz="1200" dirty="0"/>
            </a:p>
          </p:txBody>
        </p:sp>
        <p:sp>
          <p:nvSpPr>
            <p:cNvPr id="182" name="Rectangle 181">
              <a:extLst>
                <a:ext uri="{FF2B5EF4-FFF2-40B4-BE49-F238E27FC236}">
                  <a16:creationId xmlns:a16="http://schemas.microsoft.com/office/drawing/2014/main" id="{6D233578-4D29-4097-AF97-2A3DD559ED5C}"/>
                </a:ext>
              </a:extLst>
            </p:cNvPr>
            <p:cNvSpPr/>
            <p:nvPr/>
          </p:nvSpPr>
          <p:spPr>
            <a:xfrm>
              <a:off x="3150482" y="3695819"/>
              <a:ext cx="583814"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Line 1</a:t>
              </a:r>
              <a:endParaRPr lang="en-US" sz="1200" dirty="0"/>
            </a:p>
          </p:txBody>
        </p:sp>
        <p:cxnSp>
          <p:nvCxnSpPr>
            <p:cNvPr id="183" name="Straight Arrow Connector 182">
              <a:extLst>
                <a:ext uri="{FF2B5EF4-FFF2-40B4-BE49-F238E27FC236}">
                  <a16:creationId xmlns:a16="http://schemas.microsoft.com/office/drawing/2014/main" id="{069779D0-7405-46F1-AD58-B1EED3935C59}"/>
                </a:ext>
              </a:extLst>
            </p:cNvPr>
            <p:cNvCxnSpPr>
              <a:cxnSpLocks/>
            </p:cNvCxnSpPr>
            <p:nvPr/>
          </p:nvCxnSpPr>
          <p:spPr bwMode="auto">
            <a:xfrm>
              <a:off x="2072162" y="40185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84" name="TextBox 183">
                  <a:extLst>
                    <a:ext uri="{FF2B5EF4-FFF2-40B4-BE49-F238E27FC236}">
                      <a16:creationId xmlns:a16="http://schemas.microsoft.com/office/drawing/2014/main" id="{491744D6-D792-444A-A802-C59B9FA67274}"/>
                    </a:ext>
                  </a:extLst>
                </p:cNvPr>
                <p:cNvSpPr txBox="1"/>
                <p:nvPr/>
              </p:nvSpPr>
              <p:spPr>
                <a:xfrm>
                  <a:off x="1977706" y="4254500"/>
                  <a:ext cx="25045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997" name="TextBox 996">
                  <a:extLst>
                    <a:ext uri="{FF2B5EF4-FFF2-40B4-BE49-F238E27FC236}">
                      <a16:creationId xmlns:a16="http://schemas.microsoft.com/office/drawing/2014/main" id="{280C185B-48AB-456E-8C61-E2B62096D12C}"/>
                    </a:ext>
                  </a:extLst>
                </p:cNvPr>
                <p:cNvSpPr txBox="1">
                  <a:spLocks noRot="1" noChangeAspect="1" noMove="1" noResize="1" noEditPoints="1" noAdjustHandles="1" noChangeArrowheads="1" noChangeShapeType="1" noTextEdit="1"/>
                </p:cNvSpPr>
                <p:nvPr/>
              </p:nvSpPr>
              <p:spPr>
                <a:xfrm>
                  <a:off x="1977706" y="4254500"/>
                  <a:ext cx="250453" cy="184666"/>
                </a:xfrm>
                <a:prstGeom prst="rect">
                  <a:avLst/>
                </a:prstGeom>
                <a:blipFill>
                  <a:blip r:embed="rId4"/>
                  <a:stretch>
                    <a:fillRect l="-14634" r="-7317"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5" name="TextBox 184">
                  <a:extLst>
                    <a:ext uri="{FF2B5EF4-FFF2-40B4-BE49-F238E27FC236}">
                      <a16:creationId xmlns:a16="http://schemas.microsoft.com/office/drawing/2014/main" id="{134B71BC-7D75-463D-9B50-1119A6B2E950}"/>
                    </a:ext>
                  </a:extLst>
                </p:cNvPr>
                <p:cNvSpPr txBox="1"/>
                <p:nvPr/>
              </p:nvSpPr>
              <p:spPr>
                <a:xfrm>
                  <a:off x="2126139" y="3971132"/>
                  <a:ext cx="223394" cy="1996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1</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998" name="TextBox 997">
                  <a:extLst>
                    <a:ext uri="{FF2B5EF4-FFF2-40B4-BE49-F238E27FC236}">
                      <a16:creationId xmlns:a16="http://schemas.microsoft.com/office/drawing/2014/main" id="{5E32C808-7BBF-45FB-B4EA-B1A175C17A62}"/>
                    </a:ext>
                  </a:extLst>
                </p:cNvPr>
                <p:cNvSpPr txBox="1">
                  <a:spLocks noRot="1" noChangeAspect="1" noMove="1" noResize="1" noEditPoints="1" noAdjustHandles="1" noChangeArrowheads="1" noChangeShapeType="1" noTextEdit="1"/>
                </p:cNvSpPr>
                <p:nvPr/>
              </p:nvSpPr>
              <p:spPr>
                <a:xfrm>
                  <a:off x="2126139" y="3971132"/>
                  <a:ext cx="223394" cy="199606"/>
                </a:xfrm>
                <a:prstGeom prst="rect">
                  <a:avLst/>
                </a:prstGeom>
                <a:blipFill>
                  <a:blip r:embed="rId5"/>
                  <a:stretch>
                    <a:fillRect l="-16216" t="-3030" r="-5405" b="-18182"/>
                  </a:stretch>
                </a:blipFill>
              </p:spPr>
              <p:txBody>
                <a:bodyPr/>
                <a:lstStyle/>
                <a:p>
                  <a:r>
                    <a:rPr lang="en-US">
                      <a:noFill/>
                    </a:rPr>
                    <a:t> </a:t>
                  </a:r>
                </a:p>
              </p:txBody>
            </p:sp>
          </mc:Fallback>
        </mc:AlternateContent>
        <p:sp>
          <p:nvSpPr>
            <p:cNvPr id="186" name="Oval 185">
              <a:extLst>
                <a:ext uri="{FF2B5EF4-FFF2-40B4-BE49-F238E27FC236}">
                  <a16:creationId xmlns:a16="http://schemas.microsoft.com/office/drawing/2014/main" id="{FE41193D-9D9B-4681-9CA6-ECAF692D256A}"/>
                </a:ext>
              </a:extLst>
            </p:cNvPr>
            <p:cNvSpPr/>
            <p:nvPr/>
          </p:nvSpPr>
          <p:spPr bwMode="auto">
            <a:xfrm>
              <a:off x="2024297" y="4738529"/>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187" name="Straight Arrow Connector 186">
              <a:extLst>
                <a:ext uri="{FF2B5EF4-FFF2-40B4-BE49-F238E27FC236}">
                  <a16:creationId xmlns:a16="http://schemas.microsoft.com/office/drawing/2014/main" id="{005AF151-0899-468C-9D79-1996BFC1115B}"/>
                </a:ext>
              </a:extLst>
            </p:cNvPr>
            <p:cNvCxnSpPr>
              <a:cxnSpLocks/>
            </p:cNvCxnSpPr>
            <p:nvPr/>
          </p:nvCxnSpPr>
          <p:spPr bwMode="auto">
            <a:xfrm>
              <a:off x="2055493" y="4544854"/>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88" name="TextBox 187">
                  <a:extLst>
                    <a:ext uri="{FF2B5EF4-FFF2-40B4-BE49-F238E27FC236}">
                      <a16:creationId xmlns:a16="http://schemas.microsoft.com/office/drawing/2014/main" id="{F30ED920-213D-42B0-9A61-E7873C1E7305}"/>
                    </a:ext>
                  </a:extLst>
                </p:cNvPr>
                <p:cNvSpPr txBox="1"/>
                <p:nvPr/>
              </p:nvSpPr>
              <p:spPr>
                <a:xfrm>
                  <a:off x="1944367" y="4778375"/>
                  <a:ext cx="25045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01" name="TextBox 1000">
                  <a:extLst>
                    <a:ext uri="{FF2B5EF4-FFF2-40B4-BE49-F238E27FC236}">
                      <a16:creationId xmlns:a16="http://schemas.microsoft.com/office/drawing/2014/main" id="{FC3F694E-9DD2-4B60-AB4A-8F7554A62612}"/>
                    </a:ext>
                  </a:extLst>
                </p:cNvPr>
                <p:cNvSpPr txBox="1">
                  <a:spLocks noRot="1" noChangeAspect="1" noMove="1" noResize="1" noEditPoints="1" noAdjustHandles="1" noChangeArrowheads="1" noChangeShapeType="1" noTextEdit="1"/>
                </p:cNvSpPr>
                <p:nvPr/>
              </p:nvSpPr>
              <p:spPr>
                <a:xfrm>
                  <a:off x="1944367" y="4778375"/>
                  <a:ext cx="250453" cy="184666"/>
                </a:xfrm>
                <a:prstGeom prst="rect">
                  <a:avLst/>
                </a:prstGeom>
                <a:blipFill>
                  <a:blip r:embed="rId6"/>
                  <a:stretch>
                    <a:fillRect l="-14634" r="-4878" b="-13333"/>
                  </a:stretch>
                </a:blipFill>
              </p:spPr>
              <p:txBody>
                <a:bodyPr/>
                <a:lstStyle/>
                <a:p>
                  <a:r>
                    <a:rPr lang="en-US">
                      <a:noFill/>
                    </a:rPr>
                    <a:t> </a:t>
                  </a:r>
                </a:p>
              </p:txBody>
            </p:sp>
          </mc:Fallback>
        </mc:AlternateContent>
        <p:sp>
          <p:nvSpPr>
            <p:cNvPr id="189" name="Oval 188">
              <a:extLst>
                <a:ext uri="{FF2B5EF4-FFF2-40B4-BE49-F238E27FC236}">
                  <a16:creationId xmlns:a16="http://schemas.microsoft.com/office/drawing/2014/main" id="{E5863DF9-750A-4ADD-8A6C-4140DCBED7B1}"/>
                </a:ext>
              </a:extLst>
            </p:cNvPr>
            <p:cNvSpPr/>
            <p:nvPr/>
          </p:nvSpPr>
          <p:spPr bwMode="auto">
            <a:xfrm>
              <a:off x="2031441" y="5262404"/>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190" name="Straight Arrow Connector 189">
              <a:extLst>
                <a:ext uri="{FF2B5EF4-FFF2-40B4-BE49-F238E27FC236}">
                  <a16:creationId xmlns:a16="http://schemas.microsoft.com/office/drawing/2014/main" id="{3F0D46BF-938C-4228-9BA3-339714F92E3A}"/>
                </a:ext>
              </a:extLst>
            </p:cNvPr>
            <p:cNvCxnSpPr>
              <a:cxnSpLocks/>
            </p:cNvCxnSpPr>
            <p:nvPr/>
          </p:nvCxnSpPr>
          <p:spPr bwMode="auto">
            <a:xfrm>
              <a:off x="2062637" y="5068729"/>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91" name="TextBox 190">
                  <a:extLst>
                    <a:ext uri="{FF2B5EF4-FFF2-40B4-BE49-F238E27FC236}">
                      <a16:creationId xmlns:a16="http://schemas.microsoft.com/office/drawing/2014/main" id="{E8B7CDFA-B44D-4632-BDC2-29CF228BD044}"/>
                    </a:ext>
                  </a:extLst>
                </p:cNvPr>
                <p:cNvSpPr txBox="1"/>
                <p:nvPr/>
              </p:nvSpPr>
              <p:spPr>
                <a:xfrm>
                  <a:off x="1956273" y="5309395"/>
                  <a:ext cx="25045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04" name="TextBox 1003">
                  <a:extLst>
                    <a:ext uri="{FF2B5EF4-FFF2-40B4-BE49-F238E27FC236}">
                      <a16:creationId xmlns:a16="http://schemas.microsoft.com/office/drawing/2014/main" id="{5A29FF51-7C2C-43B5-8273-1DA257100339}"/>
                    </a:ext>
                  </a:extLst>
                </p:cNvPr>
                <p:cNvSpPr txBox="1">
                  <a:spLocks noRot="1" noChangeAspect="1" noMove="1" noResize="1" noEditPoints="1" noAdjustHandles="1" noChangeArrowheads="1" noChangeShapeType="1" noTextEdit="1"/>
                </p:cNvSpPr>
                <p:nvPr/>
              </p:nvSpPr>
              <p:spPr>
                <a:xfrm>
                  <a:off x="1956273" y="5309395"/>
                  <a:ext cx="250453" cy="184666"/>
                </a:xfrm>
                <a:prstGeom prst="rect">
                  <a:avLst/>
                </a:prstGeom>
                <a:blipFill>
                  <a:blip r:embed="rId7"/>
                  <a:stretch>
                    <a:fillRect l="-14634" r="-4878" b="-13333"/>
                  </a:stretch>
                </a:blipFill>
              </p:spPr>
              <p:txBody>
                <a:bodyPr/>
                <a:lstStyle/>
                <a:p>
                  <a:r>
                    <a:rPr lang="en-US">
                      <a:noFill/>
                    </a:rPr>
                    <a:t> </a:t>
                  </a:r>
                </a:p>
              </p:txBody>
            </p:sp>
          </mc:Fallback>
        </mc:AlternateContent>
        <p:cxnSp>
          <p:nvCxnSpPr>
            <p:cNvPr id="192" name="Straight Connector 191">
              <a:extLst>
                <a:ext uri="{FF2B5EF4-FFF2-40B4-BE49-F238E27FC236}">
                  <a16:creationId xmlns:a16="http://schemas.microsoft.com/office/drawing/2014/main" id="{D756D590-485D-4747-B930-E06FFEE6C8F4}"/>
                </a:ext>
              </a:extLst>
            </p:cNvPr>
            <p:cNvCxnSpPr>
              <a:cxnSpLocks/>
            </p:cNvCxnSpPr>
            <p:nvPr/>
          </p:nvCxnSpPr>
          <p:spPr bwMode="auto">
            <a:xfrm>
              <a:off x="2105274" y="4245607"/>
              <a:ext cx="63919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193" name="TextBox 192">
                  <a:extLst>
                    <a:ext uri="{FF2B5EF4-FFF2-40B4-BE49-F238E27FC236}">
                      <a16:creationId xmlns:a16="http://schemas.microsoft.com/office/drawing/2014/main" id="{F605107F-DDE9-4F13-A88C-BDCE5A07F973}"/>
                    </a:ext>
                  </a:extLst>
                </p:cNvPr>
                <p:cNvSpPr txBox="1"/>
                <p:nvPr/>
              </p:nvSpPr>
              <p:spPr>
                <a:xfrm>
                  <a:off x="1115692" y="3966368"/>
                  <a:ext cx="24468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06" name="TextBox 1005">
                  <a:extLst>
                    <a:ext uri="{FF2B5EF4-FFF2-40B4-BE49-F238E27FC236}">
                      <a16:creationId xmlns:a16="http://schemas.microsoft.com/office/drawing/2014/main" id="{69777C4B-AC22-4D46-A9D5-7E7269B4C18A}"/>
                    </a:ext>
                  </a:extLst>
                </p:cNvPr>
                <p:cNvSpPr txBox="1">
                  <a:spLocks noRot="1" noChangeAspect="1" noMove="1" noResize="1" noEditPoints="1" noAdjustHandles="1" noChangeArrowheads="1" noChangeShapeType="1" noTextEdit="1"/>
                </p:cNvSpPr>
                <p:nvPr/>
              </p:nvSpPr>
              <p:spPr>
                <a:xfrm>
                  <a:off x="1115692" y="3966368"/>
                  <a:ext cx="244682" cy="184666"/>
                </a:xfrm>
                <a:prstGeom prst="rect">
                  <a:avLst/>
                </a:prstGeom>
                <a:blipFill>
                  <a:blip r:embed="rId8"/>
                  <a:stretch>
                    <a:fillRect l="-10000" r="-2500"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4" name="TextBox 193">
                  <a:extLst>
                    <a:ext uri="{FF2B5EF4-FFF2-40B4-BE49-F238E27FC236}">
                      <a16:creationId xmlns:a16="http://schemas.microsoft.com/office/drawing/2014/main" id="{6DED2315-BA4B-44E2-BA70-95A40326F126}"/>
                    </a:ext>
                  </a:extLst>
                </p:cNvPr>
                <p:cNvSpPr txBox="1"/>
                <p:nvPr/>
              </p:nvSpPr>
              <p:spPr>
                <a:xfrm>
                  <a:off x="1149030" y="4490243"/>
                  <a:ext cx="24468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07" name="TextBox 1006">
                  <a:extLst>
                    <a:ext uri="{FF2B5EF4-FFF2-40B4-BE49-F238E27FC236}">
                      <a16:creationId xmlns:a16="http://schemas.microsoft.com/office/drawing/2014/main" id="{E12B3E85-77ED-4EA8-BC7B-1696887E39D0}"/>
                    </a:ext>
                  </a:extLst>
                </p:cNvPr>
                <p:cNvSpPr txBox="1">
                  <a:spLocks noRot="1" noChangeAspect="1" noMove="1" noResize="1" noEditPoints="1" noAdjustHandles="1" noChangeArrowheads="1" noChangeShapeType="1" noTextEdit="1"/>
                </p:cNvSpPr>
                <p:nvPr/>
              </p:nvSpPr>
              <p:spPr>
                <a:xfrm>
                  <a:off x="1149030" y="4490243"/>
                  <a:ext cx="244682" cy="184666"/>
                </a:xfrm>
                <a:prstGeom prst="rect">
                  <a:avLst/>
                </a:prstGeom>
                <a:blipFill>
                  <a:blip r:embed="rId9"/>
                  <a:stretch>
                    <a:fillRect l="-7500" r="-5000"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5" name="TextBox 194">
                  <a:extLst>
                    <a:ext uri="{FF2B5EF4-FFF2-40B4-BE49-F238E27FC236}">
                      <a16:creationId xmlns:a16="http://schemas.microsoft.com/office/drawing/2014/main" id="{29C588F5-93AA-4B56-96FF-3AFECE05220B}"/>
                    </a:ext>
                  </a:extLst>
                </p:cNvPr>
                <p:cNvSpPr txBox="1"/>
                <p:nvPr/>
              </p:nvSpPr>
              <p:spPr>
                <a:xfrm>
                  <a:off x="1137122" y="5021263"/>
                  <a:ext cx="24468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08" name="TextBox 1007">
                  <a:extLst>
                    <a:ext uri="{FF2B5EF4-FFF2-40B4-BE49-F238E27FC236}">
                      <a16:creationId xmlns:a16="http://schemas.microsoft.com/office/drawing/2014/main" id="{B7A3F281-2F86-4C45-A945-EB169DF03ED1}"/>
                    </a:ext>
                  </a:extLst>
                </p:cNvPr>
                <p:cNvSpPr txBox="1">
                  <a:spLocks noRot="1" noChangeAspect="1" noMove="1" noResize="1" noEditPoints="1" noAdjustHandles="1" noChangeArrowheads="1" noChangeShapeType="1" noTextEdit="1"/>
                </p:cNvSpPr>
                <p:nvPr/>
              </p:nvSpPr>
              <p:spPr>
                <a:xfrm>
                  <a:off x="1137122" y="5021263"/>
                  <a:ext cx="244682" cy="184666"/>
                </a:xfrm>
                <a:prstGeom prst="rect">
                  <a:avLst/>
                </a:prstGeom>
                <a:blipFill>
                  <a:blip r:embed="rId10"/>
                  <a:stretch>
                    <a:fillRect l="-7500" r="-5000" b="-12903"/>
                  </a:stretch>
                </a:blipFill>
              </p:spPr>
              <p:txBody>
                <a:bodyPr/>
                <a:lstStyle/>
                <a:p>
                  <a:r>
                    <a:rPr lang="en-US">
                      <a:noFill/>
                    </a:rPr>
                    <a:t> </a:t>
                  </a:r>
                </a:p>
              </p:txBody>
            </p:sp>
          </mc:Fallback>
        </mc:AlternateContent>
        <p:cxnSp>
          <p:nvCxnSpPr>
            <p:cNvPr id="196" name="Straight Connector 195">
              <a:extLst>
                <a:ext uri="{FF2B5EF4-FFF2-40B4-BE49-F238E27FC236}">
                  <a16:creationId xmlns:a16="http://schemas.microsoft.com/office/drawing/2014/main" id="{F95AC173-2F76-4F88-81DA-E160BB4E050A}"/>
                </a:ext>
              </a:extLst>
            </p:cNvPr>
            <p:cNvCxnSpPr>
              <a:cxnSpLocks/>
            </p:cNvCxnSpPr>
            <p:nvPr/>
          </p:nvCxnSpPr>
          <p:spPr bwMode="auto">
            <a:xfrm>
              <a:off x="2089399" y="4772657"/>
              <a:ext cx="65506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7" name="Straight Connector 196">
              <a:extLst>
                <a:ext uri="{FF2B5EF4-FFF2-40B4-BE49-F238E27FC236}">
                  <a16:creationId xmlns:a16="http://schemas.microsoft.com/office/drawing/2014/main" id="{3EBC9232-B430-475C-A392-1B0E6F02A1D1}"/>
                </a:ext>
              </a:extLst>
            </p:cNvPr>
            <p:cNvCxnSpPr>
              <a:cxnSpLocks/>
            </p:cNvCxnSpPr>
            <p:nvPr/>
          </p:nvCxnSpPr>
          <p:spPr bwMode="auto">
            <a:xfrm>
              <a:off x="2098924" y="5299707"/>
              <a:ext cx="63919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98" name="Rectangle 197">
              <a:extLst>
                <a:ext uri="{FF2B5EF4-FFF2-40B4-BE49-F238E27FC236}">
                  <a16:creationId xmlns:a16="http://schemas.microsoft.com/office/drawing/2014/main" id="{676CF79B-44FF-4B83-A53F-A4726FB0D5AD}"/>
                </a:ext>
              </a:extLst>
            </p:cNvPr>
            <p:cNvSpPr/>
            <p:nvPr/>
          </p:nvSpPr>
          <p:spPr bwMode="auto">
            <a:xfrm flipH="1">
              <a:off x="2741291" y="4716219"/>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199" name="Rectangle 198">
              <a:extLst>
                <a:ext uri="{FF2B5EF4-FFF2-40B4-BE49-F238E27FC236}">
                  <a16:creationId xmlns:a16="http://schemas.microsoft.com/office/drawing/2014/main" id="{73220A4B-23EC-4A68-8ED0-F3F1B3B84370}"/>
                </a:ext>
              </a:extLst>
            </p:cNvPr>
            <p:cNvSpPr/>
            <p:nvPr/>
          </p:nvSpPr>
          <p:spPr bwMode="auto">
            <a:xfrm flipH="1">
              <a:off x="2741291" y="5240098"/>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200" name="Rectangle 199">
              <a:extLst>
                <a:ext uri="{FF2B5EF4-FFF2-40B4-BE49-F238E27FC236}">
                  <a16:creationId xmlns:a16="http://schemas.microsoft.com/office/drawing/2014/main" id="{7D8703BC-1911-425C-9F7E-9267A32B0CF0}"/>
                </a:ext>
              </a:extLst>
            </p:cNvPr>
            <p:cNvSpPr/>
            <p:nvPr/>
          </p:nvSpPr>
          <p:spPr bwMode="auto">
            <a:xfrm flipH="1">
              <a:off x="2741291" y="4192341"/>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01" name="Straight Connector 200">
              <a:extLst>
                <a:ext uri="{FF2B5EF4-FFF2-40B4-BE49-F238E27FC236}">
                  <a16:creationId xmlns:a16="http://schemas.microsoft.com/office/drawing/2014/main" id="{040E89FB-3690-4053-8975-A02964B71163}"/>
                </a:ext>
              </a:extLst>
            </p:cNvPr>
            <p:cNvCxnSpPr>
              <a:cxnSpLocks/>
            </p:cNvCxnSpPr>
            <p:nvPr/>
          </p:nvCxnSpPr>
          <p:spPr bwMode="auto">
            <a:xfrm>
              <a:off x="3018093" y="4248782"/>
              <a:ext cx="154803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2" name="Straight Connector 201">
              <a:extLst>
                <a:ext uri="{FF2B5EF4-FFF2-40B4-BE49-F238E27FC236}">
                  <a16:creationId xmlns:a16="http://schemas.microsoft.com/office/drawing/2014/main" id="{77CCAC1A-FEA8-4280-986D-BD613F0ABB8B}"/>
                </a:ext>
              </a:extLst>
            </p:cNvPr>
            <p:cNvCxnSpPr>
              <a:cxnSpLocks/>
            </p:cNvCxnSpPr>
            <p:nvPr/>
          </p:nvCxnSpPr>
          <p:spPr bwMode="auto">
            <a:xfrm>
              <a:off x="3014912" y="4775832"/>
              <a:ext cx="153215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3" name="Straight Connector 202">
              <a:extLst>
                <a:ext uri="{FF2B5EF4-FFF2-40B4-BE49-F238E27FC236}">
                  <a16:creationId xmlns:a16="http://schemas.microsoft.com/office/drawing/2014/main" id="{37DC4B95-B64A-42EB-9119-89DD936D8C11}"/>
                </a:ext>
              </a:extLst>
            </p:cNvPr>
            <p:cNvCxnSpPr>
              <a:cxnSpLocks/>
            </p:cNvCxnSpPr>
            <p:nvPr/>
          </p:nvCxnSpPr>
          <p:spPr bwMode="auto">
            <a:xfrm>
              <a:off x="3019674" y="5299707"/>
              <a:ext cx="153454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204" name="TextBox 203">
                  <a:extLst>
                    <a:ext uri="{FF2B5EF4-FFF2-40B4-BE49-F238E27FC236}">
                      <a16:creationId xmlns:a16="http://schemas.microsoft.com/office/drawing/2014/main" id="{44DF9A6F-6185-4FB4-8767-8C291A7C0419}"/>
                    </a:ext>
                  </a:extLst>
                </p:cNvPr>
                <p:cNvSpPr txBox="1"/>
                <p:nvPr/>
              </p:nvSpPr>
              <p:spPr>
                <a:xfrm>
                  <a:off x="2734944" y="3969543"/>
                  <a:ext cx="3624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17" name="TextBox 1016">
                  <a:extLst>
                    <a:ext uri="{FF2B5EF4-FFF2-40B4-BE49-F238E27FC236}">
                      <a16:creationId xmlns:a16="http://schemas.microsoft.com/office/drawing/2014/main" id="{7D4A62E2-6B98-4614-BB2B-F0C805A39844}"/>
                    </a:ext>
                  </a:extLst>
                </p:cNvPr>
                <p:cNvSpPr txBox="1">
                  <a:spLocks noRot="1" noChangeAspect="1" noMove="1" noResize="1" noEditPoints="1" noAdjustHandles="1" noChangeArrowheads="1" noChangeShapeType="1" noTextEdit="1"/>
                </p:cNvSpPr>
                <p:nvPr/>
              </p:nvSpPr>
              <p:spPr>
                <a:xfrm>
                  <a:off x="2734944" y="3969543"/>
                  <a:ext cx="362407" cy="184666"/>
                </a:xfrm>
                <a:prstGeom prst="rect">
                  <a:avLst/>
                </a:prstGeom>
                <a:blipFill>
                  <a:blip r:embed="rId11"/>
                  <a:stretch>
                    <a:fillRect l="-3333"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5" name="TextBox 204">
                  <a:extLst>
                    <a:ext uri="{FF2B5EF4-FFF2-40B4-BE49-F238E27FC236}">
                      <a16:creationId xmlns:a16="http://schemas.microsoft.com/office/drawing/2014/main" id="{BFE8D8B5-1BA4-401B-B0F9-A952C52FDA00}"/>
                    </a:ext>
                  </a:extLst>
                </p:cNvPr>
                <p:cNvSpPr txBox="1"/>
                <p:nvPr/>
              </p:nvSpPr>
              <p:spPr>
                <a:xfrm>
                  <a:off x="2701605" y="4493418"/>
                  <a:ext cx="3624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18" name="TextBox 1017">
                  <a:extLst>
                    <a:ext uri="{FF2B5EF4-FFF2-40B4-BE49-F238E27FC236}">
                      <a16:creationId xmlns:a16="http://schemas.microsoft.com/office/drawing/2014/main" id="{82E09C06-E142-4E08-967F-8F59524C4EA1}"/>
                    </a:ext>
                  </a:extLst>
                </p:cNvPr>
                <p:cNvSpPr txBox="1">
                  <a:spLocks noRot="1" noChangeAspect="1" noMove="1" noResize="1" noEditPoints="1" noAdjustHandles="1" noChangeArrowheads="1" noChangeShapeType="1" noTextEdit="1"/>
                </p:cNvSpPr>
                <p:nvPr/>
              </p:nvSpPr>
              <p:spPr>
                <a:xfrm>
                  <a:off x="2701605" y="4493418"/>
                  <a:ext cx="362407" cy="184666"/>
                </a:xfrm>
                <a:prstGeom prst="rect">
                  <a:avLst/>
                </a:prstGeom>
                <a:blipFill>
                  <a:blip r:embed="rId12"/>
                  <a:stretch>
                    <a:fillRect l="-5085"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6" name="TextBox 205">
                  <a:extLst>
                    <a:ext uri="{FF2B5EF4-FFF2-40B4-BE49-F238E27FC236}">
                      <a16:creationId xmlns:a16="http://schemas.microsoft.com/office/drawing/2014/main" id="{C938B40F-C17C-49E4-958D-A61431E8C349}"/>
                    </a:ext>
                  </a:extLst>
                </p:cNvPr>
                <p:cNvSpPr txBox="1"/>
                <p:nvPr/>
              </p:nvSpPr>
              <p:spPr>
                <a:xfrm>
                  <a:off x="2713511" y="5024438"/>
                  <a:ext cx="3624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19" name="TextBox 1018">
                  <a:extLst>
                    <a:ext uri="{FF2B5EF4-FFF2-40B4-BE49-F238E27FC236}">
                      <a16:creationId xmlns:a16="http://schemas.microsoft.com/office/drawing/2014/main" id="{6F1B2629-4329-48AE-90E9-6B5C9FA088E8}"/>
                    </a:ext>
                  </a:extLst>
                </p:cNvPr>
                <p:cNvSpPr txBox="1">
                  <a:spLocks noRot="1" noChangeAspect="1" noMove="1" noResize="1" noEditPoints="1" noAdjustHandles="1" noChangeArrowheads="1" noChangeShapeType="1" noTextEdit="1"/>
                </p:cNvSpPr>
                <p:nvPr/>
              </p:nvSpPr>
              <p:spPr>
                <a:xfrm>
                  <a:off x="2713511" y="5024438"/>
                  <a:ext cx="362407" cy="184666"/>
                </a:xfrm>
                <a:prstGeom prst="rect">
                  <a:avLst/>
                </a:prstGeom>
                <a:blipFill>
                  <a:blip r:embed="rId13"/>
                  <a:stretch>
                    <a:fillRect l="-5085" b="-13333"/>
                  </a:stretch>
                </a:blipFill>
              </p:spPr>
              <p:txBody>
                <a:bodyPr/>
                <a:lstStyle/>
                <a:p>
                  <a:r>
                    <a:rPr lang="en-US">
                      <a:noFill/>
                    </a:rPr>
                    <a:t> </a:t>
                  </a:r>
                </a:p>
              </p:txBody>
            </p:sp>
          </mc:Fallback>
        </mc:AlternateContent>
        <p:sp>
          <p:nvSpPr>
            <p:cNvPr id="207" name="Right Brace 206">
              <a:extLst>
                <a:ext uri="{FF2B5EF4-FFF2-40B4-BE49-F238E27FC236}">
                  <a16:creationId xmlns:a16="http://schemas.microsoft.com/office/drawing/2014/main" id="{B4449CC4-51BC-49DF-882E-FE27B73C7F0C}"/>
                </a:ext>
              </a:extLst>
            </p:cNvPr>
            <p:cNvSpPr/>
            <p:nvPr/>
          </p:nvSpPr>
          <p:spPr bwMode="auto">
            <a:xfrm>
              <a:off x="3085777" y="4261485"/>
              <a:ext cx="92869" cy="495299"/>
            </a:xfrm>
            <a:prstGeom prst="rightBrace">
              <a:avLst>
                <a:gd name="adj1" fmla="val 30180"/>
                <a:gd name="adj2" fmla="val 50000"/>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08" name="TextBox 207">
                  <a:extLst>
                    <a:ext uri="{FF2B5EF4-FFF2-40B4-BE49-F238E27FC236}">
                      <a16:creationId xmlns:a16="http://schemas.microsoft.com/office/drawing/2014/main" id="{A0A22EA5-1191-42D4-A3D2-3685F015CA33}"/>
                    </a:ext>
                  </a:extLst>
                </p:cNvPr>
                <p:cNvSpPr txBox="1"/>
                <p:nvPr/>
              </p:nvSpPr>
              <p:spPr>
                <a:xfrm>
                  <a:off x="3200081" y="4391024"/>
                  <a:ext cx="42813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12</m:t>
                            </m:r>
                          </m:sub>
                        </m:sSub>
                      </m:oMath>
                    </m:oMathPara>
                  </a14:m>
                  <a:endParaRPr lang="en-US" sz="1600" dirty="0">
                    <a:solidFill>
                      <a:srgbClr val="FF0000"/>
                    </a:solidFill>
                  </a:endParaRPr>
                </a:p>
              </p:txBody>
            </p:sp>
          </mc:Choice>
          <mc:Fallback xmlns="">
            <p:sp>
              <p:nvSpPr>
                <p:cNvPr id="1021" name="TextBox 1020">
                  <a:extLst>
                    <a:ext uri="{FF2B5EF4-FFF2-40B4-BE49-F238E27FC236}">
                      <a16:creationId xmlns:a16="http://schemas.microsoft.com/office/drawing/2014/main" id="{5EBDFBE1-9AD2-4CEC-BA0A-09F0BA9BA382}"/>
                    </a:ext>
                  </a:extLst>
                </p:cNvPr>
                <p:cNvSpPr txBox="1">
                  <a:spLocks noRot="1" noChangeAspect="1" noMove="1" noResize="1" noEditPoints="1" noAdjustHandles="1" noChangeArrowheads="1" noChangeShapeType="1" noTextEdit="1"/>
                </p:cNvSpPr>
                <p:nvPr/>
              </p:nvSpPr>
              <p:spPr>
                <a:xfrm>
                  <a:off x="3200081" y="4391024"/>
                  <a:ext cx="428131" cy="184666"/>
                </a:xfrm>
                <a:prstGeom prst="rect">
                  <a:avLst/>
                </a:prstGeom>
                <a:blipFill>
                  <a:blip r:embed="rId14"/>
                  <a:stretch>
                    <a:fillRect l="-4286" b="-13333"/>
                  </a:stretch>
                </a:blipFill>
              </p:spPr>
              <p:txBody>
                <a:bodyPr/>
                <a:lstStyle/>
                <a:p>
                  <a:r>
                    <a:rPr lang="en-US">
                      <a:noFill/>
                    </a:rPr>
                    <a:t> </a:t>
                  </a:r>
                </a:p>
              </p:txBody>
            </p:sp>
          </mc:Fallback>
        </mc:AlternateContent>
        <p:sp>
          <p:nvSpPr>
            <p:cNvPr id="209" name="Right Brace 208">
              <a:extLst>
                <a:ext uri="{FF2B5EF4-FFF2-40B4-BE49-F238E27FC236}">
                  <a16:creationId xmlns:a16="http://schemas.microsoft.com/office/drawing/2014/main" id="{FDDE4354-11D8-46CF-9972-6F28075743FA}"/>
                </a:ext>
              </a:extLst>
            </p:cNvPr>
            <p:cNvSpPr/>
            <p:nvPr/>
          </p:nvSpPr>
          <p:spPr bwMode="auto">
            <a:xfrm>
              <a:off x="3088159" y="4787741"/>
              <a:ext cx="92869" cy="495299"/>
            </a:xfrm>
            <a:prstGeom prst="rightBrace">
              <a:avLst>
                <a:gd name="adj1" fmla="val 30180"/>
                <a:gd name="adj2" fmla="val 50000"/>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10" name="TextBox 209">
                  <a:extLst>
                    <a:ext uri="{FF2B5EF4-FFF2-40B4-BE49-F238E27FC236}">
                      <a16:creationId xmlns:a16="http://schemas.microsoft.com/office/drawing/2014/main" id="{99BD0697-BC50-40F1-806F-A3222E5E5F45}"/>
                    </a:ext>
                  </a:extLst>
                </p:cNvPr>
                <p:cNvSpPr txBox="1"/>
                <p:nvPr/>
              </p:nvSpPr>
              <p:spPr>
                <a:xfrm>
                  <a:off x="3202463" y="4917280"/>
                  <a:ext cx="42813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23</m:t>
                            </m:r>
                          </m:sub>
                        </m:sSub>
                      </m:oMath>
                    </m:oMathPara>
                  </a14:m>
                  <a:endParaRPr lang="en-US" sz="1600" dirty="0">
                    <a:solidFill>
                      <a:srgbClr val="FF0000"/>
                    </a:solidFill>
                  </a:endParaRPr>
                </a:p>
              </p:txBody>
            </p:sp>
          </mc:Choice>
          <mc:Fallback xmlns="">
            <p:sp>
              <p:nvSpPr>
                <p:cNvPr id="1023" name="TextBox 1022">
                  <a:extLst>
                    <a:ext uri="{FF2B5EF4-FFF2-40B4-BE49-F238E27FC236}">
                      <a16:creationId xmlns:a16="http://schemas.microsoft.com/office/drawing/2014/main" id="{E08B9DD8-3840-441F-A725-A4725E9B8844}"/>
                    </a:ext>
                  </a:extLst>
                </p:cNvPr>
                <p:cNvSpPr txBox="1">
                  <a:spLocks noRot="1" noChangeAspect="1" noMove="1" noResize="1" noEditPoints="1" noAdjustHandles="1" noChangeArrowheads="1" noChangeShapeType="1" noTextEdit="1"/>
                </p:cNvSpPr>
                <p:nvPr/>
              </p:nvSpPr>
              <p:spPr>
                <a:xfrm>
                  <a:off x="3202463" y="4917280"/>
                  <a:ext cx="428131" cy="184666"/>
                </a:xfrm>
                <a:prstGeom prst="rect">
                  <a:avLst/>
                </a:prstGeom>
                <a:blipFill>
                  <a:blip r:embed="rId15"/>
                  <a:stretch>
                    <a:fillRect l="-4286" b="-12903"/>
                  </a:stretch>
                </a:blipFill>
              </p:spPr>
              <p:txBody>
                <a:bodyPr/>
                <a:lstStyle/>
                <a:p>
                  <a:r>
                    <a:rPr lang="en-US">
                      <a:noFill/>
                    </a:rPr>
                    <a:t> </a:t>
                  </a:r>
                </a:p>
              </p:txBody>
            </p:sp>
          </mc:Fallback>
        </mc:AlternateContent>
        <p:sp>
          <p:nvSpPr>
            <p:cNvPr id="211" name="Right Brace 210">
              <a:extLst>
                <a:ext uri="{FF2B5EF4-FFF2-40B4-BE49-F238E27FC236}">
                  <a16:creationId xmlns:a16="http://schemas.microsoft.com/office/drawing/2014/main" id="{5FF95AB8-9F39-48A1-91D3-4FF14EBECC26}"/>
                </a:ext>
              </a:extLst>
            </p:cNvPr>
            <p:cNvSpPr/>
            <p:nvPr/>
          </p:nvSpPr>
          <p:spPr bwMode="auto">
            <a:xfrm>
              <a:off x="3581075" y="4261485"/>
              <a:ext cx="92869" cy="1026319"/>
            </a:xfrm>
            <a:prstGeom prst="rightBrace">
              <a:avLst>
                <a:gd name="adj1" fmla="val 30180"/>
                <a:gd name="adj2" fmla="val 25406"/>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12" name="TextBox 211">
                  <a:extLst>
                    <a:ext uri="{FF2B5EF4-FFF2-40B4-BE49-F238E27FC236}">
                      <a16:creationId xmlns:a16="http://schemas.microsoft.com/office/drawing/2014/main" id="{F8AE6371-9EC1-4B00-A5DC-D0C7E97D070B}"/>
                    </a:ext>
                  </a:extLst>
                </p:cNvPr>
                <p:cNvSpPr txBox="1"/>
                <p:nvPr/>
              </p:nvSpPr>
              <p:spPr>
                <a:xfrm>
                  <a:off x="3695379" y="4391024"/>
                  <a:ext cx="42813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13</m:t>
                            </m:r>
                          </m:sub>
                        </m:sSub>
                      </m:oMath>
                    </m:oMathPara>
                  </a14:m>
                  <a:endParaRPr lang="en-US" sz="1600" dirty="0">
                    <a:solidFill>
                      <a:srgbClr val="FF0000"/>
                    </a:solidFill>
                  </a:endParaRPr>
                </a:p>
              </p:txBody>
            </p:sp>
          </mc:Choice>
          <mc:Fallback xmlns="">
            <p:sp>
              <p:nvSpPr>
                <p:cNvPr id="1025" name="TextBox 1024">
                  <a:extLst>
                    <a:ext uri="{FF2B5EF4-FFF2-40B4-BE49-F238E27FC236}">
                      <a16:creationId xmlns:a16="http://schemas.microsoft.com/office/drawing/2014/main" id="{85B3F89A-7C4E-4D0E-B825-C0C3A8D180BD}"/>
                    </a:ext>
                  </a:extLst>
                </p:cNvPr>
                <p:cNvSpPr txBox="1">
                  <a:spLocks noRot="1" noChangeAspect="1" noMove="1" noResize="1" noEditPoints="1" noAdjustHandles="1" noChangeArrowheads="1" noChangeShapeType="1" noTextEdit="1"/>
                </p:cNvSpPr>
                <p:nvPr/>
              </p:nvSpPr>
              <p:spPr>
                <a:xfrm>
                  <a:off x="3695379" y="4391024"/>
                  <a:ext cx="428131" cy="184666"/>
                </a:xfrm>
                <a:prstGeom prst="rect">
                  <a:avLst/>
                </a:prstGeom>
                <a:blipFill>
                  <a:blip r:embed="rId16"/>
                  <a:stretch>
                    <a:fillRect l="-4286" b="-13333"/>
                  </a:stretch>
                </a:blipFill>
              </p:spPr>
              <p:txBody>
                <a:bodyPr/>
                <a:lstStyle/>
                <a:p>
                  <a:r>
                    <a:rPr lang="en-US">
                      <a:noFill/>
                    </a:rPr>
                    <a:t> </a:t>
                  </a:r>
                </a:p>
              </p:txBody>
            </p:sp>
          </mc:Fallback>
        </mc:AlternateContent>
        <p:sp>
          <p:nvSpPr>
            <p:cNvPr id="213" name="Oval 212">
              <a:extLst>
                <a:ext uri="{FF2B5EF4-FFF2-40B4-BE49-F238E27FC236}">
                  <a16:creationId xmlns:a16="http://schemas.microsoft.com/office/drawing/2014/main" id="{A7C1E995-C980-4E64-92E8-AF50CAC8F03F}"/>
                </a:ext>
              </a:extLst>
            </p:cNvPr>
            <p:cNvSpPr/>
            <p:nvPr/>
          </p:nvSpPr>
          <p:spPr bwMode="auto">
            <a:xfrm>
              <a:off x="4560327" y="4217035"/>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214" name="Rectangle 213">
              <a:extLst>
                <a:ext uri="{FF2B5EF4-FFF2-40B4-BE49-F238E27FC236}">
                  <a16:creationId xmlns:a16="http://schemas.microsoft.com/office/drawing/2014/main" id="{245D85BA-AE07-4CBD-91D9-8A7502ADC709}"/>
                </a:ext>
              </a:extLst>
            </p:cNvPr>
            <p:cNvSpPr/>
            <p:nvPr/>
          </p:nvSpPr>
          <p:spPr>
            <a:xfrm>
              <a:off x="4363960" y="3659306"/>
              <a:ext cx="582211"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Bus m</a:t>
              </a:r>
              <a:endParaRPr lang="en-US" sz="1200" dirty="0"/>
            </a:p>
          </p:txBody>
        </p:sp>
        <p:cxnSp>
          <p:nvCxnSpPr>
            <p:cNvPr id="215" name="Straight Arrow Connector 214">
              <a:extLst>
                <a:ext uri="{FF2B5EF4-FFF2-40B4-BE49-F238E27FC236}">
                  <a16:creationId xmlns:a16="http://schemas.microsoft.com/office/drawing/2014/main" id="{53BF3047-CC15-403F-BE2B-DD309E55CE8E}"/>
                </a:ext>
              </a:extLst>
            </p:cNvPr>
            <p:cNvCxnSpPr>
              <a:cxnSpLocks/>
            </p:cNvCxnSpPr>
            <p:nvPr/>
          </p:nvCxnSpPr>
          <p:spPr bwMode="auto">
            <a:xfrm>
              <a:off x="4591523" y="4023360"/>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16" name="TextBox 215">
                  <a:extLst>
                    <a:ext uri="{FF2B5EF4-FFF2-40B4-BE49-F238E27FC236}">
                      <a16:creationId xmlns:a16="http://schemas.microsoft.com/office/drawing/2014/main" id="{D2535DA3-908C-4243-9D72-FC6995184C32}"/>
                    </a:ext>
                  </a:extLst>
                </p:cNvPr>
                <p:cNvSpPr txBox="1"/>
                <p:nvPr/>
              </p:nvSpPr>
              <p:spPr>
                <a:xfrm>
                  <a:off x="4497067" y="4259262"/>
                  <a:ext cx="28892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29" name="TextBox 1028">
                  <a:extLst>
                    <a:ext uri="{FF2B5EF4-FFF2-40B4-BE49-F238E27FC236}">
                      <a16:creationId xmlns:a16="http://schemas.microsoft.com/office/drawing/2014/main" id="{F1020D97-048C-4DB6-9045-159DCDB468E8}"/>
                    </a:ext>
                  </a:extLst>
                </p:cNvPr>
                <p:cNvSpPr txBox="1">
                  <a:spLocks noRot="1" noChangeAspect="1" noMove="1" noResize="1" noEditPoints="1" noAdjustHandles="1" noChangeArrowheads="1" noChangeShapeType="1" noTextEdit="1"/>
                </p:cNvSpPr>
                <p:nvPr/>
              </p:nvSpPr>
              <p:spPr>
                <a:xfrm>
                  <a:off x="4497067" y="4259262"/>
                  <a:ext cx="288925" cy="184666"/>
                </a:xfrm>
                <a:prstGeom prst="rect">
                  <a:avLst/>
                </a:prstGeom>
                <a:blipFill>
                  <a:blip r:embed="rId17"/>
                  <a:stretch>
                    <a:fillRect l="-12500" r="-2083"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7" name="TextBox 216">
                  <a:extLst>
                    <a:ext uri="{FF2B5EF4-FFF2-40B4-BE49-F238E27FC236}">
                      <a16:creationId xmlns:a16="http://schemas.microsoft.com/office/drawing/2014/main" id="{6FBB2E42-BD6E-499C-9106-BF03C8AFE377}"/>
                    </a:ext>
                  </a:extLst>
                </p:cNvPr>
                <p:cNvSpPr txBox="1"/>
                <p:nvPr/>
              </p:nvSpPr>
              <p:spPr>
                <a:xfrm>
                  <a:off x="4645500" y="3975894"/>
                  <a:ext cx="261867" cy="1954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1</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30" name="TextBox 1029">
                  <a:extLst>
                    <a:ext uri="{FF2B5EF4-FFF2-40B4-BE49-F238E27FC236}">
                      <a16:creationId xmlns:a16="http://schemas.microsoft.com/office/drawing/2014/main" id="{6D5595D5-8C3A-4051-BC1A-49F7FFC8655D}"/>
                    </a:ext>
                  </a:extLst>
                </p:cNvPr>
                <p:cNvSpPr txBox="1">
                  <a:spLocks noRot="1" noChangeAspect="1" noMove="1" noResize="1" noEditPoints="1" noAdjustHandles="1" noChangeArrowheads="1" noChangeShapeType="1" noTextEdit="1"/>
                </p:cNvSpPr>
                <p:nvPr/>
              </p:nvSpPr>
              <p:spPr>
                <a:xfrm>
                  <a:off x="4645500" y="3975894"/>
                  <a:ext cx="261867" cy="195438"/>
                </a:xfrm>
                <a:prstGeom prst="rect">
                  <a:avLst/>
                </a:prstGeom>
                <a:blipFill>
                  <a:blip r:embed="rId18"/>
                  <a:stretch>
                    <a:fillRect l="-13953" t="-3125" r="-2326" b="-15625"/>
                  </a:stretch>
                </a:blipFill>
              </p:spPr>
              <p:txBody>
                <a:bodyPr/>
                <a:lstStyle/>
                <a:p>
                  <a:r>
                    <a:rPr lang="en-US">
                      <a:noFill/>
                    </a:rPr>
                    <a:t> </a:t>
                  </a:r>
                </a:p>
              </p:txBody>
            </p:sp>
          </mc:Fallback>
        </mc:AlternateContent>
        <p:sp>
          <p:nvSpPr>
            <p:cNvPr id="218" name="Oval 217">
              <a:extLst>
                <a:ext uri="{FF2B5EF4-FFF2-40B4-BE49-F238E27FC236}">
                  <a16:creationId xmlns:a16="http://schemas.microsoft.com/office/drawing/2014/main" id="{CDDBF43F-BB3D-4BCC-8E10-B103D4A68BF7}"/>
                </a:ext>
              </a:extLst>
            </p:cNvPr>
            <p:cNvSpPr/>
            <p:nvPr/>
          </p:nvSpPr>
          <p:spPr bwMode="auto">
            <a:xfrm>
              <a:off x="4543658" y="4743291"/>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19" name="Straight Arrow Connector 218">
              <a:extLst>
                <a:ext uri="{FF2B5EF4-FFF2-40B4-BE49-F238E27FC236}">
                  <a16:creationId xmlns:a16="http://schemas.microsoft.com/office/drawing/2014/main" id="{003865E6-C76C-46F2-8633-5C1E45744BB2}"/>
                </a:ext>
              </a:extLst>
            </p:cNvPr>
            <p:cNvCxnSpPr>
              <a:cxnSpLocks/>
            </p:cNvCxnSpPr>
            <p:nvPr/>
          </p:nvCxnSpPr>
          <p:spPr bwMode="auto">
            <a:xfrm>
              <a:off x="4574854" y="4549616"/>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20" name="TextBox 219">
                  <a:extLst>
                    <a:ext uri="{FF2B5EF4-FFF2-40B4-BE49-F238E27FC236}">
                      <a16:creationId xmlns:a16="http://schemas.microsoft.com/office/drawing/2014/main" id="{8FFAEE87-8AD3-401E-898B-EB5B743FBB96}"/>
                    </a:ext>
                  </a:extLst>
                </p:cNvPr>
                <p:cNvSpPr txBox="1"/>
                <p:nvPr/>
              </p:nvSpPr>
              <p:spPr>
                <a:xfrm>
                  <a:off x="4463728" y="4783137"/>
                  <a:ext cx="28892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33" name="TextBox 1032">
                  <a:extLst>
                    <a:ext uri="{FF2B5EF4-FFF2-40B4-BE49-F238E27FC236}">
                      <a16:creationId xmlns:a16="http://schemas.microsoft.com/office/drawing/2014/main" id="{9E3739CE-75B6-4F01-9EA8-C0A5FC9748B7}"/>
                    </a:ext>
                  </a:extLst>
                </p:cNvPr>
                <p:cNvSpPr txBox="1">
                  <a:spLocks noRot="1" noChangeAspect="1" noMove="1" noResize="1" noEditPoints="1" noAdjustHandles="1" noChangeArrowheads="1" noChangeShapeType="1" noTextEdit="1"/>
                </p:cNvSpPr>
                <p:nvPr/>
              </p:nvSpPr>
              <p:spPr>
                <a:xfrm>
                  <a:off x="4463728" y="4783137"/>
                  <a:ext cx="288925" cy="184666"/>
                </a:xfrm>
                <a:prstGeom prst="rect">
                  <a:avLst/>
                </a:prstGeom>
                <a:blipFill>
                  <a:blip r:embed="rId19"/>
                  <a:stretch>
                    <a:fillRect l="-12766" r="-4255" b="-9677"/>
                  </a:stretch>
                </a:blipFill>
              </p:spPr>
              <p:txBody>
                <a:bodyPr/>
                <a:lstStyle/>
                <a:p>
                  <a:r>
                    <a:rPr lang="en-US">
                      <a:noFill/>
                    </a:rPr>
                    <a:t> </a:t>
                  </a:r>
                </a:p>
              </p:txBody>
            </p:sp>
          </mc:Fallback>
        </mc:AlternateContent>
        <p:sp>
          <p:nvSpPr>
            <p:cNvPr id="221" name="Oval 220">
              <a:extLst>
                <a:ext uri="{FF2B5EF4-FFF2-40B4-BE49-F238E27FC236}">
                  <a16:creationId xmlns:a16="http://schemas.microsoft.com/office/drawing/2014/main" id="{B0ED265D-586C-459F-BDBB-7A0468980377}"/>
                </a:ext>
              </a:extLst>
            </p:cNvPr>
            <p:cNvSpPr/>
            <p:nvPr/>
          </p:nvSpPr>
          <p:spPr bwMode="auto">
            <a:xfrm>
              <a:off x="4550802" y="5267166"/>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22" name="Straight Arrow Connector 221">
              <a:extLst>
                <a:ext uri="{FF2B5EF4-FFF2-40B4-BE49-F238E27FC236}">
                  <a16:creationId xmlns:a16="http://schemas.microsoft.com/office/drawing/2014/main" id="{AE19DC40-826F-490E-8FBE-0E21F942D8D0}"/>
                </a:ext>
              </a:extLst>
            </p:cNvPr>
            <p:cNvCxnSpPr>
              <a:cxnSpLocks/>
            </p:cNvCxnSpPr>
            <p:nvPr/>
          </p:nvCxnSpPr>
          <p:spPr bwMode="auto">
            <a:xfrm>
              <a:off x="4581998" y="5073491"/>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23" name="TextBox 222">
                  <a:extLst>
                    <a:ext uri="{FF2B5EF4-FFF2-40B4-BE49-F238E27FC236}">
                      <a16:creationId xmlns:a16="http://schemas.microsoft.com/office/drawing/2014/main" id="{143678F1-DF0D-40F4-9B8E-BC65A93B6DA5}"/>
                    </a:ext>
                  </a:extLst>
                </p:cNvPr>
                <p:cNvSpPr txBox="1"/>
                <p:nvPr/>
              </p:nvSpPr>
              <p:spPr>
                <a:xfrm>
                  <a:off x="4475634" y="5314157"/>
                  <a:ext cx="28892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36" name="TextBox 1035">
                  <a:extLst>
                    <a:ext uri="{FF2B5EF4-FFF2-40B4-BE49-F238E27FC236}">
                      <a16:creationId xmlns:a16="http://schemas.microsoft.com/office/drawing/2014/main" id="{44B8F2FF-6194-43BA-B4B7-998CBBF0A1F9}"/>
                    </a:ext>
                  </a:extLst>
                </p:cNvPr>
                <p:cNvSpPr txBox="1">
                  <a:spLocks noRot="1" noChangeAspect="1" noMove="1" noResize="1" noEditPoints="1" noAdjustHandles="1" noChangeArrowheads="1" noChangeShapeType="1" noTextEdit="1"/>
                </p:cNvSpPr>
                <p:nvPr/>
              </p:nvSpPr>
              <p:spPr>
                <a:xfrm>
                  <a:off x="4475634" y="5314157"/>
                  <a:ext cx="288925" cy="184666"/>
                </a:xfrm>
                <a:prstGeom prst="rect">
                  <a:avLst/>
                </a:prstGeom>
                <a:blipFill>
                  <a:blip r:embed="rId20"/>
                  <a:stretch>
                    <a:fillRect l="-12766" r="-4255" b="-9677"/>
                  </a:stretch>
                </a:blipFill>
              </p:spPr>
              <p:txBody>
                <a:bodyPr/>
                <a:lstStyle/>
                <a:p>
                  <a:r>
                    <a:rPr lang="en-US">
                      <a:noFill/>
                    </a:rPr>
                    <a:t> </a:t>
                  </a:r>
                </a:p>
              </p:txBody>
            </p:sp>
          </mc:Fallback>
        </mc:AlternateContent>
        <p:cxnSp>
          <p:nvCxnSpPr>
            <p:cNvPr id="224" name="Straight Connector 223">
              <a:extLst>
                <a:ext uri="{FF2B5EF4-FFF2-40B4-BE49-F238E27FC236}">
                  <a16:creationId xmlns:a16="http://schemas.microsoft.com/office/drawing/2014/main" id="{E4F785F2-833B-4CF2-9F16-2EC867AD5520}"/>
                </a:ext>
              </a:extLst>
            </p:cNvPr>
            <p:cNvCxnSpPr>
              <a:cxnSpLocks/>
            </p:cNvCxnSpPr>
            <p:nvPr/>
          </p:nvCxnSpPr>
          <p:spPr bwMode="auto">
            <a:xfrm>
              <a:off x="4624636" y="4248782"/>
              <a:ext cx="69666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5" name="Straight Connector 224">
              <a:extLst>
                <a:ext uri="{FF2B5EF4-FFF2-40B4-BE49-F238E27FC236}">
                  <a16:creationId xmlns:a16="http://schemas.microsoft.com/office/drawing/2014/main" id="{B0FFD28C-8E54-412C-A2CC-FF081F31371A}"/>
                </a:ext>
              </a:extLst>
            </p:cNvPr>
            <p:cNvCxnSpPr>
              <a:cxnSpLocks/>
            </p:cNvCxnSpPr>
            <p:nvPr/>
          </p:nvCxnSpPr>
          <p:spPr bwMode="auto">
            <a:xfrm>
              <a:off x="4608761" y="4775832"/>
              <a:ext cx="71571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6" name="Straight Connector 225">
              <a:extLst>
                <a:ext uri="{FF2B5EF4-FFF2-40B4-BE49-F238E27FC236}">
                  <a16:creationId xmlns:a16="http://schemas.microsoft.com/office/drawing/2014/main" id="{163DB31C-ECFF-4B83-981A-17A4D5755091}"/>
                </a:ext>
              </a:extLst>
            </p:cNvPr>
            <p:cNvCxnSpPr>
              <a:cxnSpLocks/>
            </p:cNvCxnSpPr>
            <p:nvPr/>
          </p:nvCxnSpPr>
          <p:spPr bwMode="auto">
            <a:xfrm>
              <a:off x="4618286" y="5302882"/>
              <a:ext cx="69984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27" name="Rectangle 226">
              <a:extLst>
                <a:ext uri="{FF2B5EF4-FFF2-40B4-BE49-F238E27FC236}">
                  <a16:creationId xmlns:a16="http://schemas.microsoft.com/office/drawing/2014/main" id="{E6B9616E-87CD-4E60-A0A4-64D7703B3CA1}"/>
                </a:ext>
              </a:extLst>
            </p:cNvPr>
            <p:cNvSpPr/>
            <p:nvPr/>
          </p:nvSpPr>
          <p:spPr bwMode="auto">
            <a:xfrm flipH="1">
              <a:off x="5317807" y="471939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228" name="Rectangle 227">
              <a:extLst>
                <a:ext uri="{FF2B5EF4-FFF2-40B4-BE49-F238E27FC236}">
                  <a16:creationId xmlns:a16="http://schemas.microsoft.com/office/drawing/2014/main" id="{EBB8BD1C-1F79-4A34-AA9E-CE0BAFCA41BB}"/>
                </a:ext>
              </a:extLst>
            </p:cNvPr>
            <p:cNvSpPr/>
            <p:nvPr/>
          </p:nvSpPr>
          <p:spPr bwMode="auto">
            <a:xfrm flipH="1">
              <a:off x="5317807" y="5243273"/>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229" name="Rectangle 228">
              <a:extLst>
                <a:ext uri="{FF2B5EF4-FFF2-40B4-BE49-F238E27FC236}">
                  <a16:creationId xmlns:a16="http://schemas.microsoft.com/office/drawing/2014/main" id="{CE8672BD-D007-4508-BB94-0C5D08E32F18}"/>
                </a:ext>
              </a:extLst>
            </p:cNvPr>
            <p:cNvSpPr/>
            <p:nvPr/>
          </p:nvSpPr>
          <p:spPr bwMode="auto">
            <a:xfrm flipH="1">
              <a:off x="5317807" y="4195516"/>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30" name="Straight Connector 229">
              <a:extLst>
                <a:ext uri="{FF2B5EF4-FFF2-40B4-BE49-F238E27FC236}">
                  <a16:creationId xmlns:a16="http://schemas.microsoft.com/office/drawing/2014/main" id="{CB925610-3E7C-474F-BB83-5EC098E019E9}"/>
                </a:ext>
              </a:extLst>
            </p:cNvPr>
            <p:cNvCxnSpPr>
              <a:cxnSpLocks/>
            </p:cNvCxnSpPr>
            <p:nvPr/>
          </p:nvCxnSpPr>
          <p:spPr bwMode="auto">
            <a:xfrm>
              <a:off x="5594609" y="4251957"/>
              <a:ext cx="16793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1" name="Straight Connector 230">
              <a:extLst>
                <a:ext uri="{FF2B5EF4-FFF2-40B4-BE49-F238E27FC236}">
                  <a16:creationId xmlns:a16="http://schemas.microsoft.com/office/drawing/2014/main" id="{72B13B6E-6A37-402E-98D9-B5B915E053DD}"/>
                </a:ext>
              </a:extLst>
            </p:cNvPr>
            <p:cNvCxnSpPr>
              <a:cxnSpLocks/>
            </p:cNvCxnSpPr>
            <p:nvPr/>
          </p:nvCxnSpPr>
          <p:spPr bwMode="auto">
            <a:xfrm>
              <a:off x="5591428" y="4779007"/>
              <a:ext cx="166979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2" name="Straight Connector 231">
              <a:extLst>
                <a:ext uri="{FF2B5EF4-FFF2-40B4-BE49-F238E27FC236}">
                  <a16:creationId xmlns:a16="http://schemas.microsoft.com/office/drawing/2014/main" id="{C5AD071D-DEC1-49E5-AB37-F10B1ABBCA03}"/>
                </a:ext>
              </a:extLst>
            </p:cNvPr>
            <p:cNvCxnSpPr>
              <a:cxnSpLocks/>
            </p:cNvCxnSpPr>
            <p:nvPr/>
          </p:nvCxnSpPr>
          <p:spPr bwMode="auto">
            <a:xfrm>
              <a:off x="5596190" y="5302882"/>
              <a:ext cx="166821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233" name="TextBox 232">
                  <a:extLst>
                    <a:ext uri="{FF2B5EF4-FFF2-40B4-BE49-F238E27FC236}">
                      <a16:creationId xmlns:a16="http://schemas.microsoft.com/office/drawing/2014/main" id="{B41512C5-14C5-4BD2-BA88-11F52D8363EA}"/>
                    </a:ext>
                  </a:extLst>
                </p:cNvPr>
                <p:cNvSpPr txBox="1"/>
                <p:nvPr/>
              </p:nvSpPr>
              <p:spPr>
                <a:xfrm>
                  <a:off x="5311460" y="3972718"/>
                  <a:ext cx="368819"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46" name="TextBox 1045">
                  <a:extLst>
                    <a:ext uri="{FF2B5EF4-FFF2-40B4-BE49-F238E27FC236}">
                      <a16:creationId xmlns:a16="http://schemas.microsoft.com/office/drawing/2014/main" id="{87F24A25-4F78-476E-BEE1-089FBB4910F3}"/>
                    </a:ext>
                  </a:extLst>
                </p:cNvPr>
                <p:cNvSpPr txBox="1">
                  <a:spLocks noRot="1" noChangeAspect="1" noMove="1" noResize="1" noEditPoints="1" noAdjustHandles="1" noChangeArrowheads="1" noChangeShapeType="1" noTextEdit="1"/>
                </p:cNvSpPr>
                <p:nvPr/>
              </p:nvSpPr>
              <p:spPr>
                <a:xfrm>
                  <a:off x="5311460" y="3972718"/>
                  <a:ext cx="368819" cy="184666"/>
                </a:xfrm>
                <a:prstGeom prst="rect">
                  <a:avLst/>
                </a:prstGeom>
                <a:blipFill>
                  <a:blip r:embed="rId21"/>
                  <a:stretch>
                    <a:fillRect l="-5000"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4" name="TextBox 233">
                  <a:extLst>
                    <a:ext uri="{FF2B5EF4-FFF2-40B4-BE49-F238E27FC236}">
                      <a16:creationId xmlns:a16="http://schemas.microsoft.com/office/drawing/2014/main" id="{AE6D623F-99D6-4B24-A003-40F9CFD20265}"/>
                    </a:ext>
                  </a:extLst>
                </p:cNvPr>
                <p:cNvSpPr txBox="1"/>
                <p:nvPr/>
              </p:nvSpPr>
              <p:spPr>
                <a:xfrm>
                  <a:off x="5278121" y="4496593"/>
                  <a:ext cx="368819"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47" name="TextBox 1046">
                  <a:extLst>
                    <a:ext uri="{FF2B5EF4-FFF2-40B4-BE49-F238E27FC236}">
                      <a16:creationId xmlns:a16="http://schemas.microsoft.com/office/drawing/2014/main" id="{8FD17F97-0326-42D3-8BF0-A8556731DA12}"/>
                    </a:ext>
                  </a:extLst>
                </p:cNvPr>
                <p:cNvSpPr txBox="1">
                  <a:spLocks noRot="1" noChangeAspect="1" noMove="1" noResize="1" noEditPoints="1" noAdjustHandles="1" noChangeArrowheads="1" noChangeShapeType="1" noTextEdit="1"/>
                </p:cNvSpPr>
                <p:nvPr/>
              </p:nvSpPr>
              <p:spPr>
                <a:xfrm>
                  <a:off x="5278121" y="4496593"/>
                  <a:ext cx="368819" cy="184666"/>
                </a:xfrm>
                <a:prstGeom prst="rect">
                  <a:avLst/>
                </a:prstGeom>
                <a:blipFill>
                  <a:blip r:embed="rId22"/>
                  <a:stretch>
                    <a:fillRect l="-3279"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5" name="TextBox 234">
                  <a:extLst>
                    <a:ext uri="{FF2B5EF4-FFF2-40B4-BE49-F238E27FC236}">
                      <a16:creationId xmlns:a16="http://schemas.microsoft.com/office/drawing/2014/main" id="{6C54CE8F-7AE2-450A-8AEA-814E735C125A}"/>
                    </a:ext>
                  </a:extLst>
                </p:cNvPr>
                <p:cNvSpPr txBox="1"/>
                <p:nvPr/>
              </p:nvSpPr>
              <p:spPr>
                <a:xfrm>
                  <a:off x="5290027" y="5027613"/>
                  <a:ext cx="368819"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48" name="TextBox 1047">
                  <a:extLst>
                    <a:ext uri="{FF2B5EF4-FFF2-40B4-BE49-F238E27FC236}">
                      <a16:creationId xmlns:a16="http://schemas.microsoft.com/office/drawing/2014/main" id="{BE7EF9F1-F6BE-477A-AD1D-E698ED1723B5}"/>
                    </a:ext>
                  </a:extLst>
                </p:cNvPr>
                <p:cNvSpPr txBox="1">
                  <a:spLocks noRot="1" noChangeAspect="1" noMove="1" noResize="1" noEditPoints="1" noAdjustHandles="1" noChangeArrowheads="1" noChangeShapeType="1" noTextEdit="1"/>
                </p:cNvSpPr>
                <p:nvPr/>
              </p:nvSpPr>
              <p:spPr>
                <a:xfrm>
                  <a:off x="5290027" y="5027613"/>
                  <a:ext cx="368819" cy="184666"/>
                </a:xfrm>
                <a:prstGeom prst="rect">
                  <a:avLst/>
                </a:prstGeom>
                <a:blipFill>
                  <a:blip r:embed="rId23"/>
                  <a:stretch>
                    <a:fillRect l="-3279" b="-9677"/>
                  </a:stretch>
                </a:blipFill>
              </p:spPr>
              <p:txBody>
                <a:bodyPr/>
                <a:lstStyle/>
                <a:p>
                  <a:r>
                    <a:rPr lang="en-US">
                      <a:noFill/>
                    </a:rPr>
                    <a:t> </a:t>
                  </a:r>
                </a:p>
              </p:txBody>
            </p:sp>
          </mc:Fallback>
        </mc:AlternateContent>
        <p:sp>
          <p:nvSpPr>
            <p:cNvPr id="236" name="Right Brace 235">
              <a:extLst>
                <a:ext uri="{FF2B5EF4-FFF2-40B4-BE49-F238E27FC236}">
                  <a16:creationId xmlns:a16="http://schemas.microsoft.com/office/drawing/2014/main" id="{28D9C7E7-236C-4CAF-9598-6464405838FA}"/>
                </a:ext>
              </a:extLst>
            </p:cNvPr>
            <p:cNvSpPr/>
            <p:nvPr/>
          </p:nvSpPr>
          <p:spPr bwMode="auto">
            <a:xfrm>
              <a:off x="5735318" y="4264660"/>
              <a:ext cx="92869" cy="495299"/>
            </a:xfrm>
            <a:prstGeom prst="rightBrace">
              <a:avLst>
                <a:gd name="adj1" fmla="val 30180"/>
                <a:gd name="adj2" fmla="val 50000"/>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37" name="TextBox 236">
                  <a:extLst>
                    <a:ext uri="{FF2B5EF4-FFF2-40B4-BE49-F238E27FC236}">
                      <a16:creationId xmlns:a16="http://schemas.microsoft.com/office/drawing/2014/main" id="{80295F08-4876-4DF6-B997-51A5D2FC8ACB}"/>
                    </a:ext>
                  </a:extLst>
                </p:cNvPr>
                <p:cNvSpPr txBox="1"/>
                <p:nvPr/>
              </p:nvSpPr>
              <p:spPr>
                <a:xfrm>
                  <a:off x="5849622" y="4394199"/>
                  <a:ext cx="43454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12</m:t>
                            </m:r>
                          </m:sub>
                        </m:sSub>
                      </m:oMath>
                    </m:oMathPara>
                  </a14:m>
                  <a:endParaRPr lang="en-US" sz="1600" dirty="0">
                    <a:solidFill>
                      <a:srgbClr val="FF0000"/>
                    </a:solidFill>
                  </a:endParaRPr>
                </a:p>
              </p:txBody>
            </p:sp>
          </mc:Choice>
          <mc:Fallback xmlns="">
            <p:sp>
              <p:nvSpPr>
                <p:cNvPr id="1050" name="TextBox 1049">
                  <a:extLst>
                    <a:ext uri="{FF2B5EF4-FFF2-40B4-BE49-F238E27FC236}">
                      <a16:creationId xmlns:a16="http://schemas.microsoft.com/office/drawing/2014/main" id="{DF6689BC-E600-4FC6-B426-95F44489079C}"/>
                    </a:ext>
                  </a:extLst>
                </p:cNvPr>
                <p:cNvSpPr txBox="1">
                  <a:spLocks noRot="1" noChangeAspect="1" noMove="1" noResize="1" noEditPoints="1" noAdjustHandles="1" noChangeArrowheads="1" noChangeShapeType="1" noTextEdit="1"/>
                </p:cNvSpPr>
                <p:nvPr/>
              </p:nvSpPr>
              <p:spPr>
                <a:xfrm>
                  <a:off x="5849622" y="4394199"/>
                  <a:ext cx="434543" cy="184666"/>
                </a:xfrm>
                <a:prstGeom prst="rect">
                  <a:avLst/>
                </a:prstGeom>
                <a:blipFill>
                  <a:blip r:embed="rId24"/>
                  <a:stretch>
                    <a:fillRect l="-2817" b="-13333"/>
                  </a:stretch>
                </a:blipFill>
              </p:spPr>
              <p:txBody>
                <a:bodyPr/>
                <a:lstStyle/>
                <a:p>
                  <a:r>
                    <a:rPr lang="en-US">
                      <a:noFill/>
                    </a:rPr>
                    <a:t> </a:t>
                  </a:r>
                </a:p>
              </p:txBody>
            </p:sp>
          </mc:Fallback>
        </mc:AlternateContent>
        <p:sp>
          <p:nvSpPr>
            <p:cNvPr id="238" name="Right Brace 237">
              <a:extLst>
                <a:ext uri="{FF2B5EF4-FFF2-40B4-BE49-F238E27FC236}">
                  <a16:creationId xmlns:a16="http://schemas.microsoft.com/office/drawing/2014/main" id="{0CC11AA2-8510-4D51-9D61-62C976BD53EC}"/>
                </a:ext>
              </a:extLst>
            </p:cNvPr>
            <p:cNvSpPr/>
            <p:nvPr/>
          </p:nvSpPr>
          <p:spPr bwMode="auto">
            <a:xfrm>
              <a:off x="5737700" y="4790916"/>
              <a:ext cx="92869" cy="495299"/>
            </a:xfrm>
            <a:prstGeom prst="rightBrace">
              <a:avLst>
                <a:gd name="adj1" fmla="val 30180"/>
                <a:gd name="adj2" fmla="val 50000"/>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39" name="TextBox 238">
                  <a:extLst>
                    <a:ext uri="{FF2B5EF4-FFF2-40B4-BE49-F238E27FC236}">
                      <a16:creationId xmlns:a16="http://schemas.microsoft.com/office/drawing/2014/main" id="{3E6BF2CB-7FD9-4189-85E6-1F9D991FA7DC}"/>
                    </a:ext>
                  </a:extLst>
                </p:cNvPr>
                <p:cNvSpPr txBox="1"/>
                <p:nvPr/>
              </p:nvSpPr>
              <p:spPr>
                <a:xfrm>
                  <a:off x="5852004" y="4920455"/>
                  <a:ext cx="43454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23</m:t>
                            </m:r>
                          </m:sub>
                        </m:sSub>
                      </m:oMath>
                    </m:oMathPara>
                  </a14:m>
                  <a:endParaRPr lang="en-US" sz="1600" dirty="0">
                    <a:solidFill>
                      <a:srgbClr val="FF0000"/>
                    </a:solidFill>
                  </a:endParaRPr>
                </a:p>
              </p:txBody>
            </p:sp>
          </mc:Choice>
          <mc:Fallback xmlns="">
            <p:sp>
              <p:nvSpPr>
                <p:cNvPr id="1052" name="TextBox 1051">
                  <a:extLst>
                    <a:ext uri="{FF2B5EF4-FFF2-40B4-BE49-F238E27FC236}">
                      <a16:creationId xmlns:a16="http://schemas.microsoft.com/office/drawing/2014/main" id="{998CA2F5-A6F7-4235-823E-02C5F97A080F}"/>
                    </a:ext>
                  </a:extLst>
                </p:cNvPr>
                <p:cNvSpPr txBox="1">
                  <a:spLocks noRot="1" noChangeAspect="1" noMove="1" noResize="1" noEditPoints="1" noAdjustHandles="1" noChangeArrowheads="1" noChangeShapeType="1" noTextEdit="1"/>
                </p:cNvSpPr>
                <p:nvPr/>
              </p:nvSpPr>
              <p:spPr>
                <a:xfrm>
                  <a:off x="5852004" y="4920455"/>
                  <a:ext cx="434543" cy="184666"/>
                </a:xfrm>
                <a:prstGeom prst="rect">
                  <a:avLst/>
                </a:prstGeom>
                <a:blipFill>
                  <a:blip r:embed="rId25"/>
                  <a:stretch>
                    <a:fillRect l="-4225" b="-13333"/>
                  </a:stretch>
                </a:blipFill>
              </p:spPr>
              <p:txBody>
                <a:bodyPr/>
                <a:lstStyle/>
                <a:p>
                  <a:r>
                    <a:rPr lang="en-US">
                      <a:noFill/>
                    </a:rPr>
                    <a:t> </a:t>
                  </a:r>
                </a:p>
              </p:txBody>
            </p:sp>
          </mc:Fallback>
        </mc:AlternateContent>
        <p:sp>
          <p:nvSpPr>
            <p:cNvPr id="240" name="Right Brace 239">
              <a:extLst>
                <a:ext uri="{FF2B5EF4-FFF2-40B4-BE49-F238E27FC236}">
                  <a16:creationId xmlns:a16="http://schemas.microsoft.com/office/drawing/2014/main" id="{203B2F6E-01CC-447B-B232-3BAE2DE35EC1}"/>
                </a:ext>
              </a:extLst>
            </p:cNvPr>
            <p:cNvSpPr/>
            <p:nvPr/>
          </p:nvSpPr>
          <p:spPr bwMode="auto">
            <a:xfrm>
              <a:off x="6321105" y="4264660"/>
              <a:ext cx="92869" cy="1026319"/>
            </a:xfrm>
            <a:prstGeom prst="rightBrace">
              <a:avLst>
                <a:gd name="adj1" fmla="val 30180"/>
                <a:gd name="adj2" fmla="val 25406"/>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41" name="TextBox 240">
                  <a:extLst>
                    <a:ext uri="{FF2B5EF4-FFF2-40B4-BE49-F238E27FC236}">
                      <a16:creationId xmlns:a16="http://schemas.microsoft.com/office/drawing/2014/main" id="{31F61124-8E11-405F-A2D1-A9D1657C3595}"/>
                    </a:ext>
                  </a:extLst>
                </p:cNvPr>
                <p:cNvSpPr txBox="1"/>
                <p:nvPr/>
              </p:nvSpPr>
              <p:spPr>
                <a:xfrm>
                  <a:off x="6435409" y="4394199"/>
                  <a:ext cx="43454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13</m:t>
                            </m:r>
                          </m:sub>
                        </m:sSub>
                      </m:oMath>
                    </m:oMathPara>
                  </a14:m>
                  <a:endParaRPr lang="en-US" sz="1600" dirty="0">
                    <a:solidFill>
                      <a:srgbClr val="FF0000"/>
                    </a:solidFill>
                  </a:endParaRPr>
                </a:p>
              </p:txBody>
            </p:sp>
          </mc:Choice>
          <mc:Fallback xmlns="">
            <p:sp>
              <p:nvSpPr>
                <p:cNvPr id="1054" name="TextBox 1053">
                  <a:extLst>
                    <a:ext uri="{FF2B5EF4-FFF2-40B4-BE49-F238E27FC236}">
                      <a16:creationId xmlns:a16="http://schemas.microsoft.com/office/drawing/2014/main" id="{2006E59B-3020-4064-9582-28B90C8689F1}"/>
                    </a:ext>
                  </a:extLst>
                </p:cNvPr>
                <p:cNvSpPr txBox="1">
                  <a:spLocks noRot="1" noChangeAspect="1" noMove="1" noResize="1" noEditPoints="1" noAdjustHandles="1" noChangeArrowheads="1" noChangeShapeType="1" noTextEdit="1"/>
                </p:cNvSpPr>
                <p:nvPr/>
              </p:nvSpPr>
              <p:spPr>
                <a:xfrm>
                  <a:off x="6435409" y="4394199"/>
                  <a:ext cx="434543" cy="184666"/>
                </a:xfrm>
                <a:prstGeom prst="rect">
                  <a:avLst/>
                </a:prstGeom>
                <a:blipFill>
                  <a:blip r:embed="rId26"/>
                  <a:stretch>
                    <a:fillRect l="-2778" b="-13333"/>
                  </a:stretch>
                </a:blipFill>
              </p:spPr>
              <p:txBody>
                <a:bodyPr/>
                <a:lstStyle/>
                <a:p>
                  <a:r>
                    <a:rPr lang="en-US">
                      <a:noFill/>
                    </a:rPr>
                    <a:t> </a:t>
                  </a:r>
                </a:p>
              </p:txBody>
            </p:sp>
          </mc:Fallback>
        </mc:AlternateContent>
        <p:sp>
          <p:nvSpPr>
            <p:cNvPr id="242" name="Oval 241">
              <a:extLst>
                <a:ext uri="{FF2B5EF4-FFF2-40B4-BE49-F238E27FC236}">
                  <a16:creationId xmlns:a16="http://schemas.microsoft.com/office/drawing/2014/main" id="{66A350DE-9D56-48C4-B427-27F80AB97E52}"/>
                </a:ext>
              </a:extLst>
            </p:cNvPr>
            <p:cNvSpPr/>
            <p:nvPr/>
          </p:nvSpPr>
          <p:spPr bwMode="auto">
            <a:xfrm>
              <a:off x="7277338" y="4219416"/>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243" name="Rectangle 242">
              <a:extLst>
                <a:ext uri="{FF2B5EF4-FFF2-40B4-BE49-F238E27FC236}">
                  <a16:creationId xmlns:a16="http://schemas.microsoft.com/office/drawing/2014/main" id="{F6AA489A-4C90-449A-A2B6-76EDAD9EF653}"/>
                </a:ext>
              </a:extLst>
            </p:cNvPr>
            <p:cNvSpPr/>
            <p:nvPr/>
          </p:nvSpPr>
          <p:spPr>
            <a:xfrm>
              <a:off x="7128596" y="3661687"/>
              <a:ext cx="538930"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Bus n</a:t>
              </a:r>
              <a:endParaRPr lang="en-US" sz="1200" dirty="0"/>
            </a:p>
          </p:txBody>
        </p:sp>
        <p:cxnSp>
          <p:nvCxnSpPr>
            <p:cNvPr id="244" name="Straight Arrow Connector 243">
              <a:extLst>
                <a:ext uri="{FF2B5EF4-FFF2-40B4-BE49-F238E27FC236}">
                  <a16:creationId xmlns:a16="http://schemas.microsoft.com/office/drawing/2014/main" id="{94AF199B-5F22-44C2-9FA8-1147BA4B665B}"/>
                </a:ext>
              </a:extLst>
            </p:cNvPr>
            <p:cNvCxnSpPr>
              <a:cxnSpLocks/>
            </p:cNvCxnSpPr>
            <p:nvPr/>
          </p:nvCxnSpPr>
          <p:spPr bwMode="auto">
            <a:xfrm>
              <a:off x="7308534" y="4025741"/>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45" name="TextBox 244">
                  <a:extLst>
                    <a:ext uri="{FF2B5EF4-FFF2-40B4-BE49-F238E27FC236}">
                      <a16:creationId xmlns:a16="http://schemas.microsoft.com/office/drawing/2014/main" id="{B157A28F-63A0-422A-94FC-3D6200D79A70}"/>
                    </a:ext>
                  </a:extLst>
                </p:cNvPr>
                <p:cNvSpPr txBox="1"/>
                <p:nvPr/>
              </p:nvSpPr>
              <p:spPr>
                <a:xfrm>
                  <a:off x="7214078" y="4261643"/>
                  <a:ext cx="25686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58" name="TextBox 1057">
                  <a:extLst>
                    <a:ext uri="{FF2B5EF4-FFF2-40B4-BE49-F238E27FC236}">
                      <a16:creationId xmlns:a16="http://schemas.microsoft.com/office/drawing/2014/main" id="{AA42810B-FDCF-4778-920A-2CC547C94FCD}"/>
                    </a:ext>
                  </a:extLst>
                </p:cNvPr>
                <p:cNvSpPr txBox="1">
                  <a:spLocks noRot="1" noChangeAspect="1" noMove="1" noResize="1" noEditPoints="1" noAdjustHandles="1" noChangeArrowheads="1" noChangeShapeType="1" noTextEdit="1"/>
                </p:cNvSpPr>
                <p:nvPr/>
              </p:nvSpPr>
              <p:spPr>
                <a:xfrm>
                  <a:off x="7214078" y="4261643"/>
                  <a:ext cx="256865" cy="184666"/>
                </a:xfrm>
                <a:prstGeom prst="rect">
                  <a:avLst/>
                </a:prstGeom>
                <a:blipFill>
                  <a:blip r:embed="rId27"/>
                  <a:stretch>
                    <a:fillRect l="-14286" r="-476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6" name="TextBox 245">
                  <a:extLst>
                    <a:ext uri="{FF2B5EF4-FFF2-40B4-BE49-F238E27FC236}">
                      <a16:creationId xmlns:a16="http://schemas.microsoft.com/office/drawing/2014/main" id="{2582396E-8FC9-4EC6-951D-20EF1930F6C4}"/>
                    </a:ext>
                  </a:extLst>
                </p:cNvPr>
                <p:cNvSpPr txBox="1"/>
                <p:nvPr/>
              </p:nvSpPr>
              <p:spPr>
                <a:xfrm>
                  <a:off x="7365686" y="3978275"/>
                  <a:ext cx="229807" cy="1954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1</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59" name="TextBox 1058">
                  <a:extLst>
                    <a:ext uri="{FF2B5EF4-FFF2-40B4-BE49-F238E27FC236}">
                      <a16:creationId xmlns:a16="http://schemas.microsoft.com/office/drawing/2014/main" id="{6427A754-E13D-41AA-B639-79B1210E0802}"/>
                    </a:ext>
                  </a:extLst>
                </p:cNvPr>
                <p:cNvSpPr txBox="1">
                  <a:spLocks noRot="1" noChangeAspect="1" noMove="1" noResize="1" noEditPoints="1" noAdjustHandles="1" noChangeArrowheads="1" noChangeShapeType="1" noTextEdit="1"/>
                </p:cNvSpPr>
                <p:nvPr/>
              </p:nvSpPr>
              <p:spPr>
                <a:xfrm>
                  <a:off x="7365686" y="3978275"/>
                  <a:ext cx="229807" cy="195438"/>
                </a:xfrm>
                <a:prstGeom prst="rect">
                  <a:avLst/>
                </a:prstGeom>
                <a:blipFill>
                  <a:blip r:embed="rId28"/>
                  <a:stretch>
                    <a:fillRect l="-15789" r="-2632" b="-15625"/>
                  </a:stretch>
                </a:blipFill>
              </p:spPr>
              <p:txBody>
                <a:bodyPr/>
                <a:lstStyle/>
                <a:p>
                  <a:r>
                    <a:rPr lang="en-US">
                      <a:noFill/>
                    </a:rPr>
                    <a:t> </a:t>
                  </a:r>
                </a:p>
              </p:txBody>
            </p:sp>
          </mc:Fallback>
        </mc:AlternateContent>
        <p:sp>
          <p:nvSpPr>
            <p:cNvPr id="247" name="Oval 246">
              <a:extLst>
                <a:ext uri="{FF2B5EF4-FFF2-40B4-BE49-F238E27FC236}">
                  <a16:creationId xmlns:a16="http://schemas.microsoft.com/office/drawing/2014/main" id="{739F557A-9A07-47CF-90DF-33BA5B726E0E}"/>
                </a:ext>
              </a:extLst>
            </p:cNvPr>
            <p:cNvSpPr/>
            <p:nvPr/>
          </p:nvSpPr>
          <p:spPr bwMode="auto">
            <a:xfrm>
              <a:off x="7260669" y="4745672"/>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48" name="Straight Arrow Connector 247">
              <a:extLst>
                <a:ext uri="{FF2B5EF4-FFF2-40B4-BE49-F238E27FC236}">
                  <a16:creationId xmlns:a16="http://schemas.microsoft.com/office/drawing/2014/main" id="{7416C035-B2B0-448F-9F1A-AFF245A8BE83}"/>
                </a:ext>
              </a:extLst>
            </p:cNvPr>
            <p:cNvCxnSpPr>
              <a:cxnSpLocks/>
            </p:cNvCxnSpPr>
            <p:nvPr/>
          </p:nvCxnSpPr>
          <p:spPr bwMode="auto">
            <a:xfrm>
              <a:off x="7291865" y="4551997"/>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49" name="TextBox 248">
                  <a:extLst>
                    <a:ext uri="{FF2B5EF4-FFF2-40B4-BE49-F238E27FC236}">
                      <a16:creationId xmlns:a16="http://schemas.microsoft.com/office/drawing/2014/main" id="{FE7C9BD7-E0AB-43E7-9E71-04A436F22B3B}"/>
                    </a:ext>
                  </a:extLst>
                </p:cNvPr>
                <p:cNvSpPr txBox="1"/>
                <p:nvPr/>
              </p:nvSpPr>
              <p:spPr>
                <a:xfrm>
                  <a:off x="7180739" y="4785518"/>
                  <a:ext cx="25686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62" name="TextBox 1061">
                  <a:extLst>
                    <a:ext uri="{FF2B5EF4-FFF2-40B4-BE49-F238E27FC236}">
                      <a16:creationId xmlns:a16="http://schemas.microsoft.com/office/drawing/2014/main" id="{50D06101-E8A0-4D29-9959-C95B7771A255}"/>
                    </a:ext>
                  </a:extLst>
                </p:cNvPr>
                <p:cNvSpPr txBox="1">
                  <a:spLocks noRot="1" noChangeAspect="1" noMove="1" noResize="1" noEditPoints="1" noAdjustHandles="1" noChangeArrowheads="1" noChangeShapeType="1" noTextEdit="1"/>
                </p:cNvSpPr>
                <p:nvPr/>
              </p:nvSpPr>
              <p:spPr>
                <a:xfrm>
                  <a:off x="7180739" y="4785518"/>
                  <a:ext cx="256865" cy="184666"/>
                </a:xfrm>
                <a:prstGeom prst="rect">
                  <a:avLst/>
                </a:prstGeom>
                <a:blipFill>
                  <a:blip r:embed="rId29"/>
                  <a:stretch>
                    <a:fillRect l="-14286" r="-476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0" name="TextBox 249">
                  <a:extLst>
                    <a:ext uri="{FF2B5EF4-FFF2-40B4-BE49-F238E27FC236}">
                      <a16:creationId xmlns:a16="http://schemas.microsoft.com/office/drawing/2014/main" id="{D4399326-8D77-4DB0-97E8-66145F83A0DA}"/>
                    </a:ext>
                  </a:extLst>
                </p:cNvPr>
                <p:cNvSpPr txBox="1"/>
                <p:nvPr/>
              </p:nvSpPr>
              <p:spPr>
                <a:xfrm>
                  <a:off x="7349017" y="4504531"/>
                  <a:ext cx="229807" cy="1958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2</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63" name="TextBox 1062">
                  <a:extLst>
                    <a:ext uri="{FF2B5EF4-FFF2-40B4-BE49-F238E27FC236}">
                      <a16:creationId xmlns:a16="http://schemas.microsoft.com/office/drawing/2014/main" id="{1E821EF8-45C4-4CD4-9389-E325BEB9CA67}"/>
                    </a:ext>
                  </a:extLst>
                </p:cNvPr>
                <p:cNvSpPr txBox="1">
                  <a:spLocks noRot="1" noChangeAspect="1" noMove="1" noResize="1" noEditPoints="1" noAdjustHandles="1" noChangeArrowheads="1" noChangeShapeType="1" noTextEdit="1"/>
                </p:cNvSpPr>
                <p:nvPr/>
              </p:nvSpPr>
              <p:spPr>
                <a:xfrm>
                  <a:off x="7349017" y="4504531"/>
                  <a:ext cx="229807" cy="195823"/>
                </a:xfrm>
                <a:prstGeom prst="rect">
                  <a:avLst/>
                </a:prstGeom>
                <a:blipFill>
                  <a:blip r:embed="rId30"/>
                  <a:stretch>
                    <a:fillRect l="-15789" t="-6250" r="-2632" b="-15625"/>
                  </a:stretch>
                </a:blipFill>
              </p:spPr>
              <p:txBody>
                <a:bodyPr/>
                <a:lstStyle/>
                <a:p>
                  <a:r>
                    <a:rPr lang="en-US">
                      <a:noFill/>
                    </a:rPr>
                    <a:t> </a:t>
                  </a:r>
                </a:p>
              </p:txBody>
            </p:sp>
          </mc:Fallback>
        </mc:AlternateContent>
        <p:sp>
          <p:nvSpPr>
            <p:cNvPr id="251" name="Oval 250">
              <a:extLst>
                <a:ext uri="{FF2B5EF4-FFF2-40B4-BE49-F238E27FC236}">
                  <a16:creationId xmlns:a16="http://schemas.microsoft.com/office/drawing/2014/main" id="{B2E6CC8E-C4EE-49B8-97EA-78984774F045}"/>
                </a:ext>
              </a:extLst>
            </p:cNvPr>
            <p:cNvSpPr/>
            <p:nvPr/>
          </p:nvSpPr>
          <p:spPr bwMode="auto">
            <a:xfrm>
              <a:off x="7267813" y="5269547"/>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52" name="Straight Arrow Connector 251">
              <a:extLst>
                <a:ext uri="{FF2B5EF4-FFF2-40B4-BE49-F238E27FC236}">
                  <a16:creationId xmlns:a16="http://schemas.microsoft.com/office/drawing/2014/main" id="{2DBA4DF7-C9E8-4058-ACCA-7C38257BDAE9}"/>
                </a:ext>
              </a:extLst>
            </p:cNvPr>
            <p:cNvCxnSpPr>
              <a:cxnSpLocks/>
            </p:cNvCxnSpPr>
            <p:nvPr/>
          </p:nvCxnSpPr>
          <p:spPr bwMode="auto">
            <a:xfrm>
              <a:off x="7299009" y="5075872"/>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53" name="TextBox 252">
                  <a:extLst>
                    <a:ext uri="{FF2B5EF4-FFF2-40B4-BE49-F238E27FC236}">
                      <a16:creationId xmlns:a16="http://schemas.microsoft.com/office/drawing/2014/main" id="{6DA72225-7E69-4FEE-9C16-1D089AE464B7}"/>
                    </a:ext>
                  </a:extLst>
                </p:cNvPr>
                <p:cNvSpPr txBox="1"/>
                <p:nvPr/>
              </p:nvSpPr>
              <p:spPr>
                <a:xfrm>
                  <a:off x="7192645" y="5316538"/>
                  <a:ext cx="25686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66" name="TextBox 1065">
                  <a:extLst>
                    <a:ext uri="{FF2B5EF4-FFF2-40B4-BE49-F238E27FC236}">
                      <a16:creationId xmlns:a16="http://schemas.microsoft.com/office/drawing/2014/main" id="{69DB5C99-08CB-4C5B-8E05-E3A5BFB33778}"/>
                    </a:ext>
                  </a:extLst>
                </p:cNvPr>
                <p:cNvSpPr txBox="1">
                  <a:spLocks noRot="1" noChangeAspect="1" noMove="1" noResize="1" noEditPoints="1" noAdjustHandles="1" noChangeArrowheads="1" noChangeShapeType="1" noTextEdit="1"/>
                </p:cNvSpPr>
                <p:nvPr/>
              </p:nvSpPr>
              <p:spPr>
                <a:xfrm>
                  <a:off x="7192645" y="5316538"/>
                  <a:ext cx="256865" cy="184666"/>
                </a:xfrm>
                <a:prstGeom prst="rect">
                  <a:avLst/>
                </a:prstGeom>
                <a:blipFill>
                  <a:blip r:embed="rId31"/>
                  <a:stretch>
                    <a:fillRect l="-13953" r="-2326"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4" name="TextBox 253">
                  <a:extLst>
                    <a:ext uri="{FF2B5EF4-FFF2-40B4-BE49-F238E27FC236}">
                      <a16:creationId xmlns:a16="http://schemas.microsoft.com/office/drawing/2014/main" id="{A29E8D1D-6C78-4E48-9924-0181ED7E6434}"/>
                    </a:ext>
                  </a:extLst>
                </p:cNvPr>
                <p:cNvSpPr txBox="1"/>
                <p:nvPr/>
              </p:nvSpPr>
              <p:spPr>
                <a:xfrm>
                  <a:off x="7356161" y="5028406"/>
                  <a:ext cx="229807" cy="1958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3</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67" name="TextBox 1066">
                  <a:extLst>
                    <a:ext uri="{FF2B5EF4-FFF2-40B4-BE49-F238E27FC236}">
                      <a16:creationId xmlns:a16="http://schemas.microsoft.com/office/drawing/2014/main" id="{DB598C8F-E186-496A-AD4D-79E739155CB6}"/>
                    </a:ext>
                  </a:extLst>
                </p:cNvPr>
                <p:cNvSpPr txBox="1">
                  <a:spLocks noRot="1" noChangeAspect="1" noMove="1" noResize="1" noEditPoints="1" noAdjustHandles="1" noChangeArrowheads="1" noChangeShapeType="1" noTextEdit="1"/>
                </p:cNvSpPr>
                <p:nvPr/>
              </p:nvSpPr>
              <p:spPr>
                <a:xfrm>
                  <a:off x="7356161" y="5028406"/>
                  <a:ext cx="229807" cy="195823"/>
                </a:xfrm>
                <a:prstGeom prst="rect">
                  <a:avLst/>
                </a:prstGeom>
                <a:blipFill>
                  <a:blip r:embed="rId32"/>
                  <a:stretch>
                    <a:fillRect l="-15789" t="-6250" r="-2632" b="-15625"/>
                  </a:stretch>
                </a:blipFill>
              </p:spPr>
              <p:txBody>
                <a:bodyPr/>
                <a:lstStyle/>
                <a:p>
                  <a:r>
                    <a:rPr lang="en-US">
                      <a:noFill/>
                    </a:rPr>
                    <a:t> </a:t>
                  </a:r>
                </a:p>
              </p:txBody>
            </p:sp>
          </mc:Fallback>
        </mc:AlternateContent>
        <p:grpSp>
          <p:nvGrpSpPr>
            <p:cNvPr id="255" name="Group 254">
              <a:extLst>
                <a:ext uri="{FF2B5EF4-FFF2-40B4-BE49-F238E27FC236}">
                  <a16:creationId xmlns:a16="http://schemas.microsoft.com/office/drawing/2014/main" id="{0D45C250-6EE7-4AC2-9435-D0F14AD1DB10}"/>
                </a:ext>
              </a:extLst>
            </p:cNvPr>
            <p:cNvGrpSpPr/>
            <p:nvPr/>
          </p:nvGrpSpPr>
          <p:grpSpPr>
            <a:xfrm flipH="1">
              <a:off x="7316790" y="4199484"/>
              <a:ext cx="1646475" cy="1441537"/>
              <a:chOff x="696119" y="3940881"/>
              <a:chExt cx="1646475" cy="1441537"/>
            </a:xfrm>
          </p:grpSpPr>
          <p:grpSp>
            <p:nvGrpSpPr>
              <p:cNvPr id="324" name="Group 323">
                <a:extLst>
                  <a:ext uri="{FF2B5EF4-FFF2-40B4-BE49-F238E27FC236}">
                    <a16:creationId xmlns:a16="http://schemas.microsoft.com/office/drawing/2014/main" id="{2D1F9369-E969-454B-9F1D-8DB79B6DEEB1}"/>
                  </a:ext>
                </a:extLst>
              </p:cNvPr>
              <p:cNvGrpSpPr/>
              <p:nvPr/>
            </p:nvGrpSpPr>
            <p:grpSpPr>
              <a:xfrm>
                <a:off x="800894" y="4464759"/>
                <a:ext cx="1541700" cy="106532"/>
                <a:chOff x="800894" y="4490954"/>
                <a:chExt cx="1541700" cy="106532"/>
              </a:xfrm>
            </p:grpSpPr>
            <p:sp>
              <p:nvSpPr>
                <p:cNvPr id="340" name="Rectangle 339">
                  <a:extLst>
                    <a:ext uri="{FF2B5EF4-FFF2-40B4-BE49-F238E27FC236}">
                      <a16:creationId xmlns:a16="http://schemas.microsoft.com/office/drawing/2014/main" id="{6B3760AD-F5A5-4752-A101-770D94BE987B}"/>
                    </a:ext>
                  </a:extLst>
                </p:cNvPr>
                <p:cNvSpPr/>
                <p:nvPr/>
              </p:nvSpPr>
              <p:spPr bwMode="auto">
                <a:xfrm flipH="1">
                  <a:off x="1022350" y="449095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41" name="Straight Connector 340">
                  <a:extLst>
                    <a:ext uri="{FF2B5EF4-FFF2-40B4-BE49-F238E27FC236}">
                      <a16:creationId xmlns:a16="http://schemas.microsoft.com/office/drawing/2014/main" id="{F789DEF0-B92C-4841-8E29-BE297576C217}"/>
                    </a:ext>
                  </a:extLst>
                </p:cNvPr>
                <p:cNvCxnSpPr>
                  <a:cxnSpLocks/>
                </p:cNvCxnSpPr>
                <p:nvPr/>
              </p:nvCxnSpPr>
              <p:spPr bwMode="auto">
                <a:xfrm flipH="1">
                  <a:off x="1299764" y="4544220"/>
                  <a:ext cx="104283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2" name="Straight Connector 341">
                  <a:extLst>
                    <a:ext uri="{FF2B5EF4-FFF2-40B4-BE49-F238E27FC236}">
                      <a16:creationId xmlns:a16="http://schemas.microsoft.com/office/drawing/2014/main" id="{88FC03CF-80AE-4752-B07D-79BEFB176C37}"/>
                    </a:ext>
                  </a:extLst>
                </p:cNvPr>
                <p:cNvCxnSpPr>
                  <a:cxnSpLocks/>
                </p:cNvCxnSpPr>
                <p:nvPr/>
              </p:nvCxnSpPr>
              <p:spPr bwMode="auto">
                <a:xfrm>
                  <a:off x="800894" y="45489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25" name="Group 324">
                <a:extLst>
                  <a:ext uri="{FF2B5EF4-FFF2-40B4-BE49-F238E27FC236}">
                    <a16:creationId xmlns:a16="http://schemas.microsoft.com/office/drawing/2014/main" id="{68D941AA-6531-4A86-B5D3-EE0C5505BDC7}"/>
                  </a:ext>
                </a:extLst>
              </p:cNvPr>
              <p:cNvGrpSpPr/>
              <p:nvPr/>
            </p:nvGrpSpPr>
            <p:grpSpPr>
              <a:xfrm>
                <a:off x="798513" y="4988638"/>
                <a:ext cx="1526621" cy="106532"/>
                <a:chOff x="798513" y="4988638"/>
                <a:chExt cx="1526621" cy="106532"/>
              </a:xfrm>
            </p:grpSpPr>
            <p:sp>
              <p:nvSpPr>
                <p:cNvPr id="337" name="Rectangle 336">
                  <a:extLst>
                    <a:ext uri="{FF2B5EF4-FFF2-40B4-BE49-F238E27FC236}">
                      <a16:creationId xmlns:a16="http://schemas.microsoft.com/office/drawing/2014/main" id="{A9539089-217C-4CAA-BE50-027702679F0F}"/>
                    </a:ext>
                  </a:extLst>
                </p:cNvPr>
                <p:cNvSpPr/>
                <p:nvPr/>
              </p:nvSpPr>
              <p:spPr bwMode="auto">
                <a:xfrm flipH="1">
                  <a:off x="1022350" y="4988638"/>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38" name="Straight Connector 337">
                  <a:extLst>
                    <a:ext uri="{FF2B5EF4-FFF2-40B4-BE49-F238E27FC236}">
                      <a16:creationId xmlns:a16="http://schemas.microsoft.com/office/drawing/2014/main" id="{6439639D-C82D-442E-A1E3-0A186D373EE6}"/>
                    </a:ext>
                  </a:extLst>
                </p:cNvPr>
                <p:cNvCxnSpPr>
                  <a:cxnSpLocks/>
                  <a:stCxn id="337" idx="1"/>
                </p:cNvCxnSpPr>
                <p:nvPr/>
              </p:nvCxnSpPr>
              <p:spPr bwMode="auto">
                <a:xfrm>
                  <a:off x="1297558" y="5041904"/>
                  <a:ext cx="10275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9" name="Straight Connector 338">
                  <a:extLst>
                    <a:ext uri="{FF2B5EF4-FFF2-40B4-BE49-F238E27FC236}">
                      <a16:creationId xmlns:a16="http://schemas.microsoft.com/office/drawing/2014/main" id="{AE35A03C-4A05-441B-BFF1-9A87DB98BC81}"/>
                    </a:ext>
                  </a:extLst>
                </p:cNvPr>
                <p:cNvCxnSpPr>
                  <a:cxnSpLocks/>
                </p:cNvCxnSpPr>
                <p:nvPr/>
              </p:nvCxnSpPr>
              <p:spPr bwMode="auto">
                <a:xfrm>
                  <a:off x="798513" y="5046666"/>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326" name="Straight Connector 325">
                <a:extLst>
                  <a:ext uri="{FF2B5EF4-FFF2-40B4-BE49-F238E27FC236}">
                    <a16:creationId xmlns:a16="http://schemas.microsoft.com/office/drawing/2014/main" id="{BF5C2154-78D3-4495-ABA1-3040A84075E7}"/>
                  </a:ext>
                </a:extLst>
              </p:cNvPr>
              <p:cNvCxnSpPr>
                <a:cxnSpLocks/>
              </p:cNvCxnSpPr>
              <p:nvPr/>
            </p:nvCxnSpPr>
            <p:spPr bwMode="auto">
              <a:xfrm>
                <a:off x="803275" y="3990975"/>
                <a:ext cx="0" cy="133667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27" name="Group 326">
                <a:extLst>
                  <a:ext uri="{FF2B5EF4-FFF2-40B4-BE49-F238E27FC236}">
                    <a16:creationId xmlns:a16="http://schemas.microsoft.com/office/drawing/2014/main" id="{A015B3F4-6DB4-4B3A-A63A-2EB1D0CEA4E1}"/>
                  </a:ext>
                </a:extLst>
              </p:cNvPr>
              <p:cNvGrpSpPr/>
              <p:nvPr/>
            </p:nvGrpSpPr>
            <p:grpSpPr>
              <a:xfrm flipH="1">
                <a:off x="696119" y="5330031"/>
                <a:ext cx="233363" cy="52387"/>
                <a:chOff x="1473994" y="2859882"/>
                <a:chExt cx="233363" cy="52387"/>
              </a:xfrm>
            </p:grpSpPr>
            <p:cxnSp>
              <p:nvCxnSpPr>
                <p:cNvPr id="332" name="Straight Connector 331">
                  <a:extLst>
                    <a:ext uri="{FF2B5EF4-FFF2-40B4-BE49-F238E27FC236}">
                      <a16:creationId xmlns:a16="http://schemas.microsoft.com/office/drawing/2014/main" id="{522AE62A-E209-48DA-A254-C401515B1740}"/>
                    </a:ext>
                  </a:extLst>
                </p:cNvPr>
                <p:cNvCxnSpPr>
                  <a:cxnSpLocks/>
                </p:cNvCxnSpPr>
                <p:nvPr/>
              </p:nvCxnSpPr>
              <p:spPr bwMode="auto">
                <a:xfrm flipH="1">
                  <a:off x="1473994" y="28598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3" name="Straight Connector 332">
                  <a:extLst>
                    <a:ext uri="{FF2B5EF4-FFF2-40B4-BE49-F238E27FC236}">
                      <a16:creationId xmlns:a16="http://schemas.microsoft.com/office/drawing/2014/main" id="{E960D4FD-BA82-437C-A673-3A4A1B0906A0}"/>
                    </a:ext>
                  </a:extLst>
                </p:cNvPr>
                <p:cNvCxnSpPr>
                  <a:cxnSpLocks/>
                </p:cNvCxnSpPr>
                <p:nvPr/>
              </p:nvCxnSpPr>
              <p:spPr bwMode="auto">
                <a:xfrm>
                  <a:off x="1643063"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4" name="Straight Connector 333">
                  <a:extLst>
                    <a:ext uri="{FF2B5EF4-FFF2-40B4-BE49-F238E27FC236}">
                      <a16:creationId xmlns:a16="http://schemas.microsoft.com/office/drawing/2014/main" id="{3787A8D8-AA29-4994-89A6-9F80CDA0217D}"/>
                    </a:ext>
                  </a:extLst>
                </p:cNvPr>
                <p:cNvCxnSpPr>
                  <a:cxnSpLocks/>
                </p:cNvCxnSpPr>
                <p:nvPr/>
              </p:nvCxnSpPr>
              <p:spPr bwMode="auto">
                <a:xfrm>
                  <a:off x="1593057"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5" name="Straight Connector 334">
                  <a:extLst>
                    <a:ext uri="{FF2B5EF4-FFF2-40B4-BE49-F238E27FC236}">
                      <a16:creationId xmlns:a16="http://schemas.microsoft.com/office/drawing/2014/main" id="{A8CCD6A5-95A7-4D12-82B8-7B680D071665}"/>
                    </a:ext>
                  </a:extLst>
                </p:cNvPr>
                <p:cNvCxnSpPr>
                  <a:cxnSpLocks/>
                </p:cNvCxnSpPr>
                <p:nvPr/>
              </p:nvCxnSpPr>
              <p:spPr bwMode="auto">
                <a:xfrm>
                  <a:off x="1543051"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6" name="Straight Connector 335">
                  <a:extLst>
                    <a:ext uri="{FF2B5EF4-FFF2-40B4-BE49-F238E27FC236}">
                      <a16:creationId xmlns:a16="http://schemas.microsoft.com/office/drawing/2014/main" id="{DB4FCAAC-F635-4600-B6B5-894BA27C622B}"/>
                    </a:ext>
                  </a:extLst>
                </p:cNvPr>
                <p:cNvCxnSpPr>
                  <a:cxnSpLocks/>
                </p:cNvCxnSpPr>
                <p:nvPr/>
              </p:nvCxnSpPr>
              <p:spPr bwMode="auto">
                <a:xfrm>
                  <a:off x="1493045"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28" name="Group 327">
                <a:extLst>
                  <a:ext uri="{FF2B5EF4-FFF2-40B4-BE49-F238E27FC236}">
                    <a16:creationId xmlns:a16="http://schemas.microsoft.com/office/drawing/2014/main" id="{8253B949-31F8-4EF8-97C3-D0A03AFC4B25}"/>
                  </a:ext>
                </a:extLst>
              </p:cNvPr>
              <p:cNvGrpSpPr/>
              <p:nvPr/>
            </p:nvGrpSpPr>
            <p:grpSpPr>
              <a:xfrm>
                <a:off x="803027" y="3940881"/>
                <a:ext cx="1522107" cy="106532"/>
                <a:chOff x="803027" y="3940881"/>
                <a:chExt cx="1522107" cy="106532"/>
              </a:xfrm>
            </p:grpSpPr>
            <p:sp>
              <p:nvSpPr>
                <p:cNvPr id="329" name="Rectangle 328">
                  <a:extLst>
                    <a:ext uri="{FF2B5EF4-FFF2-40B4-BE49-F238E27FC236}">
                      <a16:creationId xmlns:a16="http://schemas.microsoft.com/office/drawing/2014/main" id="{2616067D-DE9E-41EE-972E-1663A9CEE816}"/>
                    </a:ext>
                  </a:extLst>
                </p:cNvPr>
                <p:cNvSpPr/>
                <p:nvPr/>
              </p:nvSpPr>
              <p:spPr bwMode="auto">
                <a:xfrm flipH="1">
                  <a:off x="1022350" y="3940881"/>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30" name="Straight Connector 329">
                  <a:extLst>
                    <a:ext uri="{FF2B5EF4-FFF2-40B4-BE49-F238E27FC236}">
                      <a16:creationId xmlns:a16="http://schemas.microsoft.com/office/drawing/2014/main" id="{991AB460-492E-4D19-B46D-9111E2D0F123}"/>
                    </a:ext>
                  </a:extLst>
                </p:cNvPr>
                <p:cNvCxnSpPr>
                  <a:cxnSpLocks/>
                  <a:stCxn id="329" idx="1"/>
                </p:cNvCxnSpPr>
                <p:nvPr/>
              </p:nvCxnSpPr>
              <p:spPr bwMode="auto">
                <a:xfrm>
                  <a:off x="1297558" y="3994147"/>
                  <a:ext cx="10275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1" name="Straight Connector 330">
                  <a:extLst>
                    <a:ext uri="{FF2B5EF4-FFF2-40B4-BE49-F238E27FC236}">
                      <a16:creationId xmlns:a16="http://schemas.microsoft.com/office/drawing/2014/main" id="{FA25BE44-12CB-48AA-A29B-32EA191C6829}"/>
                    </a:ext>
                  </a:extLst>
                </p:cNvPr>
                <p:cNvCxnSpPr>
                  <a:cxnSpLocks/>
                  <a:endCxn id="329" idx="3"/>
                </p:cNvCxnSpPr>
                <p:nvPr/>
              </p:nvCxnSpPr>
              <p:spPr bwMode="auto">
                <a:xfrm>
                  <a:off x="803027" y="3994147"/>
                  <a:ext cx="21932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mc:AlternateContent xmlns:mc="http://schemas.openxmlformats.org/markup-compatibility/2006" xmlns:a14="http://schemas.microsoft.com/office/drawing/2010/main">
          <mc:Choice Requires="a14">
            <p:sp>
              <p:nvSpPr>
                <p:cNvPr id="256" name="TextBox 255">
                  <a:extLst>
                    <a:ext uri="{FF2B5EF4-FFF2-40B4-BE49-F238E27FC236}">
                      <a16:creationId xmlns:a16="http://schemas.microsoft.com/office/drawing/2014/main" id="{F4710202-133A-4243-B1A6-DE2631A0FCCC}"/>
                    </a:ext>
                  </a:extLst>
                </p:cNvPr>
                <p:cNvSpPr txBox="1"/>
                <p:nvPr/>
              </p:nvSpPr>
              <p:spPr>
                <a:xfrm>
                  <a:off x="8362639" y="3980654"/>
                  <a:ext cx="2510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69" name="TextBox 1068">
                  <a:extLst>
                    <a:ext uri="{FF2B5EF4-FFF2-40B4-BE49-F238E27FC236}">
                      <a16:creationId xmlns:a16="http://schemas.microsoft.com/office/drawing/2014/main" id="{B3403160-5386-4A70-A9D0-E4BE0C42815D}"/>
                    </a:ext>
                  </a:extLst>
                </p:cNvPr>
                <p:cNvSpPr txBox="1">
                  <a:spLocks noRot="1" noChangeAspect="1" noMove="1" noResize="1" noEditPoints="1" noAdjustHandles="1" noChangeArrowheads="1" noChangeShapeType="1" noTextEdit="1"/>
                </p:cNvSpPr>
                <p:nvPr/>
              </p:nvSpPr>
              <p:spPr>
                <a:xfrm>
                  <a:off x="8362639" y="3980654"/>
                  <a:ext cx="251094" cy="184666"/>
                </a:xfrm>
                <a:prstGeom prst="rect">
                  <a:avLst/>
                </a:prstGeom>
                <a:blipFill>
                  <a:blip r:embed="rId33"/>
                  <a:stretch>
                    <a:fillRect l="-7143"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7" name="TextBox 256">
                  <a:extLst>
                    <a:ext uri="{FF2B5EF4-FFF2-40B4-BE49-F238E27FC236}">
                      <a16:creationId xmlns:a16="http://schemas.microsoft.com/office/drawing/2014/main" id="{CCF1BCE6-85D5-4FA4-B2BB-7D0C42075172}"/>
                    </a:ext>
                  </a:extLst>
                </p:cNvPr>
                <p:cNvSpPr txBox="1"/>
                <p:nvPr/>
              </p:nvSpPr>
              <p:spPr>
                <a:xfrm>
                  <a:off x="8329300" y="4504529"/>
                  <a:ext cx="2510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70" name="TextBox 1069">
                  <a:extLst>
                    <a:ext uri="{FF2B5EF4-FFF2-40B4-BE49-F238E27FC236}">
                      <a16:creationId xmlns:a16="http://schemas.microsoft.com/office/drawing/2014/main" id="{5D88E6D6-C862-46AB-852F-D1A9581A6E14}"/>
                    </a:ext>
                  </a:extLst>
                </p:cNvPr>
                <p:cNvSpPr txBox="1">
                  <a:spLocks noRot="1" noChangeAspect="1" noMove="1" noResize="1" noEditPoints="1" noAdjustHandles="1" noChangeArrowheads="1" noChangeShapeType="1" noTextEdit="1"/>
                </p:cNvSpPr>
                <p:nvPr/>
              </p:nvSpPr>
              <p:spPr>
                <a:xfrm>
                  <a:off x="8329300" y="4504529"/>
                  <a:ext cx="251094" cy="184666"/>
                </a:xfrm>
                <a:prstGeom prst="rect">
                  <a:avLst/>
                </a:prstGeom>
                <a:blipFill>
                  <a:blip r:embed="rId34"/>
                  <a:stretch>
                    <a:fillRect l="-9756" r="-2439"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8" name="TextBox 257">
                  <a:extLst>
                    <a:ext uri="{FF2B5EF4-FFF2-40B4-BE49-F238E27FC236}">
                      <a16:creationId xmlns:a16="http://schemas.microsoft.com/office/drawing/2014/main" id="{45A73726-A694-4B53-B7E4-4BD4A159FABA}"/>
                    </a:ext>
                  </a:extLst>
                </p:cNvPr>
                <p:cNvSpPr txBox="1"/>
                <p:nvPr/>
              </p:nvSpPr>
              <p:spPr>
                <a:xfrm>
                  <a:off x="8341206" y="5035549"/>
                  <a:ext cx="2510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71" name="TextBox 1070">
                  <a:extLst>
                    <a:ext uri="{FF2B5EF4-FFF2-40B4-BE49-F238E27FC236}">
                      <a16:creationId xmlns:a16="http://schemas.microsoft.com/office/drawing/2014/main" id="{227B6C4C-DF57-467F-A7E6-DE0F6DF69881}"/>
                    </a:ext>
                  </a:extLst>
                </p:cNvPr>
                <p:cNvSpPr txBox="1">
                  <a:spLocks noRot="1" noChangeAspect="1" noMove="1" noResize="1" noEditPoints="1" noAdjustHandles="1" noChangeArrowheads="1" noChangeShapeType="1" noTextEdit="1"/>
                </p:cNvSpPr>
                <p:nvPr/>
              </p:nvSpPr>
              <p:spPr>
                <a:xfrm>
                  <a:off x="8341206" y="5035549"/>
                  <a:ext cx="251094" cy="184666"/>
                </a:xfrm>
                <a:prstGeom prst="rect">
                  <a:avLst/>
                </a:prstGeom>
                <a:blipFill>
                  <a:blip r:embed="rId35"/>
                  <a:stretch>
                    <a:fillRect l="-9756" r="-2439" b="-13333"/>
                  </a:stretch>
                </a:blipFill>
              </p:spPr>
              <p:txBody>
                <a:bodyPr/>
                <a:lstStyle/>
                <a:p>
                  <a:r>
                    <a:rPr lang="en-US">
                      <a:noFill/>
                    </a:rPr>
                    <a:t> </a:t>
                  </a:r>
                </a:p>
              </p:txBody>
            </p:sp>
          </mc:Fallback>
        </mc:AlternateContent>
        <p:sp>
          <p:nvSpPr>
            <p:cNvPr id="259" name="Rectangle 258">
              <a:extLst>
                <a:ext uri="{FF2B5EF4-FFF2-40B4-BE49-F238E27FC236}">
                  <a16:creationId xmlns:a16="http://schemas.microsoft.com/office/drawing/2014/main" id="{892D9F7D-2606-4C89-9B01-25CDCAD51B9C}"/>
                </a:ext>
              </a:extLst>
            </p:cNvPr>
            <p:cNvSpPr/>
            <p:nvPr/>
          </p:nvSpPr>
          <p:spPr>
            <a:xfrm>
              <a:off x="5804786" y="3657719"/>
              <a:ext cx="583814"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Line 2</a:t>
              </a:r>
              <a:endParaRPr lang="en-US" sz="1200" dirty="0"/>
            </a:p>
          </p:txBody>
        </p:sp>
        <p:sp>
          <p:nvSpPr>
            <p:cNvPr id="260" name="Rectangle 259">
              <a:extLst>
                <a:ext uri="{FF2B5EF4-FFF2-40B4-BE49-F238E27FC236}">
                  <a16:creationId xmlns:a16="http://schemas.microsoft.com/office/drawing/2014/main" id="{56B701D6-CFA6-4599-8631-BE76BCC0F90A}"/>
                </a:ext>
              </a:extLst>
            </p:cNvPr>
            <p:cNvSpPr/>
            <p:nvPr/>
          </p:nvSpPr>
          <p:spPr>
            <a:xfrm>
              <a:off x="7984849" y="3721220"/>
              <a:ext cx="1140056"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Load (const. Z)</a:t>
              </a:r>
              <a:endParaRPr lang="en-US" sz="1200" dirty="0"/>
            </a:p>
          </p:txBody>
        </p:sp>
        <mc:AlternateContent xmlns:mc="http://schemas.openxmlformats.org/markup-compatibility/2006" xmlns:a14="http://schemas.microsoft.com/office/drawing/2010/main">
          <mc:Choice Requires="a14">
            <p:sp>
              <p:nvSpPr>
                <p:cNvPr id="261" name="TextBox 260">
                  <a:extLst>
                    <a:ext uri="{FF2B5EF4-FFF2-40B4-BE49-F238E27FC236}">
                      <a16:creationId xmlns:a16="http://schemas.microsoft.com/office/drawing/2014/main" id="{4A675249-859B-4E3D-8FCE-C82F652435F9}"/>
                    </a:ext>
                  </a:extLst>
                </p:cNvPr>
                <p:cNvSpPr txBox="1"/>
                <p:nvPr/>
              </p:nvSpPr>
              <p:spPr>
                <a:xfrm>
                  <a:off x="1135849" y="5491956"/>
                  <a:ext cx="21005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rPr>
                            </m:ctrlPr>
                          </m:sSubPr>
                          <m:e>
                            <m:r>
                              <a:rPr lang="en-US" sz="1200" b="1" i="1" smtClean="0">
                                <a:solidFill>
                                  <a:srgbClr val="FF0000"/>
                                </a:solidFill>
                                <a:latin typeface="Cambria Math" panose="02040503050406030204" pitchFamily="18" charset="0"/>
                              </a:rPr>
                              <m:t>𝒁</m:t>
                            </m:r>
                          </m:e>
                          <m:sub>
                            <m:r>
                              <a:rPr lang="en-US" sz="1200" b="0" i="1" smtClean="0">
                                <a:solidFill>
                                  <a:srgbClr val="FF0000"/>
                                </a:solidFill>
                                <a:latin typeface="Cambria Math" panose="02040503050406030204" pitchFamily="18" charset="0"/>
                              </a:rPr>
                              <m:t>𝑘</m:t>
                            </m:r>
                          </m:sub>
                        </m:sSub>
                      </m:oMath>
                    </m:oMathPara>
                  </a14:m>
                  <a:endParaRPr lang="en-US" sz="1600" dirty="0">
                    <a:solidFill>
                      <a:srgbClr val="FF0000"/>
                    </a:solidFill>
                  </a:endParaRPr>
                </a:p>
              </p:txBody>
            </p:sp>
          </mc:Choice>
          <mc:Fallback xmlns="">
            <p:sp>
              <p:nvSpPr>
                <p:cNvPr id="1074" name="TextBox 1073">
                  <a:extLst>
                    <a:ext uri="{FF2B5EF4-FFF2-40B4-BE49-F238E27FC236}">
                      <a16:creationId xmlns:a16="http://schemas.microsoft.com/office/drawing/2014/main" id="{F018F1CE-5E40-46CD-B6C2-3CB2CE19B565}"/>
                    </a:ext>
                  </a:extLst>
                </p:cNvPr>
                <p:cNvSpPr txBox="1">
                  <a:spLocks noRot="1" noChangeAspect="1" noMove="1" noResize="1" noEditPoints="1" noAdjustHandles="1" noChangeArrowheads="1" noChangeShapeType="1" noTextEdit="1"/>
                </p:cNvSpPr>
                <p:nvPr/>
              </p:nvSpPr>
              <p:spPr>
                <a:xfrm>
                  <a:off x="1135849" y="5491956"/>
                  <a:ext cx="210058" cy="184666"/>
                </a:xfrm>
                <a:prstGeom prst="rect">
                  <a:avLst/>
                </a:prstGeom>
                <a:blipFill>
                  <a:blip r:embed="rId36"/>
                  <a:stretch>
                    <a:fillRect l="-17647" r="-588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2" name="TextBox 261">
                  <a:extLst>
                    <a:ext uri="{FF2B5EF4-FFF2-40B4-BE49-F238E27FC236}">
                      <a16:creationId xmlns:a16="http://schemas.microsoft.com/office/drawing/2014/main" id="{F4386188-F638-46AA-887A-71C73465C749}"/>
                    </a:ext>
                  </a:extLst>
                </p:cNvPr>
                <p:cNvSpPr txBox="1"/>
                <p:nvPr/>
              </p:nvSpPr>
              <p:spPr>
                <a:xfrm>
                  <a:off x="3157058" y="5505926"/>
                  <a:ext cx="314509"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rPr>
                            </m:ctrlPr>
                          </m:sSubPr>
                          <m:e>
                            <m:r>
                              <a:rPr lang="en-US" sz="1200" b="1" i="1" smtClean="0">
                                <a:solidFill>
                                  <a:srgbClr val="FF0000"/>
                                </a:solidFill>
                                <a:latin typeface="Cambria Math" panose="02040503050406030204" pitchFamily="18" charset="0"/>
                              </a:rPr>
                              <m:t>𝒁</m:t>
                            </m:r>
                          </m:e>
                          <m:sub>
                            <m:r>
                              <a:rPr lang="en-US" sz="1200" b="0" i="1" smtClean="0">
                                <a:solidFill>
                                  <a:srgbClr val="FF0000"/>
                                </a:solidFill>
                                <a:latin typeface="Cambria Math" panose="02040503050406030204" pitchFamily="18" charset="0"/>
                              </a:rPr>
                              <m:t>𝑘𝑚</m:t>
                            </m:r>
                          </m:sub>
                        </m:sSub>
                      </m:oMath>
                    </m:oMathPara>
                  </a14:m>
                  <a:endParaRPr lang="en-US" sz="1600" dirty="0">
                    <a:solidFill>
                      <a:srgbClr val="FF0000"/>
                    </a:solidFill>
                  </a:endParaRPr>
                </a:p>
              </p:txBody>
            </p:sp>
          </mc:Choice>
          <mc:Fallback xmlns="">
            <p:sp>
              <p:nvSpPr>
                <p:cNvPr id="1075" name="TextBox 1074">
                  <a:extLst>
                    <a:ext uri="{FF2B5EF4-FFF2-40B4-BE49-F238E27FC236}">
                      <a16:creationId xmlns:a16="http://schemas.microsoft.com/office/drawing/2014/main" id="{4D94D57B-3C51-499B-85DB-435EE5BEEF17}"/>
                    </a:ext>
                  </a:extLst>
                </p:cNvPr>
                <p:cNvSpPr txBox="1">
                  <a:spLocks noRot="1" noChangeAspect="1" noMove="1" noResize="1" noEditPoints="1" noAdjustHandles="1" noChangeArrowheads="1" noChangeShapeType="1" noTextEdit="1"/>
                </p:cNvSpPr>
                <p:nvPr/>
              </p:nvSpPr>
              <p:spPr>
                <a:xfrm>
                  <a:off x="3157058" y="5505926"/>
                  <a:ext cx="314509" cy="184666"/>
                </a:xfrm>
                <a:prstGeom prst="rect">
                  <a:avLst/>
                </a:prstGeom>
                <a:blipFill>
                  <a:blip r:embed="rId37"/>
                  <a:stretch>
                    <a:fillRect l="-11538" r="-3846"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3" name="TextBox 262">
                  <a:extLst>
                    <a:ext uri="{FF2B5EF4-FFF2-40B4-BE49-F238E27FC236}">
                      <a16:creationId xmlns:a16="http://schemas.microsoft.com/office/drawing/2014/main" id="{AF9878D6-A9FC-4C13-AB82-4E940F0CECB0}"/>
                    </a:ext>
                  </a:extLst>
                </p:cNvPr>
                <p:cNvSpPr txBox="1"/>
                <p:nvPr/>
              </p:nvSpPr>
              <p:spPr>
                <a:xfrm>
                  <a:off x="5702777" y="5508783"/>
                  <a:ext cx="32092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rPr>
                            </m:ctrlPr>
                          </m:sSubPr>
                          <m:e>
                            <m:r>
                              <a:rPr lang="en-US" sz="1200" b="1" i="1" smtClean="0">
                                <a:solidFill>
                                  <a:srgbClr val="FF0000"/>
                                </a:solidFill>
                                <a:latin typeface="Cambria Math" panose="02040503050406030204" pitchFamily="18" charset="0"/>
                              </a:rPr>
                              <m:t>𝒁</m:t>
                            </m:r>
                          </m:e>
                          <m:sub>
                            <m:r>
                              <a:rPr lang="en-US" sz="1200" b="0" i="1" smtClean="0">
                                <a:solidFill>
                                  <a:srgbClr val="FF0000"/>
                                </a:solidFill>
                                <a:latin typeface="Cambria Math" panose="02040503050406030204" pitchFamily="18" charset="0"/>
                              </a:rPr>
                              <m:t>𝑚𝑛</m:t>
                            </m:r>
                          </m:sub>
                        </m:sSub>
                      </m:oMath>
                    </m:oMathPara>
                  </a14:m>
                  <a:endParaRPr lang="en-US" sz="1600" dirty="0">
                    <a:solidFill>
                      <a:srgbClr val="FF0000"/>
                    </a:solidFill>
                  </a:endParaRPr>
                </a:p>
              </p:txBody>
            </p:sp>
          </mc:Choice>
          <mc:Fallback xmlns="">
            <p:sp>
              <p:nvSpPr>
                <p:cNvPr id="1076" name="TextBox 1075">
                  <a:extLst>
                    <a:ext uri="{FF2B5EF4-FFF2-40B4-BE49-F238E27FC236}">
                      <a16:creationId xmlns:a16="http://schemas.microsoft.com/office/drawing/2014/main" id="{A7447AE0-61D9-4FCD-B504-1ED65E261DC3}"/>
                    </a:ext>
                  </a:extLst>
                </p:cNvPr>
                <p:cNvSpPr txBox="1">
                  <a:spLocks noRot="1" noChangeAspect="1" noMove="1" noResize="1" noEditPoints="1" noAdjustHandles="1" noChangeArrowheads="1" noChangeShapeType="1" noTextEdit="1"/>
                </p:cNvSpPr>
                <p:nvPr/>
              </p:nvSpPr>
              <p:spPr>
                <a:xfrm>
                  <a:off x="5702777" y="5508783"/>
                  <a:ext cx="320922" cy="184666"/>
                </a:xfrm>
                <a:prstGeom prst="rect">
                  <a:avLst/>
                </a:prstGeom>
                <a:blipFill>
                  <a:blip r:embed="rId38"/>
                  <a:stretch>
                    <a:fillRect l="-11321"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4" name="TextBox 263">
                  <a:extLst>
                    <a:ext uri="{FF2B5EF4-FFF2-40B4-BE49-F238E27FC236}">
                      <a16:creationId xmlns:a16="http://schemas.microsoft.com/office/drawing/2014/main" id="{EF0C6EFA-F12D-4F3E-9876-819B4A0ABBCD}"/>
                    </a:ext>
                  </a:extLst>
                </p:cNvPr>
                <p:cNvSpPr txBox="1"/>
                <p:nvPr/>
              </p:nvSpPr>
              <p:spPr>
                <a:xfrm>
                  <a:off x="8424863" y="5470206"/>
                  <a:ext cx="21512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rPr>
                            </m:ctrlPr>
                          </m:sSubPr>
                          <m:e>
                            <m:r>
                              <a:rPr lang="en-US" sz="1200" b="1" i="1" smtClean="0">
                                <a:solidFill>
                                  <a:srgbClr val="FF0000"/>
                                </a:solidFill>
                                <a:latin typeface="Cambria Math" panose="02040503050406030204" pitchFamily="18" charset="0"/>
                              </a:rPr>
                              <m:t>𝒁</m:t>
                            </m:r>
                          </m:e>
                          <m:sub>
                            <m:r>
                              <a:rPr lang="en-US" sz="1200" b="0" i="1" smtClean="0">
                                <a:solidFill>
                                  <a:srgbClr val="FF0000"/>
                                </a:solidFill>
                                <a:latin typeface="Cambria Math" panose="02040503050406030204" pitchFamily="18" charset="0"/>
                              </a:rPr>
                              <m:t>𝑛</m:t>
                            </m:r>
                          </m:sub>
                        </m:sSub>
                      </m:oMath>
                    </m:oMathPara>
                  </a14:m>
                  <a:endParaRPr lang="en-US" sz="1200" dirty="0">
                    <a:solidFill>
                      <a:srgbClr val="FF0000"/>
                    </a:solidFill>
                  </a:endParaRPr>
                </a:p>
              </p:txBody>
            </p:sp>
          </mc:Choice>
          <mc:Fallback xmlns="">
            <p:sp>
              <p:nvSpPr>
                <p:cNvPr id="1077" name="TextBox 1076">
                  <a:extLst>
                    <a:ext uri="{FF2B5EF4-FFF2-40B4-BE49-F238E27FC236}">
                      <a16:creationId xmlns:a16="http://schemas.microsoft.com/office/drawing/2014/main" id="{8AEA5849-66BD-4889-8609-29105937A4AA}"/>
                    </a:ext>
                  </a:extLst>
                </p:cNvPr>
                <p:cNvSpPr txBox="1">
                  <a:spLocks noRot="1" noChangeAspect="1" noMove="1" noResize="1" noEditPoints="1" noAdjustHandles="1" noChangeArrowheads="1" noChangeShapeType="1" noTextEdit="1"/>
                </p:cNvSpPr>
                <p:nvPr/>
              </p:nvSpPr>
              <p:spPr>
                <a:xfrm>
                  <a:off x="8424863" y="5470206"/>
                  <a:ext cx="215122" cy="184666"/>
                </a:xfrm>
                <a:prstGeom prst="rect">
                  <a:avLst/>
                </a:prstGeom>
                <a:blipFill>
                  <a:blip r:embed="rId39"/>
                  <a:stretch>
                    <a:fillRect l="-17143" r="-2857"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5" name="TextBox 264">
                  <a:extLst>
                    <a:ext uri="{FF2B5EF4-FFF2-40B4-BE49-F238E27FC236}">
                      <a16:creationId xmlns:a16="http://schemas.microsoft.com/office/drawing/2014/main" id="{F4AE5D4B-7A66-4E4A-B2DC-601932BD512D}"/>
                    </a:ext>
                  </a:extLst>
                </p:cNvPr>
                <p:cNvSpPr txBox="1"/>
                <p:nvPr/>
              </p:nvSpPr>
              <p:spPr>
                <a:xfrm>
                  <a:off x="2110264" y="4514057"/>
                  <a:ext cx="223394" cy="1996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2</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78" name="TextBox 1077">
                  <a:extLst>
                    <a:ext uri="{FF2B5EF4-FFF2-40B4-BE49-F238E27FC236}">
                      <a16:creationId xmlns:a16="http://schemas.microsoft.com/office/drawing/2014/main" id="{7387FFB3-15DD-4E33-A006-6F9E1A4659C7}"/>
                    </a:ext>
                  </a:extLst>
                </p:cNvPr>
                <p:cNvSpPr txBox="1">
                  <a:spLocks noRot="1" noChangeAspect="1" noMove="1" noResize="1" noEditPoints="1" noAdjustHandles="1" noChangeArrowheads="1" noChangeShapeType="1" noTextEdit="1"/>
                </p:cNvSpPr>
                <p:nvPr/>
              </p:nvSpPr>
              <p:spPr>
                <a:xfrm>
                  <a:off x="2110264" y="4514057"/>
                  <a:ext cx="223394" cy="199606"/>
                </a:xfrm>
                <a:prstGeom prst="rect">
                  <a:avLst/>
                </a:prstGeom>
                <a:blipFill>
                  <a:blip r:embed="rId40"/>
                  <a:stretch>
                    <a:fillRect l="-16667" t="-3030" r="-5556"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6" name="TextBox 265">
                  <a:extLst>
                    <a:ext uri="{FF2B5EF4-FFF2-40B4-BE49-F238E27FC236}">
                      <a16:creationId xmlns:a16="http://schemas.microsoft.com/office/drawing/2014/main" id="{0DDF9277-E8E6-4848-902A-275ED9E059D5}"/>
                    </a:ext>
                  </a:extLst>
                </p:cNvPr>
                <p:cNvSpPr txBox="1"/>
                <p:nvPr/>
              </p:nvSpPr>
              <p:spPr>
                <a:xfrm>
                  <a:off x="2113439" y="5050632"/>
                  <a:ext cx="223394" cy="1996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3</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79" name="TextBox 1078">
                  <a:extLst>
                    <a:ext uri="{FF2B5EF4-FFF2-40B4-BE49-F238E27FC236}">
                      <a16:creationId xmlns:a16="http://schemas.microsoft.com/office/drawing/2014/main" id="{EDC2A87B-BF3F-44C5-B409-9AF952D6185F}"/>
                    </a:ext>
                  </a:extLst>
                </p:cNvPr>
                <p:cNvSpPr txBox="1">
                  <a:spLocks noRot="1" noChangeAspect="1" noMove="1" noResize="1" noEditPoints="1" noAdjustHandles="1" noChangeArrowheads="1" noChangeShapeType="1" noTextEdit="1"/>
                </p:cNvSpPr>
                <p:nvPr/>
              </p:nvSpPr>
              <p:spPr>
                <a:xfrm>
                  <a:off x="2113439" y="5050632"/>
                  <a:ext cx="223394" cy="199606"/>
                </a:xfrm>
                <a:prstGeom prst="rect">
                  <a:avLst/>
                </a:prstGeom>
                <a:blipFill>
                  <a:blip r:embed="rId41"/>
                  <a:stretch>
                    <a:fillRect l="-16216" t="-3030" r="-5405"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7" name="TextBox 266">
                  <a:extLst>
                    <a:ext uri="{FF2B5EF4-FFF2-40B4-BE49-F238E27FC236}">
                      <a16:creationId xmlns:a16="http://schemas.microsoft.com/office/drawing/2014/main" id="{DC5A5B20-8DD2-4067-A4BF-AB7B3C010FC2}"/>
                    </a:ext>
                  </a:extLst>
                </p:cNvPr>
                <p:cNvSpPr txBox="1"/>
                <p:nvPr/>
              </p:nvSpPr>
              <p:spPr>
                <a:xfrm>
                  <a:off x="4634389" y="4504532"/>
                  <a:ext cx="261867" cy="1958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2</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80" name="TextBox 1079">
                  <a:extLst>
                    <a:ext uri="{FF2B5EF4-FFF2-40B4-BE49-F238E27FC236}">
                      <a16:creationId xmlns:a16="http://schemas.microsoft.com/office/drawing/2014/main" id="{5FBB1DBA-78A5-4EC2-978B-28EBFA678802}"/>
                    </a:ext>
                  </a:extLst>
                </p:cNvPr>
                <p:cNvSpPr txBox="1">
                  <a:spLocks noRot="1" noChangeAspect="1" noMove="1" noResize="1" noEditPoints="1" noAdjustHandles="1" noChangeArrowheads="1" noChangeShapeType="1" noTextEdit="1"/>
                </p:cNvSpPr>
                <p:nvPr/>
              </p:nvSpPr>
              <p:spPr>
                <a:xfrm>
                  <a:off x="4634389" y="4504532"/>
                  <a:ext cx="261867" cy="195823"/>
                </a:xfrm>
                <a:prstGeom prst="rect">
                  <a:avLst/>
                </a:prstGeom>
                <a:blipFill>
                  <a:blip r:embed="rId42"/>
                  <a:stretch>
                    <a:fillRect l="-13953" t="-6250" r="-2326" b="-15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8" name="TextBox 267">
                  <a:extLst>
                    <a:ext uri="{FF2B5EF4-FFF2-40B4-BE49-F238E27FC236}">
                      <a16:creationId xmlns:a16="http://schemas.microsoft.com/office/drawing/2014/main" id="{5A08CA6C-188C-4998-A459-66A9254B1FA0}"/>
                    </a:ext>
                  </a:extLst>
                </p:cNvPr>
                <p:cNvSpPr txBox="1"/>
                <p:nvPr/>
              </p:nvSpPr>
              <p:spPr>
                <a:xfrm>
                  <a:off x="4637564" y="5041107"/>
                  <a:ext cx="261867" cy="1958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3</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81" name="TextBox 1080">
                  <a:extLst>
                    <a:ext uri="{FF2B5EF4-FFF2-40B4-BE49-F238E27FC236}">
                      <a16:creationId xmlns:a16="http://schemas.microsoft.com/office/drawing/2014/main" id="{77370BCB-1515-4957-BC96-5AC88C2B5169}"/>
                    </a:ext>
                  </a:extLst>
                </p:cNvPr>
                <p:cNvSpPr txBox="1">
                  <a:spLocks noRot="1" noChangeAspect="1" noMove="1" noResize="1" noEditPoints="1" noAdjustHandles="1" noChangeArrowheads="1" noChangeShapeType="1" noTextEdit="1"/>
                </p:cNvSpPr>
                <p:nvPr/>
              </p:nvSpPr>
              <p:spPr>
                <a:xfrm>
                  <a:off x="4637564" y="5041107"/>
                  <a:ext cx="261867" cy="195823"/>
                </a:xfrm>
                <a:prstGeom prst="rect">
                  <a:avLst/>
                </a:prstGeom>
                <a:blipFill>
                  <a:blip r:embed="rId43"/>
                  <a:stretch>
                    <a:fillRect l="-13953" t="-6250" r="-2326" b="-15625"/>
                  </a:stretch>
                </a:blipFill>
              </p:spPr>
              <p:txBody>
                <a:bodyPr/>
                <a:lstStyle/>
                <a:p>
                  <a:r>
                    <a:rPr lang="en-US">
                      <a:noFill/>
                    </a:rPr>
                    <a:t> </a:t>
                  </a:r>
                </a:p>
              </p:txBody>
            </p:sp>
          </mc:Fallback>
        </mc:AlternateContent>
        <p:cxnSp>
          <p:nvCxnSpPr>
            <p:cNvPr id="269" name="Straight Arrow Connector 268">
              <a:extLst>
                <a:ext uri="{FF2B5EF4-FFF2-40B4-BE49-F238E27FC236}">
                  <a16:creationId xmlns:a16="http://schemas.microsoft.com/office/drawing/2014/main" id="{D148E72E-BD67-4D4A-A794-492D9752F9C1}"/>
                </a:ext>
              </a:extLst>
            </p:cNvPr>
            <p:cNvCxnSpPr>
              <a:cxnSpLocks/>
            </p:cNvCxnSpPr>
            <p:nvPr/>
          </p:nvCxnSpPr>
          <p:spPr bwMode="auto">
            <a:xfrm rot="5400000">
              <a:off x="1840387" y="40916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70" name="Straight Arrow Connector 269">
              <a:extLst>
                <a:ext uri="{FF2B5EF4-FFF2-40B4-BE49-F238E27FC236}">
                  <a16:creationId xmlns:a16="http://schemas.microsoft.com/office/drawing/2014/main" id="{0CB9F6DA-7BBB-48A4-BD5F-43F3980611A3}"/>
                </a:ext>
              </a:extLst>
            </p:cNvPr>
            <p:cNvCxnSpPr>
              <a:cxnSpLocks/>
            </p:cNvCxnSpPr>
            <p:nvPr/>
          </p:nvCxnSpPr>
          <p:spPr bwMode="auto">
            <a:xfrm rot="16200000" flipH="1">
              <a:off x="2513487" y="40947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71" name="TextBox 270">
                  <a:extLst>
                    <a:ext uri="{FF2B5EF4-FFF2-40B4-BE49-F238E27FC236}">
                      <a16:creationId xmlns:a16="http://schemas.microsoft.com/office/drawing/2014/main" id="{EFD0303E-2F93-4BA3-B438-F12797A22DD2}"/>
                    </a:ext>
                  </a:extLst>
                </p:cNvPr>
                <p:cNvSpPr txBox="1"/>
                <p:nvPr/>
              </p:nvSpPr>
              <p:spPr>
                <a:xfrm>
                  <a:off x="1747519" y="3944143"/>
                  <a:ext cx="2233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84" name="TextBox 1083">
                  <a:extLst>
                    <a:ext uri="{FF2B5EF4-FFF2-40B4-BE49-F238E27FC236}">
                      <a16:creationId xmlns:a16="http://schemas.microsoft.com/office/drawing/2014/main" id="{00E41726-5D42-439A-B2A6-B2547810532E}"/>
                    </a:ext>
                  </a:extLst>
                </p:cNvPr>
                <p:cNvSpPr txBox="1">
                  <a:spLocks noRot="1" noChangeAspect="1" noMove="1" noResize="1" noEditPoints="1" noAdjustHandles="1" noChangeArrowheads="1" noChangeShapeType="1" noTextEdit="1"/>
                </p:cNvSpPr>
                <p:nvPr/>
              </p:nvSpPr>
              <p:spPr>
                <a:xfrm>
                  <a:off x="1747519" y="3944143"/>
                  <a:ext cx="223394" cy="184666"/>
                </a:xfrm>
                <a:prstGeom prst="rect">
                  <a:avLst/>
                </a:prstGeom>
                <a:blipFill>
                  <a:blip r:embed="rId44"/>
                  <a:stretch>
                    <a:fillRect l="-16216" r="-5405"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2" name="TextBox 271">
                  <a:extLst>
                    <a:ext uri="{FF2B5EF4-FFF2-40B4-BE49-F238E27FC236}">
                      <a16:creationId xmlns:a16="http://schemas.microsoft.com/office/drawing/2014/main" id="{9D107E17-4FCE-429E-BCBA-07464894FEB1}"/>
                    </a:ext>
                  </a:extLst>
                </p:cNvPr>
                <p:cNvSpPr txBox="1"/>
                <p:nvPr/>
              </p:nvSpPr>
              <p:spPr>
                <a:xfrm>
                  <a:off x="2372994" y="3940968"/>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85" name="TextBox 1084">
                  <a:extLst>
                    <a:ext uri="{FF2B5EF4-FFF2-40B4-BE49-F238E27FC236}">
                      <a16:creationId xmlns:a16="http://schemas.microsoft.com/office/drawing/2014/main" id="{B8647C8C-C515-40D7-AFC3-D015EBEE45DD}"/>
                    </a:ext>
                  </a:extLst>
                </p:cNvPr>
                <p:cNvSpPr txBox="1">
                  <a:spLocks noRot="1" noChangeAspect="1" noMove="1" noResize="1" noEditPoints="1" noAdjustHandles="1" noChangeArrowheads="1" noChangeShapeType="1" noTextEdit="1"/>
                </p:cNvSpPr>
                <p:nvPr/>
              </p:nvSpPr>
              <p:spPr>
                <a:xfrm>
                  <a:off x="2372994" y="3940968"/>
                  <a:ext cx="329193" cy="184666"/>
                </a:xfrm>
                <a:prstGeom prst="rect">
                  <a:avLst/>
                </a:prstGeom>
                <a:blipFill>
                  <a:blip r:embed="rId45"/>
                  <a:stretch>
                    <a:fillRect l="-11111" r="-1852" b="-16667"/>
                  </a:stretch>
                </a:blipFill>
              </p:spPr>
              <p:txBody>
                <a:bodyPr/>
                <a:lstStyle/>
                <a:p>
                  <a:r>
                    <a:rPr lang="en-US">
                      <a:noFill/>
                    </a:rPr>
                    <a:t> </a:t>
                  </a:r>
                </a:p>
              </p:txBody>
            </p:sp>
          </mc:Fallback>
        </mc:AlternateContent>
        <p:cxnSp>
          <p:nvCxnSpPr>
            <p:cNvPr id="273" name="Straight Arrow Connector 272">
              <a:extLst>
                <a:ext uri="{FF2B5EF4-FFF2-40B4-BE49-F238E27FC236}">
                  <a16:creationId xmlns:a16="http://schemas.microsoft.com/office/drawing/2014/main" id="{32CF39C7-28BF-4E09-8115-4321610FCF96}"/>
                </a:ext>
              </a:extLst>
            </p:cNvPr>
            <p:cNvCxnSpPr>
              <a:cxnSpLocks/>
            </p:cNvCxnSpPr>
            <p:nvPr/>
          </p:nvCxnSpPr>
          <p:spPr bwMode="auto">
            <a:xfrm rot="5400000">
              <a:off x="1834037" y="46154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74" name="Straight Arrow Connector 273">
              <a:extLst>
                <a:ext uri="{FF2B5EF4-FFF2-40B4-BE49-F238E27FC236}">
                  <a16:creationId xmlns:a16="http://schemas.microsoft.com/office/drawing/2014/main" id="{0203B602-884D-4290-8446-D23F72096B0C}"/>
                </a:ext>
              </a:extLst>
            </p:cNvPr>
            <p:cNvCxnSpPr>
              <a:cxnSpLocks/>
            </p:cNvCxnSpPr>
            <p:nvPr/>
          </p:nvCxnSpPr>
          <p:spPr bwMode="auto">
            <a:xfrm rot="16200000" flipH="1">
              <a:off x="2507137" y="461867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75" name="TextBox 274">
                  <a:extLst>
                    <a:ext uri="{FF2B5EF4-FFF2-40B4-BE49-F238E27FC236}">
                      <a16:creationId xmlns:a16="http://schemas.microsoft.com/office/drawing/2014/main" id="{C737975E-E5B0-4737-82C3-1D183D8899D9}"/>
                    </a:ext>
                  </a:extLst>
                </p:cNvPr>
                <p:cNvSpPr txBox="1"/>
                <p:nvPr/>
              </p:nvSpPr>
              <p:spPr>
                <a:xfrm>
                  <a:off x="1741169" y="4468018"/>
                  <a:ext cx="2233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88" name="TextBox 1087">
                  <a:extLst>
                    <a:ext uri="{FF2B5EF4-FFF2-40B4-BE49-F238E27FC236}">
                      <a16:creationId xmlns:a16="http://schemas.microsoft.com/office/drawing/2014/main" id="{22BA7F3F-A9AA-4F71-9C8F-90DB0FB8F216}"/>
                    </a:ext>
                  </a:extLst>
                </p:cNvPr>
                <p:cNvSpPr txBox="1">
                  <a:spLocks noRot="1" noChangeAspect="1" noMove="1" noResize="1" noEditPoints="1" noAdjustHandles="1" noChangeArrowheads="1" noChangeShapeType="1" noTextEdit="1"/>
                </p:cNvSpPr>
                <p:nvPr/>
              </p:nvSpPr>
              <p:spPr>
                <a:xfrm>
                  <a:off x="1741169" y="4468018"/>
                  <a:ext cx="223394" cy="184666"/>
                </a:xfrm>
                <a:prstGeom prst="rect">
                  <a:avLst/>
                </a:prstGeom>
                <a:blipFill>
                  <a:blip r:embed="rId46"/>
                  <a:stretch>
                    <a:fillRect l="-16216" r="-5405"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6" name="TextBox 275">
                  <a:extLst>
                    <a:ext uri="{FF2B5EF4-FFF2-40B4-BE49-F238E27FC236}">
                      <a16:creationId xmlns:a16="http://schemas.microsoft.com/office/drawing/2014/main" id="{F0975D96-B32C-4FAB-8600-4BA9EB49486C}"/>
                    </a:ext>
                  </a:extLst>
                </p:cNvPr>
                <p:cNvSpPr txBox="1"/>
                <p:nvPr/>
              </p:nvSpPr>
              <p:spPr>
                <a:xfrm>
                  <a:off x="2366644" y="4464843"/>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89" name="TextBox 1088">
                  <a:extLst>
                    <a:ext uri="{FF2B5EF4-FFF2-40B4-BE49-F238E27FC236}">
                      <a16:creationId xmlns:a16="http://schemas.microsoft.com/office/drawing/2014/main" id="{D8E125F3-7EC9-4B32-858E-C6D25D8015EF}"/>
                    </a:ext>
                  </a:extLst>
                </p:cNvPr>
                <p:cNvSpPr txBox="1">
                  <a:spLocks noRot="1" noChangeAspect="1" noMove="1" noResize="1" noEditPoints="1" noAdjustHandles="1" noChangeArrowheads="1" noChangeShapeType="1" noTextEdit="1"/>
                </p:cNvSpPr>
                <p:nvPr/>
              </p:nvSpPr>
              <p:spPr>
                <a:xfrm>
                  <a:off x="2366644" y="4464843"/>
                  <a:ext cx="329193" cy="184666"/>
                </a:xfrm>
                <a:prstGeom prst="rect">
                  <a:avLst/>
                </a:prstGeom>
                <a:blipFill>
                  <a:blip r:embed="rId47"/>
                  <a:stretch>
                    <a:fillRect l="-11111" r="-1852" b="-16667"/>
                  </a:stretch>
                </a:blipFill>
              </p:spPr>
              <p:txBody>
                <a:bodyPr/>
                <a:lstStyle/>
                <a:p>
                  <a:r>
                    <a:rPr lang="en-US">
                      <a:noFill/>
                    </a:rPr>
                    <a:t> </a:t>
                  </a:r>
                </a:p>
              </p:txBody>
            </p:sp>
          </mc:Fallback>
        </mc:AlternateContent>
        <p:cxnSp>
          <p:nvCxnSpPr>
            <p:cNvPr id="277" name="Straight Arrow Connector 276">
              <a:extLst>
                <a:ext uri="{FF2B5EF4-FFF2-40B4-BE49-F238E27FC236}">
                  <a16:creationId xmlns:a16="http://schemas.microsoft.com/office/drawing/2014/main" id="{DFC540CE-A18E-4BD9-8FE5-2403D324BB6B}"/>
                </a:ext>
              </a:extLst>
            </p:cNvPr>
            <p:cNvCxnSpPr>
              <a:cxnSpLocks/>
            </p:cNvCxnSpPr>
            <p:nvPr/>
          </p:nvCxnSpPr>
          <p:spPr bwMode="auto">
            <a:xfrm rot="5400000">
              <a:off x="1837212" y="51298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78" name="Straight Arrow Connector 277">
              <a:extLst>
                <a:ext uri="{FF2B5EF4-FFF2-40B4-BE49-F238E27FC236}">
                  <a16:creationId xmlns:a16="http://schemas.microsoft.com/office/drawing/2014/main" id="{4929E6C1-EB27-49CF-B7FB-9E85628CDD72}"/>
                </a:ext>
              </a:extLst>
            </p:cNvPr>
            <p:cNvCxnSpPr>
              <a:cxnSpLocks/>
            </p:cNvCxnSpPr>
            <p:nvPr/>
          </p:nvCxnSpPr>
          <p:spPr bwMode="auto">
            <a:xfrm rot="16200000" flipH="1">
              <a:off x="2510312" y="51330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79" name="TextBox 278">
                  <a:extLst>
                    <a:ext uri="{FF2B5EF4-FFF2-40B4-BE49-F238E27FC236}">
                      <a16:creationId xmlns:a16="http://schemas.microsoft.com/office/drawing/2014/main" id="{A231892B-8AB0-4674-BAD4-02B8872738D8}"/>
                    </a:ext>
                  </a:extLst>
                </p:cNvPr>
                <p:cNvSpPr txBox="1"/>
                <p:nvPr/>
              </p:nvSpPr>
              <p:spPr>
                <a:xfrm>
                  <a:off x="1744344" y="4982368"/>
                  <a:ext cx="2233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92" name="TextBox 1091">
                  <a:extLst>
                    <a:ext uri="{FF2B5EF4-FFF2-40B4-BE49-F238E27FC236}">
                      <a16:creationId xmlns:a16="http://schemas.microsoft.com/office/drawing/2014/main" id="{F4C4C7E6-EB91-4D19-9B3E-9B46A7141294}"/>
                    </a:ext>
                  </a:extLst>
                </p:cNvPr>
                <p:cNvSpPr txBox="1">
                  <a:spLocks noRot="1" noChangeAspect="1" noMove="1" noResize="1" noEditPoints="1" noAdjustHandles="1" noChangeArrowheads="1" noChangeShapeType="1" noTextEdit="1"/>
                </p:cNvSpPr>
                <p:nvPr/>
              </p:nvSpPr>
              <p:spPr>
                <a:xfrm>
                  <a:off x="1744344" y="4982368"/>
                  <a:ext cx="223394" cy="184666"/>
                </a:xfrm>
                <a:prstGeom prst="rect">
                  <a:avLst/>
                </a:prstGeom>
                <a:blipFill>
                  <a:blip r:embed="rId48"/>
                  <a:stretch>
                    <a:fillRect l="-16667" r="-5556"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0" name="TextBox 279">
                  <a:extLst>
                    <a:ext uri="{FF2B5EF4-FFF2-40B4-BE49-F238E27FC236}">
                      <a16:creationId xmlns:a16="http://schemas.microsoft.com/office/drawing/2014/main" id="{930BACE9-5A89-4C0F-B504-863660EA1E61}"/>
                    </a:ext>
                  </a:extLst>
                </p:cNvPr>
                <p:cNvSpPr txBox="1"/>
                <p:nvPr/>
              </p:nvSpPr>
              <p:spPr>
                <a:xfrm>
                  <a:off x="2369819" y="4979193"/>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93" name="TextBox 1092">
                  <a:extLst>
                    <a:ext uri="{FF2B5EF4-FFF2-40B4-BE49-F238E27FC236}">
                      <a16:creationId xmlns:a16="http://schemas.microsoft.com/office/drawing/2014/main" id="{4EF1D3A3-ED40-4B82-BDAF-39CD4512AC3F}"/>
                    </a:ext>
                  </a:extLst>
                </p:cNvPr>
                <p:cNvSpPr txBox="1">
                  <a:spLocks noRot="1" noChangeAspect="1" noMove="1" noResize="1" noEditPoints="1" noAdjustHandles="1" noChangeArrowheads="1" noChangeShapeType="1" noTextEdit="1"/>
                </p:cNvSpPr>
                <p:nvPr/>
              </p:nvSpPr>
              <p:spPr>
                <a:xfrm>
                  <a:off x="2369819" y="4979193"/>
                  <a:ext cx="329193" cy="184666"/>
                </a:xfrm>
                <a:prstGeom prst="rect">
                  <a:avLst/>
                </a:prstGeom>
                <a:blipFill>
                  <a:blip r:embed="rId49"/>
                  <a:stretch>
                    <a:fillRect l="-11111" r="-3704" b="-12903"/>
                  </a:stretch>
                </a:blipFill>
              </p:spPr>
              <p:txBody>
                <a:bodyPr/>
                <a:lstStyle/>
                <a:p>
                  <a:r>
                    <a:rPr lang="en-US">
                      <a:noFill/>
                    </a:rPr>
                    <a:t> </a:t>
                  </a:r>
                </a:p>
              </p:txBody>
            </p:sp>
          </mc:Fallback>
        </mc:AlternateContent>
        <p:cxnSp>
          <p:nvCxnSpPr>
            <p:cNvPr id="281" name="Straight Arrow Connector 280">
              <a:extLst>
                <a:ext uri="{FF2B5EF4-FFF2-40B4-BE49-F238E27FC236}">
                  <a16:creationId xmlns:a16="http://schemas.microsoft.com/office/drawing/2014/main" id="{DBB16D64-7009-4448-84F6-26119ED0CFEC}"/>
                </a:ext>
              </a:extLst>
            </p:cNvPr>
            <p:cNvCxnSpPr>
              <a:cxnSpLocks/>
            </p:cNvCxnSpPr>
            <p:nvPr/>
          </p:nvCxnSpPr>
          <p:spPr bwMode="auto">
            <a:xfrm rot="5400000">
              <a:off x="4350225" y="41011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82" name="Straight Arrow Connector 281">
              <a:extLst>
                <a:ext uri="{FF2B5EF4-FFF2-40B4-BE49-F238E27FC236}">
                  <a16:creationId xmlns:a16="http://schemas.microsoft.com/office/drawing/2014/main" id="{EF6FBC0A-4E28-4BE2-A7C4-2E1F1A64DC45}"/>
                </a:ext>
              </a:extLst>
            </p:cNvPr>
            <p:cNvCxnSpPr>
              <a:cxnSpLocks/>
            </p:cNvCxnSpPr>
            <p:nvPr/>
          </p:nvCxnSpPr>
          <p:spPr bwMode="auto">
            <a:xfrm rot="16200000" flipH="1">
              <a:off x="5023325" y="41043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83" name="TextBox 282">
                  <a:extLst>
                    <a:ext uri="{FF2B5EF4-FFF2-40B4-BE49-F238E27FC236}">
                      <a16:creationId xmlns:a16="http://schemas.microsoft.com/office/drawing/2014/main" id="{4BE200AF-6A84-4F0D-B999-E69E77DBCCFE}"/>
                    </a:ext>
                  </a:extLst>
                </p:cNvPr>
                <p:cNvSpPr txBox="1"/>
                <p:nvPr/>
              </p:nvSpPr>
              <p:spPr>
                <a:xfrm>
                  <a:off x="4184332" y="3953668"/>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𝑚𝑘</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96" name="TextBox 1095">
                  <a:extLst>
                    <a:ext uri="{FF2B5EF4-FFF2-40B4-BE49-F238E27FC236}">
                      <a16:creationId xmlns:a16="http://schemas.microsoft.com/office/drawing/2014/main" id="{8AFACD65-F3B2-408F-A7B4-82072A3C6F36}"/>
                    </a:ext>
                  </a:extLst>
                </p:cNvPr>
                <p:cNvSpPr txBox="1">
                  <a:spLocks noRot="1" noChangeAspect="1" noMove="1" noResize="1" noEditPoints="1" noAdjustHandles="1" noChangeArrowheads="1" noChangeShapeType="1" noTextEdit="1"/>
                </p:cNvSpPr>
                <p:nvPr/>
              </p:nvSpPr>
              <p:spPr>
                <a:xfrm>
                  <a:off x="4184332" y="3953668"/>
                  <a:ext cx="329193" cy="184666"/>
                </a:xfrm>
                <a:prstGeom prst="rect">
                  <a:avLst/>
                </a:prstGeom>
                <a:blipFill>
                  <a:blip r:embed="rId50"/>
                  <a:stretch>
                    <a:fillRect l="-11111" r="-1852"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4" name="TextBox 283">
                  <a:extLst>
                    <a:ext uri="{FF2B5EF4-FFF2-40B4-BE49-F238E27FC236}">
                      <a16:creationId xmlns:a16="http://schemas.microsoft.com/office/drawing/2014/main" id="{027CAC75-535C-4A3C-9EDC-C8F795CFDE52}"/>
                    </a:ext>
                  </a:extLst>
                </p:cNvPr>
                <p:cNvSpPr txBox="1"/>
                <p:nvPr/>
              </p:nvSpPr>
              <p:spPr>
                <a:xfrm>
                  <a:off x="4882832" y="3950493"/>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97" name="TextBox 1096">
                  <a:extLst>
                    <a:ext uri="{FF2B5EF4-FFF2-40B4-BE49-F238E27FC236}">
                      <a16:creationId xmlns:a16="http://schemas.microsoft.com/office/drawing/2014/main" id="{6357AEA3-67C7-4971-AE72-8559D208683D}"/>
                    </a:ext>
                  </a:extLst>
                </p:cNvPr>
                <p:cNvSpPr txBox="1">
                  <a:spLocks noRot="1" noChangeAspect="1" noMove="1" noResize="1" noEditPoints="1" noAdjustHandles="1" noChangeArrowheads="1" noChangeShapeType="1" noTextEdit="1"/>
                </p:cNvSpPr>
                <p:nvPr/>
              </p:nvSpPr>
              <p:spPr>
                <a:xfrm>
                  <a:off x="4882832" y="3950493"/>
                  <a:ext cx="335605" cy="184666"/>
                </a:xfrm>
                <a:prstGeom prst="rect">
                  <a:avLst/>
                </a:prstGeom>
                <a:blipFill>
                  <a:blip r:embed="rId51"/>
                  <a:stretch>
                    <a:fillRect l="-10909" r="-1818" b="-13333"/>
                  </a:stretch>
                </a:blipFill>
              </p:spPr>
              <p:txBody>
                <a:bodyPr/>
                <a:lstStyle/>
                <a:p>
                  <a:r>
                    <a:rPr lang="en-US">
                      <a:noFill/>
                    </a:rPr>
                    <a:t> </a:t>
                  </a:r>
                </a:p>
              </p:txBody>
            </p:sp>
          </mc:Fallback>
        </mc:AlternateContent>
        <p:cxnSp>
          <p:nvCxnSpPr>
            <p:cNvPr id="285" name="Straight Arrow Connector 284">
              <a:extLst>
                <a:ext uri="{FF2B5EF4-FFF2-40B4-BE49-F238E27FC236}">
                  <a16:creationId xmlns:a16="http://schemas.microsoft.com/office/drawing/2014/main" id="{42BA5382-B6CF-46A3-AABA-F6B17C2AF761}"/>
                </a:ext>
              </a:extLst>
            </p:cNvPr>
            <p:cNvCxnSpPr>
              <a:cxnSpLocks/>
            </p:cNvCxnSpPr>
            <p:nvPr/>
          </p:nvCxnSpPr>
          <p:spPr bwMode="auto">
            <a:xfrm rot="5400000">
              <a:off x="4343875" y="46250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86" name="Straight Arrow Connector 285">
              <a:extLst>
                <a:ext uri="{FF2B5EF4-FFF2-40B4-BE49-F238E27FC236}">
                  <a16:creationId xmlns:a16="http://schemas.microsoft.com/office/drawing/2014/main" id="{03C91944-602B-4328-9E49-BDF165246C5D}"/>
                </a:ext>
              </a:extLst>
            </p:cNvPr>
            <p:cNvCxnSpPr>
              <a:cxnSpLocks/>
            </p:cNvCxnSpPr>
            <p:nvPr/>
          </p:nvCxnSpPr>
          <p:spPr bwMode="auto">
            <a:xfrm rot="16200000" flipH="1">
              <a:off x="5016975" y="46281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87" name="TextBox 286">
                  <a:extLst>
                    <a:ext uri="{FF2B5EF4-FFF2-40B4-BE49-F238E27FC236}">
                      <a16:creationId xmlns:a16="http://schemas.microsoft.com/office/drawing/2014/main" id="{A2F1606A-B350-4C2E-960F-1FA0933FFC13}"/>
                    </a:ext>
                  </a:extLst>
                </p:cNvPr>
                <p:cNvSpPr txBox="1"/>
                <p:nvPr/>
              </p:nvSpPr>
              <p:spPr>
                <a:xfrm>
                  <a:off x="4177982" y="4477543"/>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𝑚𝑘</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100" name="TextBox 1099">
                  <a:extLst>
                    <a:ext uri="{FF2B5EF4-FFF2-40B4-BE49-F238E27FC236}">
                      <a16:creationId xmlns:a16="http://schemas.microsoft.com/office/drawing/2014/main" id="{4BB1E5D9-76AA-4252-B5EB-744585F64D60}"/>
                    </a:ext>
                  </a:extLst>
                </p:cNvPr>
                <p:cNvSpPr txBox="1">
                  <a:spLocks noRot="1" noChangeAspect="1" noMove="1" noResize="1" noEditPoints="1" noAdjustHandles="1" noChangeArrowheads="1" noChangeShapeType="1" noTextEdit="1"/>
                </p:cNvSpPr>
                <p:nvPr/>
              </p:nvSpPr>
              <p:spPr>
                <a:xfrm>
                  <a:off x="4177982" y="4477543"/>
                  <a:ext cx="329193" cy="184666"/>
                </a:xfrm>
                <a:prstGeom prst="rect">
                  <a:avLst/>
                </a:prstGeom>
                <a:blipFill>
                  <a:blip r:embed="rId52"/>
                  <a:stretch>
                    <a:fillRect l="-11111" r="-1852"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8" name="TextBox 287">
                  <a:extLst>
                    <a:ext uri="{FF2B5EF4-FFF2-40B4-BE49-F238E27FC236}">
                      <a16:creationId xmlns:a16="http://schemas.microsoft.com/office/drawing/2014/main" id="{F8A85410-875E-4FA9-A380-9252B0943FB8}"/>
                    </a:ext>
                  </a:extLst>
                </p:cNvPr>
                <p:cNvSpPr txBox="1"/>
                <p:nvPr/>
              </p:nvSpPr>
              <p:spPr>
                <a:xfrm>
                  <a:off x="4876482" y="4474368"/>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101" name="TextBox 1100">
                  <a:extLst>
                    <a:ext uri="{FF2B5EF4-FFF2-40B4-BE49-F238E27FC236}">
                      <a16:creationId xmlns:a16="http://schemas.microsoft.com/office/drawing/2014/main" id="{55D0C82D-C281-4E55-B0BC-DA028AA303F0}"/>
                    </a:ext>
                  </a:extLst>
                </p:cNvPr>
                <p:cNvSpPr txBox="1">
                  <a:spLocks noRot="1" noChangeAspect="1" noMove="1" noResize="1" noEditPoints="1" noAdjustHandles="1" noChangeArrowheads="1" noChangeShapeType="1" noTextEdit="1"/>
                </p:cNvSpPr>
                <p:nvPr/>
              </p:nvSpPr>
              <p:spPr>
                <a:xfrm>
                  <a:off x="4876482" y="4474368"/>
                  <a:ext cx="335605" cy="184666"/>
                </a:xfrm>
                <a:prstGeom prst="rect">
                  <a:avLst/>
                </a:prstGeom>
                <a:blipFill>
                  <a:blip r:embed="rId53"/>
                  <a:stretch>
                    <a:fillRect l="-10909" r="-1818" b="-13333"/>
                  </a:stretch>
                </a:blipFill>
              </p:spPr>
              <p:txBody>
                <a:bodyPr/>
                <a:lstStyle/>
                <a:p>
                  <a:r>
                    <a:rPr lang="en-US">
                      <a:noFill/>
                    </a:rPr>
                    <a:t> </a:t>
                  </a:r>
                </a:p>
              </p:txBody>
            </p:sp>
          </mc:Fallback>
        </mc:AlternateContent>
        <p:cxnSp>
          <p:nvCxnSpPr>
            <p:cNvPr id="289" name="Straight Arrow Connector 288">
              <a:extLst>
                <a:ext uri="{FF2B5EF4-FFF2-40B4-BE49-F238E27FC236}">
                  <a16:creationId xmlns:a16="http://schemas.microsoft.com/office/drawing/2014/main" id="{BFC89C28-E303-488A-A710-294F8C695414}"/>
                </a:ext>
              </a:extLst>
            </p:cNvPr>
            <p:cNvCxnSpPr>
              <a:cxnSpLocks/>
            </p:cNvCxnSpPr>
            <p:nvPr/>
          </p:nvCxnSpPr>
          <p:spPr bwMode="auto">
            <a:xfrm rot="5400000">
              <a:off x="4347050" y="513937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90" name="Straight Arrow Connector 289">
              <a:extLst>
                <a:ext uri="{FF2B5EF4-FFF2-40B4-BE49-F238E27FC236}">
                  <a16:creationId xmlns:a16="http://schemas.microsoft.com/office/drawing/2014/main" id="{675A9AC0-A9E9-4FD1-A863-4FADD5B13880}"/>
                </a:ext>
              </a:extLst>
            </p:cNvPr>
            <p:cNvCxnSpPr>
              <a:cxnSpLocks/>
            </p:cNvCxnSpPr>
            <p:nvPr/>
          </p:nvCxnSpPr>
          <p:spPr bwMode="auto">
            <a:xfrm rot="16200000" flipH="1">
              <a:off x="5020150" y="51425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91" name="TextBox 290">
                  <a:extLst>
                    <a:ext uri="{FF2B5EF4-FFF2-40B4-BE49-F238E27FC236}">
                      <a16:creationId xmlns:a16="http://schemas.microsoft.com/office/drawing/2014/main" id="{91938E56-D1E9-48FC-825B-EB1EDA340714}"/>
                    </a:ext>
                  </a:extLst>
                </p:cNvPr>
                <p:cNvSpPr txBox="1"/>
                <p:nvPr/>
              </p:nvSpPr>
              <p:spPr>
                <a:xfrm>
                  <a:off x="4181157" y="4991893"/>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𝑚𝑘</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104" name="TextBox 1103">
                  <a:extLst>
                    <a:ext uri="{FF2B5EF4-FFF2-40B4-BE49-F238E27FC236}">
                      <a16:creationId xmlns:a16="http://schemas.microsoft.com/office/drawing/2014/main" id="{7A484EE9-8C6D-458B-BB1A-2D3868A77F1E}"/>
                    </a:ext>
                  </a:extLst>
                </p:cNvPr>
                <p:cNvSpPr txBox="1">
                  <a:spLocks noRot="1" noChangeAspect="1" noMove="1" noResize="1" noEditPoints="1" noAdjustHandles="1" noChangeArrowheads="1" noChangeShapeType="1" noTextEdit="1"/>
                </p:cNvSpPr>
                <p:nvPr/>
              </p:nvSpPr>
              <p:spPr>
                <a:xfrm>
                  <a:off x="4181157" y="4991893"/>
                  <a:ext cx="329193" cy="184666"/>
                </a:xfrm>
                <a:prstGeom prst="rect">
                  <a:avLst/>
                </a:prstGeom>
                <a:blipFill>
                  <a:blip r:embed="rId54"/>
                  <a:stretch>
                    <a:fillRect l="-11111" r="-3704"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2" name="TextBox 291">
                  <a:extLst>
                    <a:ext uri="{FF2B5EF4-FFF2-40B4-BE49-F238E27FC236}">
                      <a16:creationId xmlns:a16="http://schemas.microsoft.com/office/drawing/2014/main" id="{05CFB2A2-85D9-4845-8BDE-A845D3D050E1}"/>
                    </a:ext>
                  </a:extLst>
                </p:cNvPr>
                <p:cNvSpPr txBox="1"/>
                <p:nvPr/>
              </p:nvSpPr>
              <p:spPr>
                <a:xfrm>
                  <a:off x="4879657" y="4988718"/>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105" name="TextBox 1104">
                  <a:extLst>
                    <a:ext uri="{FF2B5EF4-FFF2-40B4-BE49-F238E27FC236}">
                      <a16:creationId xmlns:a16="http://schemas.microsoft.com/office/drawing/2014/main" id="{052FA9A7-316A-49CA-89BA-B1523222496A}"/>
                    </a:ext>
                  </a:extLst>
                </p:cNvPr>
                <p:cNvSpPr txBox="1">
                  <a:spLocks noRot="1" noChangeAspect="1" noMove="1" noResize="1" noEditPoints="1" noAdjustHandles="1" noChangeArrowheads="1" noChangeShapeType="1" noTextEdit="1"/>
                </p:cNvSpPr>
                <p:nvPr/>
              </p:nvSpPr>
              <p:spPr>
                <a:xfrm>
                  <a:off x="4879657" y="4988718"/>
                  <a:ext cx="335605" cy="184666"/>
                </a:xfrm>
                <a:prstGeom prst="rect">
                  <a:avLst/>
                </a:prstGeom>
                <a:blipFill>
                  <a:blip r:embed="rId55"/>
                  <a:stretch>
                    <a:fillRect l="-10909" r="-1818" b="-13333"/>
                  </a:stretch>
                </a:blipFill>
              </p:spPr>
              <p:txBody>
                <a:bodyPr/>
                <a:lstStyle/>
                <a:p>
                  <a:r>
                    <a:rPr lang="en-US">
                      <a:noFill/>
                    </a:rPr>
                    <a:t> </a:t>
                  </a:r>
                </a:p>
              </p:txBody>
            </p:sp>
          </mc:Fallback>
        </mc:AlternateContent>
        <p:cxnSp>
          <p:nvCxnSpPr>
            <p:cNvPr id="293" name="Straight Arrow Connector 292">
              <a:extLst>
                <a:ext uri="{FF2B5EF4-FFF2-40B4-BE49-F238E27FC236}">
                  <a16:creationId xmlns:a16="http://schemas.microsoft.com/office/drawing/2014/main" id="{098371BC-48BC-408B-AD47-3A52A2550E5A}"/>
                </a:ext>
              </a:extLst>
            </p:cNvPr>
            <p:cNvCxnSpPr>
              <a:cxnSpLocks/>
            </p:cNvCxnSpPr>
            <p:nvPr/>
          </p:nvCxnSpPr>
          <p:spPr bwMode="auto">
            <a:xfrm rot="5400000">
              <a:off x="7090250" y="409797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94" name="Straight Arrow Connector 293">
              <a:extLst>
                <a:ext uri="{FF2B5EF4-FFF2-40B4-BE49-F238E27FC236}">
                  <a16:creationId xmlns:a16="http://schemas.microsoft.com/office/drawing/2014/main" id="{4EC1958F-F811-447C-89C5-297F6B6D597B}"/>
                </a:ext>
              </a:extLst>
            </p:cNvPr>
            <p:cNvCxnSpPr>
              <a:cxnSpLocks/>
            </p:cNvCxnSpPr>
            <p:nvPr/>
          </p:nvCxnSpPr>
          <p:spPr bwMode="auto">
            <a:xfrm rot="16200000" flipH="1">
              <a:off x="7763350" y="41011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95" name="TextBox 294">
                  <a:extLst>
                    <a:ext uri="{FF2B5EF4-FFF2-40B4-BE49-F238E27FC236}">
                      <a16:creationId xmlns:a16="http://schemas.microsoft.com/office/drawing/2014/main" id="{22A556CF-9CD4-4587-8175-1878476DF4EB}"/>
                    </a:ext>
                  </a:extLst>
                </p:cNvPr>
                <p:cNvSpPr txBox="1"/>
                <p:nvPr/>
              </p:nvSpPr>
              <p:spPr>
                <a:xfrm>
                  <a:off x="6924357" y="3950493"/>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𝑛𝑚</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108" name="TextBox 1107">
                  <a:extLst>
                    <a:ext uri="{FF2B5EF4-FFF2-40B4-BE49-F238E27FC236}">
                      <a16:creationId xmlns:a16="http://schemas.microsoft.com/office/drawing/2014/main" id="{3583C092-2625-4DF9-8568-DC86B86B55AF}"/>
                    </a:ext>
                  </a:extLst>
                </p:cNvPr>
                <p:cNvSpPr txBox="1">
                  <a:spLocks noRot="1" noChangeAspect="1" noMove="1" noResize="1" noEditPoints="1" noAdjustHandles="1" noChangeArrowheads="1" noChangeShapeType="1" noTextEdit="1"/>
                </p:cNvSpPr>
                <p:nvPr/>
              </p:nvSpPr>
              <p:spPr>
                <a:xfrm>
                  <a:off x="6924357" y="3950493"/>
                  <a:ext cx="335605" cy="184666"/>
                </a:xfrm>
                <a:prstGeom prst="rect">
                  <a:avLst/>
                </a:prstGeom>
                <a:blipFill>
                  <a:blip r:embed="rId56"/>
                  <a:stretch>
                    <a:fillRect l="-10714"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6" name="TextBox 295">
                  <a:extLst>
                    <a:ext uri="{FF2B5EF4-FFF2-40B4-BE49-F238E27FC236}">
                      <a16:creationId xmlns:a16="http://schemas.microsoft.com/office/drawing/2014/main" id="{B588472E-9359-42CF-918F-11CDC0FD71C5}"/>
                    </a:ext>
                  </a:extLst>
                </p:cNvPr>
                <p:cNvSpPr txBox="1"/>
                <p:nvPr/>
              </p:nvSpPr>
              <p:spPr>
                <a:xfrm>
                  <a:off x="7622857" y="3947318"/>
                  <a:ext cx="2298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109" name="TextBox 1108">
                  <a:extLst>
                    <a:ext uri="{FF2B5EF4-FFF2-40B4-BE49-F238E27FC236}">
                      <a16:creationId xmlns:a16="http://schemas.microsoft.com/office/drawing/2014/main" id="{82CFA00E-64C8-4261-B22B-1320EBF09130}"/>
                    </a:ext>
                  </a:extLst>
                </p:cNvPr>
                <p:cNvSpPr txBox="1">
                  <a:spLocks noRot="1" noChangeAspect="1" noMove="1" noResize="1" noEditPoints="1" noAdjustHandles="1" noChangeArrowheads="1" noChangeShapeType="1" noTextEdit="1"/>
                </p:cNvSpPr>
                <p:nvPr/>
              </p:nvSpPr>
              <p:spPr>
                <a:xfrm>
                  <a:off x="7622857" y="3947318"/>
                  <a:ext cx="229807" cy="184666"/>
                </a:xfrm>
                <a:prstGeom prst="rect">
                  <a:avLst/>
                </a:prstGeom>
                <a:blipFill>
                  <a:blip r:embed="rId57"/>
                  <a:stretch>
                    <a:fillRect l="-15789" r="-2632" b="-13333"/>
                  </a:stretch>
                </a:blipFill>
              </p:spPr>
              <p:txBody>
                <a:bodyPr/>
                <a:lstStyle/>
                <a:p>
                  <a:r>
                    <a:rPr lang="en-US">
                      <a:noFill/>
                    </a:rPr>
                    <a:t> </a:t>
                  </a:r>
                </a:p>
              </p:txBody>
            </p:sp>
          </mc:Fallback>
        </mc:AlternateContent>
        <p:cxnSp>
          <p:nvCxnSpPr>
            <p:cNvPr id="297" name="Straight Arrow Connector 296">
              <a:extLst>
                <a:ext uri="{FF2B5EF4-FFF2-40B4-BE49-F238E27FC236}">
                  <a16:creationId xmlns:a16="http://schemas.microsoft.com/office/drawing/2014/main" id="{304455AF-B771-428A-A411-596B87688913}"/>
                </a:ext>
              </a:extLst>
            </p:cNvPr>
            <p:cNvCxnSpPr>
              <a:cxnSpLocks/>
            </p:cNvCxnSpPr>
            <p:nvPr/>
          </p:nvCxnSpPr>
          <p:spPr bwMode="auto">
            <a:xfrm rot="5400000">
              <a:off x="7083900" y="46218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98" name="Straight Arrow Connector 297">
              <a:extLst>
                <a:ext uri="{FF2B5EF4-FFF2-40B4-BE49-F238E27FC236}">
                  <a16:creationId xmlns:a16="http://schemas.microsoft.com/office/drawing/2014/main" id="{2876ED47-9A76-4290-9206-E035BD9A3A60}"/>
                </a:ext>
              </a:extLst>
            </p:cNvPr>
            <p:cNvCxnSpPr>
              <a:cxnSpLocks/>
            </p:cNvCxnSpPr>
            <p:nvPr/>
          </p:nvCxnSpPr>
          <p:spPr bwMode="auto">
            <a:xfrm rot="16200000" flipH="1">
              <a:off x="7757000" y="46250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99" name="TextBox 298">
                  <a:extLst>
                    <a:ext uri="{FF2B5EF4-FFF2-40B4-BE49-F238E27FC236}">
                      <a16:creationId xmlns:a16="http://schemas.microsoft.com/office/drawing/2014/main" id="{C7976C3B-1B31-4285-A2B2-604C9BC88D0F}"/>
                    </a:ext>
                  </a:extLst>
                </p:cNvPr>
                <p:cNvSpPr txBox="1"/>
                <p:nvPr/>
              </p:nvSpPr>
              <p:spPr>
                <a:xfrm>
                  <a:off x="6918007" y="4474368"/>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𝑛𝑚</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112" name="TextBox 1111">
                  <a:extLst>
                    <a:ext uri="{FF2B5EF4-FFF2-40B4-BE49-F238E27FC236}">
                      <a16:creationId xmlns:a16="http://schemas.microsoft.com/office/drawing/2014/main" id="{8DF1EC54-26C5-417F-9844-AA3FCB14B2A8}"/>
                    </a:ext>
                  </a:extLst>
                </p:cNvPr>
                <p:cNvSpPr txBox="1">
                  <a:spLocks noRot="1" noChangeAspect="1" noMove="1" noResize="1" noEditPoints="1" noAdjustHandles="1" noChangeArrowheads="1" noChangeShapeType="1" noTextEdit="1"/>
                </p:cNvSpPr>
                <p:nvPr/>
              </p:nvSpPr>
              <p:spPr>
                <a:xfrm>
                  <a:off x="6918007" y="4474368"/>
                  <a:ext cx="335605" cy="184666"/>
                </a:xfrm>
                <a:prstGeom prst="rect">
                  <a:avLst/>
                </a:prstGeom>
                <a:blipFill>
                  <a:blip r:embed="rId58"/>
                  <a:stretch>
                    <a:fillRect l="-10909" r="-1818"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0" name="TextBox 299">
                  <a:extLst>
                    <a:ext uri="{FF2B5EF4-FFF2-40B4-BE49-F238E27FC236}">
                      <a16:creationId xmlns:a16="http://schemas.microsoft.com/office/drawing/2014/main" id="{817D6788-1003-4BFF-932A-8AF0690382E2}"/>
                    </a:ext>
                  </a:extLst>
                </p:cNvPr>
                <p:cNvSpPr txBox="1"/>
                <p:nvPr/>
              </p:nvSpPr>
              <p:spPr>
                <a:xfrm>
                  <a:off x="7616507" y="4471193"/>
                  <a:ext cx="2298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113" name="TextBox 1112">
                  <a:extLst>
                    <a:ext uri="{FF2B5EF4-FFF2-40B4-BE49-F238E27FC236}">
                      <a16:creationId xmlns:a16="http://schemas.microsoft.com/office/drawing/2014/main" id="{7FD9E51F-B18C-4FC1-9071-99BCDE86A1BD}"/>
                    </a:ext>
                  </a:extLst>
                </p:cNvPr>
                <p:cNvSpPr txBox="1">
                  <a:spLocks noRot="1" noChangeAspect="1" noMove="1" noResize="1" noEditPoints="1" noAdjustHandles="1" noChangeArrowheads="1" noChangeShapeType="1" noTextEdit="1"/>
                </p:cNvSpPr>
                <p:nvPr/>
              </p:nvSpPr>
              <p:spPr>
                <a:xfrm>
                  <a:off x="7616507" y="4471193"/>
                  <a:ext cx="229807" cy="184666"/>
                </a:xfrm>
                <a:prstGeom prst="rect">
                  <a:avLst/>
                </a:prstGeom>
                <a:blipFill>
                  <a:blip r:embed="rId59"/>
                  <a:stretch>
                    <a:fillRect l="-15789" r="-2632" b="-13333"/>
                  </a:stretch>
                </a:blipFill>
              </p:spPr>
              <p:txBody>
                <a:bodyPr/>
                <a:lstStyle/>
                <a:p>
                  <a:r>
                    <a:rPr lang="en-US">
                      <a:noFill/>
                    </a:rPr>
                    <a:t> </a:t>
                  </a:r>
                </a:p>
              </p:txBody>
            </p:sp>
          </mc:Fallback>
        </mc:AlternateContent>
        <p:cxnSp>
          <p:nvCxnSpPr>
            <p:cNvPr id="301" name="Straight Arrow Connector 300">
              <a:extLst>
                <a:ext uri="{FF2B5EF4-FFF2-40B4-BE49-F238E27FC236}">
                  <a16:creationId xmlns:a16="http://schemas.microsoft.com/office/drawing/2014/main" id="{2E716E68-BE74-492B-B809-99CB7A717DF9}"/>
                </a:ext>
              </a:extLst>
            </p:cNvPr>
            <p:cNvCxnSpPr>
              <a:cxnSpLocks/>
            </p:cNvCxnSpPr>
            <p:nvPr/>
          </p:nvCxnSpPr>
          <p:spPr bwMode="auto">
            <a:xfrm rot="5400000">
              <a:off x="7087075" y="51361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02" name="Straight Arrow Connector 301">
              <a:extLst>
                <a:ext uri="{FF2B5EF4-FFF2-40B4-BE49-F238E27FC236}">
                  <a16:creationId xmlns:a16="http://schemas.microsoft.com/office/drawing/2014/main" id="{C78D18E2-E552-495E-AA49-BFA79E35D07B}"/>
                </a:ext>
              </a:extLst>
            </p:cNvPr>
            <p:cNvCxnSpPr>
              <a:cxnSpLocks/>
            </p:cNvCxnSpPr>
            <p:nvPr/>
          </p:nvCxnSpPr>
          <p:spPr bwMode="auto">
            <a:xfrm rot="16200000" flipH="1">
              <a:off x="7760175" y="513937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03" name="TextBox 302">
                  <a:extLst>
                    <a:ext uri="{FF2B5EF4-FFF2-40B4-BE49-F238E27FC236}">
                      <a16:creationId xmlns:a16="http://schemas.microsoft.com/office/drawing/2014/main" id="{D43DF0AB-5813-4927-9309-7E0BE1D3AAAC}"/>
                    </a:ext>
                  </a:extLst>
                </p:cNvPr>
                <p:cNvSpPr txBox="1"/>
                <p:nvPr/>
              </p:nvSpPr>
              <p:spPr>
                <a:xfrm>
                  <a:off x="6921182" y="4988718"/>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𝑛𝑚</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116" name="TextBox 1115">
                  <a:extLst>
                    <a:ext uri="{FF2B5EF4-FFF2-40B4-BE49-F238E27FC236}">
                      <a16:creationId xmlns:a16="http://schemas.microsoft.com/office/drawing/2014/main" id="{049F1907-CC05-4A3B-B34C-63BECC42EF65}"/>
                    </a:ext>
                  </a:extLst>
                </p:cNvPr>
                <p:cNvSpPr txBox="1">
                  <a:spLocks noRot="1" noChangeAspect="1" noMove="1" noResize="1" noEditPoints="1" noAdjustHandles="1" noChangeArrowheads="1" noChangeShapeType="1" noTextEdit="1"/>
                </p:cNvSpPr>
                <p:nvPr/>
              </p:nvSpPr>
              <p:spPr>
                <a:xfrm>
                  <a:off x="6921182" y="4988718"/>
                  <a:ext cx="335605" cy="184666"/>
                </a:xfrm>
                <a:prstGeom prst="rect">
                  <a:avLst/>
                </a:prstGeom>
                <a:blipFill>
                  <a:blip r:embed="rId60"/>
                  <a:stretch>
                    <a:fillRect l="-10909" r="-1818"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4" name="TextBox 303">
                  <a:extLst>
                    <a:ext uri="{FF2B5EF4-FFF2-40B4-BE49-F238E27FC236}">
                      <a16:creationId xmlns:a16="http://schemas.microsoft.com/office/drawing/2014/main" id="{248BD203-D0DF-4BA5-A3A8-A7C8CA625FF3}"/>
                    </a:ext>
                  </a:extLst>
                </p:cNvPr>
                <p:cNvSpPr txBox="1"/>
                <p:nvPr/>
              </p:nvSpPr>
              <p:spPr>
                <a:xfrm>
                  <a:off x="7619682" y="4985543"/>
                  <a:ext cx="2298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117" name="TextBox 1116">
                  <a:extLst>
                    <a:ext uri="{FF2B5EF4-FFF2-40B4-BE49-F238E27FC236}">
                      <a16:creationId xmlns:a16="http://schemas.microsoft.com/office/drawing/2014/main" id="{13B3696D-B943-4332-83C7-BC2F5532E22E}"/>
                    </a:ext>
                  </a:extLst>
                </p:cNvPr>
                <p:cNvSpPr txBox="1">
                  <a:spLocks noRot="1" noChangeAspect="1" noMove="1" noResize="1" noEditPoints="1" noAdjustHandles="1" noChangeArrowheads="1" noChangeShapeType="1" noTextEdit="1"/>
                </p:cNvSpPr>
                <p:nvPr/>
              </p:nvSpPr>
              <p:spPr>
                <a:xfrm>
                  <a:off x="7619682" y="4985543"/>
                  <a:ext cx="229807" cy="184666"/>
                </a:xfrm>
                <a:prstGeom prst="rect">
                  <a:avLst/>
                </a:prstGeom>
                <a:blipFill>
                  <a:blip r:embed="rId61"/>
                  <a:stretch>
                    <a:fillRect l="-16216" r="-5405" b="-13333"/>
                  </a:stretch>
                </a:blipFill>
              </p:spPr>
              <p:txBody>
                <a:bodyPr/>
                <a:lstStyle/>
                <a:p>
                  <a:r>
                    <a:rPr lang="en-US">
                      <a:noFill/>
                    </a:rPr>
                    <a:t> </a:t>
                  </a:r>
                </a:p>
              </p:txBody>
            </p:sp>
          </mc:Fallback>
        </mc:AlternateContent>
        <p:grpSp>
          <p:nvGrpSpPr>
            <p:cNvPr id="305" name="Group 304">
              <a:extLst>
                <a:ext uri="{FF2B5EF4-FFF2-40B4-BE49-F238E27FC236}">
                  <a16:creationId xmlns:a16="http://schemas.microsoft.com/office/drawing/2014/main" id="{DC1E3219-99E7-4E81-943D-499186A2D813}"/>
                </a:ext>
              </a:extLst>
            </p:cNvPr>
            <p:cNvGrpSpPr/>
            <p:nvPr/>
          </p:nvGrpSpPr>
          <p:grpSpPr>
            <a:xfrm>
              <a:off x="709613" y="4718599"/>
              <a:ext cx="1323974" cy="106532"/>
              <a:chOff x="624683" y="4490954"/>
              <a:chExt cx="1323974" cy="106532"/>
            </a:xfrm>
          </p:grpSpPr>
          <p:sp>
            <p:nvSpPr>
              <p:cNvPr id="321" name="Rectangle 320">
                <a:extLst>
                  <a:ext uri="{FF2B5EF4-FFF2-40B4-BE49-F238E27FC236}">
                    <a16:creationId xmlns:a16="http://schemas.microsoft.com/office/drawing/2014/main" id="{B003B9EB-31A9-4CC8-9B5E-4FBE14E7739D}"/>
                  </a:ext>
                </a:extLst>
              </p:cNvPr>
              <p:cNvSpPr/>
              <p:nvPr/>
            </p:nvSpPr>
            <p:spPr bwMode="auto">
              <a:xfrm flipH="1">
                <a:off x="1022350" y="449095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22" name="Straight Connector 321">
                <a:extLst>
                  <a:ext uri="{FF2B5EF4-FFF2-40B4-BE49-F238E27FC236}">
                    <a16:creationId xmlns:a16="http://schemas.microsoft.com/office/drawing/2014/main" id="{E92E4699-3AB6-4CD8-9346-3F675986069C}"/>
                  </a:ext>
                </a:extLst>
              </p:cNvPr>
              <p:cNvCxnSpPr>
                <a:cxnSpLocks/>
              </p:cNvCxnSpPr>
              <p:nvPr/>
            </p:nvCxnSpPr>
            <p:spPr bwMode="auto">
              <a:xfrm flipH="1">
                <a:off x="1293260" y="4544220"/>
                <a:ext cx="65539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3" name="Straight Connector 322">
                <a:extLst>
                  <a:ext uri="{FF2B5EF4-FFF2-40B4-BE49-F238E27FC236}">
                    <a16:creationId xmlns:a16="http://schemas.microsoft.com/office/drawing/2014/main" id="{1EBD9C7D-1714-4338-A829-603AFC5241A3}"/>
                  </a:ext>
                </a:extLst>
              </p:cNvPr>
              <p:cNvCxnSpPr>
                <a:cxnSpLocks/>
              </p:cNvCxnSpPr>
              <p:nvPr/>
            </p:nvCxnSpPr>
            <p:spPr bwMode="auto">
              <a:xfrm>
                <a:off x="624683" y="4548982"/>
                <a:ext cx="39766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06" name="Group 305">
              <a:extLst>
                <a:ext uri="{FF2B5EF4-FFF2-40B4-BE49-F238E27FC236}">
                  <a16:creationId xmlns:a16="http://schemas.microsoft.com/office/drawing/2014/main" id="{1B302704-6EF5-41A0-AEE6-C5C04F8CFC01}"/>
                </a:ext>
              </a:extLst>
            </p:cNvPr>
            <p:cNvGrpSpPr/>
            <p:nvPr/>
          </p:nvGrpSpPr>
          <p:grpSpPr>
            <a:xfrm>
              <a:off x="709613" y="5242478"/>
              <a:ext cx="1333499" cy="106532"/>
              <a:chOff x="624683" y="4988638"/>
              <a:chExt cx="1333499" cy="106532"/>
            </a:xfrm>
          </p:grpSpPr>
          <p:sp>
            <p:nvSpPr>
              <p:cNvPr id="318" name="Rectangle 317">
                <a:extLst>
                  <a:ext uri="{FF2B5EF4-FFF2-40B4-BE49-F238E27FC236}">
                    <a16:creationId xmlns:a16="http://schemas.microsoft.com/office/drawing/2014/main" id="{53E94F61-6D86-4FF9-9493-07F31335B2D4}"/>
                  </a:ext>
                </a:extLst>
              </p:cNvPr>
              <p:cNvSpPr/>
              <p:nvPr/>
            </p:nvSpPr>
            <p:spPr bwMode="auto">
              <a:xfrm flipH="1">
                <a:off x="1022350" y="4988638"/>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19" name="Straight Connector 318">
                <a:extLst>
                  <a:ext uri="{FF2B5EF4-FFF2-40B4-BE49-F238E27FC236}">
                    <a16:creationId xmlns:a16="http://schemas.microsoft.com/office/drawing/2014/main" id="{2836E2F4-D95E-4DB2-ADFE-645FAEF29E87}"/>
                  </a:ext>
                </a:extLst>
              </p:cNvPr>
              <p:cNvCxnSpPr>
                <a:cxnSpLocks/>
                <a:stCxn id="318" idx="1"/>
              </p:cNvCxnSpPr>
              <p:nvPr/>
            </p:nvCxnSpPr>
            <p:spPr bwMode="auto">
              <a:xfrm>
                <a:off x="1297558" y="5041904"/>
                <a:ext cx="6606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0" name="Straight Connector 319">
                <a:extLst>
                  <a:ext uri="{FF2B5EF4-FFF2-40B4-BE49-F238E27FC236}">
                    <a16:creationId xmlns:a16="http://schemas.microsoft.com/office/drawing/2014/main" id="{FB064257-F2E3-4669-A194-57CB86914D8A}"/>
                  </a:ext>
                </a:extLst>
              </p:cNvPr>
              <p:cNvCxnSpPr>
                <a:cxnSpLocks/>
              </p:cNvCxnSpPr>
              <p:nvPr/>
            </p:nvCxnSpPr>
            <p:spPr bwMode="auto">
              <a:xfrm>
                <a:off x="624683" y="5046666"/>
                <a:ext cx="39528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307" name="Straight Connector 306">
              <a:extLst>
                <a:ext uri="{FF2B5EF4-FFF2-40B4-BE49-F238E27FC236}">
                  <a16:creationId xmlns:a16="http://schemas.microsoft.com/office/drawing/2014/main" id="{7949A87B-BD21-4BCC-B1E3-536F6DC5A914}"/>
                </a:ext>
              </a:extLst>
            </p:cNvPr>
            <p:cNvCxnSpPr>
              <a:cxnSpLocks/>
            </p:cNvCxnSpPr>
            <p:nvPr/>
          </p:nvCxnSpPr>
          <p:spPr bwMode="auto">
            <a:xfrm>
              <a:off x="711991" y="4244815"/>
              <a:ext cx="0" cy="133667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08" name="Group 307">
              <a:extLst>
                <a:ext uri="{FF2B5EF4-FFF2-40B4-BE49-F238E27FC236}">
                  <a16:creationId xmlns:a16="http://schemas.microsoft.com/office/drawing/2014/main" id="{8D7C0528-03B7-43E4-97B8-0A2109DF5088}"/>
                </a:ext>
              </a:extLst>
            </p:cNvPr>
            <p:cNvGrpSpPr/>
            <p:nvPr/>
          </p:nvGrpSpPr>
          <p:grpSpPr>
            <a:xfrm flipH="1">
              <a:off x="604835" y="5583871"/>
              <a:ext cx="233363" cy="52387"/>
              <a:chOff x="1473994" y="2859882"/>
              <a:chExt cx="233363" cy="52387"/>
            </a:xfrm>
          </p:grpSpPr>
          <p:cxnSp>
            <p:nvCxnSpPr>
              <p:cNvPr id="313" name="Straight Connector 312">
                <a:extLst>
                  <a:ext uri="{FF2B5EF4-FFF2-40B4-BE49-F238E27FC236}">
                    <a16:creationId xmlns:a16="http://schemas.microsoft.com/office/drawing/2014/main" id="{739666D3-6620-4D87-9588-180CB12FE583}"/>
                  </a:ext>
                </a:extLst>
              </p:cNvPr>
              <p:cNvCxnSpPr>
                <a:cxnSpLocks/>
              </p:cNvCxnSpPr>
              <p:nvPr/>
            </p:nvCxnSpPr>
            <p:spPr bwMode="auto">
              <a:xfrm flipH="1">
                <a:off x="1473994" y="28598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4" name="Straight Connector 313">
                <a:extLst>
                  <a:ext uri="{FF2B5EF4-FFF2-40B4-BE49-F238E27FC236}">
                    <a16:creationId xmlns:a16="http://schemas.microsoft.com/office/drawing/2014/main" id="{21F152F7-FD10-4CAE-8BC0-2D0FEBC11A80}"/>
                  </a:ext>
                </a:extLst>
              </p:cNvPr>
              <p:cNvCxnSpPr>
                <a:cxnSpLocks/>
              </p:cNvCxnSpPr>
              <p:nvPr/>
            </p:nvCxnSpPr>
            <p:spPr bwMode="auto">
              <a:xfrm>
                <a:off x="1643063"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5" name="Straight Connector 314">
                <a:extLst>
                  <a:ext uri="{FF2B5EF4-FFF2-40B4-BE49-F238E27FC236}">
                    <a16:creationId xmlns:a16="http://schemas.microsoft.com/office/drawing/2014/main" id="{EF85AD06-AD14-4093-97C1-58AA52D5D283}"/>
                  </a:ext>
                </a:extLst>
              </p:cNvPr>
              <p:cNvCxnSpPr>
                <a:cxnSpLocks/>
              </p:cNvCxnSpPr>
              <p:nvPr/>
            </p:nvCxnSpPr>
            <p:spPr bwMode="auto">
              <a:xfrm>
                <a:off x="1593057"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6" name="Straight Connector 315">
                <a:extLst>
                  <a:ext uri="{FF2B5EF4-FFF2-40B4-BE49-F238E27FC236}">
                    <a16:creationId xmlns:a16="http://schemas.microsoft.com/office/drawing/2014/main" id="{49C74731-35F8-4C88-ACE3-992FFE6E414F}"/>
                  </a:ext>
                </a:extLst>
              </p:cNvPr>
              <p:cNvCxnSpPr>
                <a:cxnSpLocks/>
              </p:cNvCxnSpPr>
              <p:nvPr/>
            </p:nvCxnSpPr>
            <p:spPr bwMode="auto">
              <a:xfrm>
                <a:off x="1543051"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7" name="Straight Connector 316">
                <a:extLst>
                  <a:ext uri="{FF2B5EF4-FFF2-40B4-BE49-F238E27FC236}">
                    <a16:creationId xmlns:a16="http://schemas.microsoft.com/office/drawing/2014/main" id="{4CAA0C80-CC1B-4628-8657-DE6E88975D83}"/>
                  </a:ext>
                </a:extLst>
              </p:cNvPr>
              <p:cNvCxnSpPr>
                <a:cxnSpLocks/>
              </p:cNvCxnSpPr>
              <p:nvPr/>
            </p:nvCxnSpPr>
            <p:spPr bwMode="auto">
              <a:xfrm>
                <a:off x="1493045"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09" name="Group 308">
              <a:extLst>
                <a:ext uri="{FF2B5EF4-FFF2-40B4-BE49-F238E27FC236}">
                  <a16:creationId xmlns:a16="http://schemas.microsoft.com/office/drawing/2014/main" id="{28F8DF0E-46D0-4A7F-8574-881445AC8CDB}"/>
                </a:ext>
              </a:extLst>
            </p:cNvPr>
            <p:cNvGrpSpPr/>
            <p:nvPr/>
          </p:nvGrpSpPr>
          <p:grpSpPr>
            <a:xfrm>
              <a:off x="714375" y="4194721"/>
              <a:ext cx="1328737" cy="106532"/>
              <a:chOff x="629445" y="3940881"/>
              <a:chExt cx="1328737" cy="106532"/>
            </a:xfrm>
          </p:grpSpPr>
          <p:sp>
            <p:nvSpPr>
              <p:cNvPr id="310" name="Rectangle 309">
                <a:extLst>
                  <a:ext uri="{FF2B5EF4-FFF2-40B4-BE49-F238E27FC236}">
                    <a16:creationId xmlns:a16="http://schemas.microsoft.com/office/drawing/2014/main" id="{273C96E7-D78B-42F9-AA70-5478C2A06767}"/>
                  </a:ext>
                </a:extLst>
              </p:cNvPr>
              <p:cNvSpPr/>
              <p:nvPr/>
            </p:nvSpPr>
            <p:spPr bwMode="auto">
              <a:xfrm flipH="1">
                <a:off x="1022350" y="3940881"/>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11" name="Straight Connector 310">
                <a:extLst>
                  <a:ext uri="{FF2B5EF4-FFF2-40B4-BE49-F238E27FC236}">
                    <a16:creationId xmlns:a16="http://schemas.microsoft.com/office/drawing/2014/main" id="{96540CF1-9CD7-4108-8DC9-7322CBEF8FF1}"/>
                  </a:ext>
                </a:extLst>
              </p:cNvPr>
              <p:cNvCxnSpPr>
                <a:cxnSpLocks/>
                <a:stCxn id="310" idx="1"/>
              </p:cNvCxnSpPr>
              <p:nvPr/>
            </p:nvCxnSpPr>
            <p:spPr bwMode="auto">
              <a:xfrm>
                <a:off x="1297558" y="3994147"/>
                <a:ext cx="6606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2" name="Straight Connector 311">
                <a:extLst>
                  <a:ext uri="{FF2B5EF4-FFF2-40B4-BE49-F238E27FC236}">
                    <a16:creationId xmlns:a16="http://schemas.microsoft.com/office/drawing/2014/main" id="{94B3E2B5-5DDA-43E8-95B6-3F4656FA140C}"/>
                  </a:ext>
                </a:extLst>
              </p:cNvPr>
              <p:cNvCxnSpPr>
                <a:cxnSpLocks/>
                <a:endCxn id="310" idx="3"/>
              </p:cNvCxnSpPr>
              <p:nvPr/>
            </p:nvCxnSpPr>
            <p:spPr bwMode="auto">
              <a:xfrm>
                <a:off x="629445" y="3994147"/>
                <a:ext cx="39290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spTree>
    <p:extLst>
      <p:ext uri="{BB962C8B-B14F-4D97-AF65-F5344CB8AC3E}">
        <p14:creationId xmlns:p14="http://schemas.microsoft.com/office/powerpoint/2010/main" val="226707044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104</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488091" y="76200"/>
            <a:ext cx="8576009" cy="704478"/>
          </a:xfrm>
        </p:spPr>
        <p:txBody>
          <a:bodyPr/>
          <a:lstStyle/>
          <a:p>
            <a:r>
              <a:rPr lang="en-US" sz="4000" dirty="0">
                <a:latin typeface="Times New Roman" panose="02020603050405020304" pitchFamily="18" charset="0"/>
                <a:cs typeface="Times New Roman" panose="02020603050405020304" pitchFamily="18" charset="0"/>
              </a:rPr>
              <a:t>Overall Structure of Solving Power Flow</a:t>
            </a:r>
          </a:p>
        </p:txBody>
      </p:sp>
      <p:sp>
        <p:nvSpPr>
          <p:cNvPr id="10" name="Rectangle 9"/>
          <p:cNvSpPr/>
          <p:nvPr/>
        </p:nvSpPr>
        <p:spPr>
          <a:xfrm>
            <a:off x="530808" y="784125"/>
            <a:ext cx="7481879" cy="369332"/>
          </a:xfrm>
          <a:prstGeom prst="rect">
            <a:avLst/>
          </a:prstGeom>
        </p:spPr>
        <p:txBody>
          <a:bodyPr wrap="square">
            <a:spAutoFit/>
          </a:bodyPr>
          <a:lstStyle/>
          <a:p>
            <a:pPr marL="0" lvl="1" eaLnBrk="0" fontAlgn="base" hangingPunct="0">
              <a:spcBef>
                <a:spcPct val="0"/>
              </a:spcBef>
              <a:spcAft>
                <a:spcPct val="0"/>
              </a:spcAft>
              <a:defRPr/>
            </a:pPr>
            <a:r>
              <a:rPr lang="en-US" dirty="0">
                <a:solidFill>
                  <a:srgbClr val="000000"/>
                </a:solidFill>
                <a:latin typeface="Times New Roman" panose="02020603050405020304" pitchFamily="18" charset="0"/>
                <a:cs typeface="Times New Roman" panose="02020603050405020304" pitchFamily="18" charset="0"/>
              </a:rPr>
              <a:t>Example 1 (Constructing </a:t>
            </a:r>
            <a:r>
              <a:rPr lang="en-US" b="1" dirty="0">
                <a:solidFill>
                  <a:srgbClr val="000000"/>
                </a:solidFill>
                <a:latin typeface="Times New Roman" panose="02020603050405020304" pitchFamily="18" charset="0"/>
                <a:cs typeface="Times New Roman" panose="02020603050405020304" pitchFamily="18" charset="0"/>
              </a:rPr>
              <a:t>Y</a:t>
            </a:r>
            <a:r>
              <a:rPr lang="en-US" dirty="0">
                <a:solidFill>
                  <a:srgbClr val="000000"/>
                </a:solidFill>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DDC1CC4-CA9C-4C33-922A-C575566FED41}"/>
                  </a:ext>
                </a:extLst>
              </p:cNvPr>
              <p:cNvSpPr txBox="1"/>
              <p:nvPr/>
            </p:nvSpPr>
            <p:spPr>
              <a:xfrm>
                <a:off x="762000" y="3104120"/>
                <a:ext cx="7162800" cy="2902461"/>
              </a:xfrm>
              <a:prstGeom prst="rect">
                <a:avLst/>
              </a:prstGeom>
              <a:noFill/>
            </p:spPr>
            <p:txBody>
              <a:bodyPr wrap="squar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20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a:t>Put all the injection currents together:</a:t>
                </a:r>
                <a:r>
                  <a:rPr kumimoji="0" lang="en-US" sz="12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a:t>	</a:t>
                </a:r>
                <a:endParaRPr lang="en-US" sz="1200" i="1" dirty="0">
                  <a:solidFill>
                    <a:srgbClr val="000000"/>
                  </a:solidFill>
                  <a:latin typeface="Cambria Math" panose="02040503050406030204" pitchFamily="18" charset="0"/>
                </a:endParaRPr>
              </a:p>
              <a:p>
                <a:pPr lvl="0" algn="ctr">
                  <a:lnSpc>
                    <a:spcPct val="110000"/>
                  </a:lnSpc>
                </a:pPr>
                <a:endParaRPr lang="en-US" sz="1200" i="1" dirty="0">
                  <a:solidFill>
                    <a:srgbClr val="000000"/>
                  </a:solidFill>
                  <a:latin typeface="Cambria Math" panose="02040503050406030204" pitchFamily="18" charset="0"/>
                </a:endParaRPr>
              </a:p>
              <a:p>
                <a:pPr lvl="0" algn="ctr">
                  <a:lnSpc>
                    <a:spcPct val="110000"/>
                  </a:lnSpc>
                </a:pPr>
                <a:endParaRPr lang="en-US" sz="1200" i="1" dirty="0">
                  <a:solidFill>
                    <a:srgbClr val="000000"/>
                  </a:solidFill>
                  <a:latin typeface="Cambria Math" panose="02040503050406030204" pitchFamily="18" charset="0"/>
                </a:endParaRPr>
              </a:p>
              <a:p>
                <a:pPr lvl="0" algn="ctr">
                  <a:lnSpc>
                    <a:spcPct val="110000"/>
                  </a:lnSpc>
                </a:pPr>
                <a:endParaRPr lang="en-US" sz="1200" i="1" dirty="0">
                  <a:solidFill>
                    <a:srgbClr val="000000"/>
                  </a:solidFill>
                  <a:latin typeface="Cambria Math" panose="02040503050406030204" pitchFamily="18" charset="0"/>
                </a:endParaRPr>
              </a:p>
              <a:p>
                <a:pPr lvl="0" algn="ctr">
                  <a:lnSpc>
                    <a:spcPct val="110000"/>
                  </a:lnSpc>
                </a:pPr>
                <a14:m>
                  <m:oMath xmlns:m="http://schemas.openxmlformats.org/officeDocument/2006/math">
                    <m:r>
                      <a:rPr lang="en-US" sz="1200" i="1">
                        <a:solidFill>
                          <a:srgbClr val="000000"/>
                        </a:solidFill>
                        <a:latin typeface="Cambria Math" panose="02040503050406030204" pitchFamily="18" charset="0"/>
                      </a:rPr>
                      <m:t>⇒</m:t>
                    </m:r>
                  </m:oMath>
                </a14:m>
                <a:r>
                  <a:rPr lang="en-US" sz="1200" i="1" dirty="0">
                    <a:solidFill>
                      <a:srgbClr val="000000"/>
                    </a:solidFill>
                    <a:latin typeface="Cambria Math" panose="02040503050406030204" pitchFamily="18" charset="0"/>
                  </a:rPr>
                  <a:t>   </a:t>
                </a:r>
                <a14:m>
                  <m:oMath xmlns:m="http://schemas.openxmlformats.org/officeDocument/2006/math">
                    <m:d>
                      <m:dPr>
                        <m:begChr m:val="["/>
                        <m:endChr m:val="]"/>
                        <m:ctrlPr>
                          <a:rPr lang="en-US" sz="1200" b="0" i="1" dirty="0" smtClean="0">
                            <a:solidFill>
                              <a:srgbClr val="000000"/>
                            </a:solidFill>
                            <a:latin typeface="Cambria Math" panose="02040503050406030204" pitchFamily="18" charset="0"/>
                          </a:rPr>
                        </m:ctrlPr>
                      </m:dPr>
                      <m:e>
                        <m:m>
                          <m:mPr>
                            <m:mcs>
                              <m:mc>
                                <m:mcPr>
                                  <m:count m:val="1"/>
                                  <m:mcJc m:val="center"/>
                                </m:mcPr>
                              </m:mc>
                            </m:mcs>
                            <m:ctrlPr>
                              <a:rPr lang="en-US" sz="1200" b="0" i="1" dirty="0" smtClean="0">
                                <a:solidFill>
                                  <a:srgbClr val="000000"/>
                                </a:solidFill>
                                <a:latin typeface="Cambria Math" panose="02040503050406030204" pitchFamily="18" charset="0"/>
                              </a:rPr>
                            </m:ctrlPr>
                          </m:mPr>
                          <m:mr>
                            <m:e>
                              <m:sSubSup>
                                <m:sSubSupPr>
                                  <m:ctrlPr>
                                    <a:rPr lang="en-US" sz="1200" i="1">
                                      <a:solidFill>
                                        <a:srgbClr val="000000"/>
                                      </a:solidFill>
                                      <a:latin typeface="Cambria Math" panose="02040503050406030204" pitchFamily="18" charset="0"/>
                                    </a:rPr>
                                  </m:ctrlPr>
                                </m:sSubSupPr>
                                <m:e>
                                  <m:r>
                                    <a:rPr lang="en-US" sz="1200" b="1" i="1">
                                      <a:solidFill>
                                        <a:srgbClr val="000000"/>
                                      </a:solidFill>
                                      <a:latin typeface="Cambria Math" panose="02040503050406030204" pitchFamily="18" charset="0"/>
                                    </a:rPr>
                                    <m:t>𝑰</m:t>
                                  </m:r>
                                </m:e>
                                <m:sub>
                                  <m:r>
                                    <a:rPr lang="en-US" sz="1200" i="1">
                                      <a:solidFill>
                                        <a:srgbClr val="000000"/>
                                      </a:solidFill>
                                      <a:latin typeface="Cambria Math" panose="02040503050406030204" pitchFamily="18" charset="0"/>
                                    </a:rPr>
                                    <m:t>𝑘</m:t>
                                  </m:r>
                                </m:sub>
                                <m:sup>
                                  <m:r>
                                    <a:rPr lang="en-US" sz="1200" i="1">
                                      <a:solidFill>
                                        <a:srgbClr val="000000"/>
                                      </a:solidFill>
                                      <a:latin typeface="Cambria Math" panose="02040503050406030204" pitchFamily="18" charset="0"/>
                                    </a:rPr>
                                    <m:t>𝑖𝑛</m:t>
                                  </m:r>
                                </m:sup>
                              </m:sSubSup>
                            </m:e>
                          </m:mr>
                          <m:mr>
                            <m:e>
                              <m:sSubSup>
                                <m:sSubSupPr>
                                  <m:ctrlPr>
                                    <a:rPr lang="en-US" sz="1200" i="1">
                                      <a:solidFill>
                                        <a:srgbClr val="000000"/>
                                      </a:solidFill>
                                      <a:latin typeface="Cambria Math" panose="02040503050406030204" pitchFamily="18" charset="0"/>
                                    </a:rPr>
                                  </m:ctrlPr>
                                </m:sSubSupPr>
                                <m:e>
                                  <m:r>
                                    <a:rPr lang="en-US" sz="1200" b="1" i="1">
                                      <a:solidFill>
                                        <a:srgbClr val="000000"/>
                                      </a:solidFill>
                                      <a:latin typeface="Cambria Math" panose="02040503050406030204" pitchFamily="18" charset="0"/>
                                    </a:rPr>
                                    <m:t>𝑰</m:t>
                                  </m:r>
                                </m:e>
                                <m:sub>
                                  <m:r>
                                    <a:rPr lang="en-US" sz="1200" i="1">
                                      <a:solidFill>
                                        <a:srgbClr val="000000"/>
                                      </a:solidFill>
                                      <a:latin typeface="Cambria Math" panose="02040503050406030204" pitchFamily="18" charset="0"/>
                                    </a:rPr>
                                    <m:t>𝑚</m:t>
                                  </m:r>
                                </m:sub>
                                <m:sup>
                                  <m:r>
                                    <a:rPr lang="en-US" sz="1200" i="1">
                                      <a:solidFill>
                                        <a:srgbClr val="000000"/>
                                      </a:solidFill>
                                      <a:latin typeface="Cambria Math" panose="02040503050406030204" pitchFamily="18" charset="0"/>
                                    </a:rPr>
                                    <m:t>𝑖𝑛</m:t>
                                  </m:r>
                                </m:sup>
                              </m:sSubSup>
                            </m:e>
                          </m:mr>
                          <m:mr>
                            <m:e>
                              <m:sSubSup>
                                <m:sSubSupPr>
                                  <m:ctrlPr>
                                    <a:rPr lang="en-US" sz="1200" i="1">
                                      <a:solidFill>
                                        <a:srgbClr val="000000"/>
                                      </a:solidFill>
                                      <a:latin typeface="Cambria Math" panose="02040503050406030204" pitchFamily="18" charset="0"/>
                                    </a:rPr>
                                  </m:ctrlPr>
                                </m:sSubSupPr>
                                <m:e>
                                  <m:r>
                                    <a:rPr lang="en-US" sz="1200" b="1" i="1">
                                      <a:solidFill>
                                        <a:srgbClr val="000000"/>
                                      </a:solidFill>
                                      <a:latin typeface="Cambria Math" panose="02040503050406030204" pitchFamily="18" charset="0"/>
                                    </a:rPr>
                                    <m:t>𝑰</m:t>
                                  </m:r>
                                </m:e>
                                <m:sub>
                                  <m:r>
                                    <a:rPr lang="en-US" sz="1200" i="1">
                                      <a:solidFill>
                                        <a:srgbClr val="000000"/>
                                      </a:solidFill>
                                      <a:latin typeface="Cambria Math" panose="02040503050406030204" pitchFamily="18" charset="0"/>
                                    </a:rPr>
                                    <m:t>𝑛</m:t>
                                  </m:r>
                                </m:sub>
                                <m:sup>
                                  <m:r>
                                    <a:rPr lang="en-US" sz="1200" i="1">
                                      <a:solidFill>
                                        <a:srgbClr val="000000"/>
                                      </a:solidFill>
                                      <a:latin typeface="Cambria Math" panose="02040503050406030204" pitchFamily="18" charset="0"/>
                                    </a:rPr>
                                    <m:t>𝑖𝑛</m:t>
                                  </m:r>
                                </m:sup>
                              </m:sSubSup>
                            </m:e>
                          </m:mr>
                        </m:m>
                      </m:e>
                    </m:d>
                    <m:r>
                      <a:rPr lang="en-US" sz="1200" b="0" i="1" dirty="0" smtClean="0">
                        <a:solidFill>
                          <a:srgbClr val="000000"/>
                        </a:solidFill>
                        <a:latin typeface="Cambria Math" panose="02040503050406030204" pitchFamily="18" charset="0"/>
                      </a:rPr>
                      <m:t>=</m:t>
                    </m:r>
                    <m:d>
                      <m:dPr>
                        <m:begChr m:val="["/>
                        <m:endChr m:val="]"/>
                        <m:ctrlPr>
                          <a:rPr lang="en-US" sz="1200" b="0" i="1" dirty="0" smtClean="0">
                            <a:solidFill>
                              <a:srgbClr val="000000"/>
                            </a:solidFill>
                            <a:latin typeface="Cambria Math" panose="02040503050406030204" pitchFamily="18" charset="0"/>
                          </a:rPr>
                        </m:ctrlPr>
                      </m:dPr>
                      <m:e>
                        <m:m>
                          <m:mPr>
                            <m:mcs>
                              <m:mc>
                                <m:mcPr>
                                  <m:count m:val="3"/>
                                  <m:mcJc m:val="center"/>
                                </m:mcPr>
                              </m:mc>
                            </m:mcs>
                            <m:ctrlPr>
                              <a:rPr lang="en-US" sz="1200" b="0" i="1" dirty="0" smtClean="0">
                                <a:solidFill>
                                  <a:srgbClr val="000000"/>
                                </a:solidFill>
                                <a:latin typeface="Cambria Math" panose="02040503050406030204" pitchFamily="18" charset="0"/>
                              </a:rPr>
                            </m:ctrlPr>
                          </m:mPr>
                          <m:mr>
                            <m:e>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𝒀</m:t>
                                  </m:r>
                                </m:e>
                                <m:sub>
                                  <m:r>
                                    <a:rPr lang="en-US" sz="1200" i="1">
                                      <a:solidFill>
                                        <a:srgbClr val="000000"/>
                                      </a:solidFill>
                                      <a:latin typeface="Cambria Math" panose="02040503050406030204" pitchFamily="18" charset="0"/>
                                    </a:rPr>
                                    <m:t>𝑘</m:t>
                                  </m:r>
                                </m:sub>
                              </m:sSub>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𝒀</m:t>
                                  </m:r>
                                </m:e>
                                <m:sub>
                                  <m:r>
                                    <a:rPr lang="en-US" sz="1200" i="1">
                                      <a:solidFill>
                                        <a:srgbClr val="000000"/>
                                      </a:solidFill>
                                      <a:latin typeface="Cambria Math" panose="02040503050406030204" pitchFamily="18" charset="0"/>
                                    </a:rPr>
                                    <m:t>𝑘𝑚</m:t>
                                  </m:r>
                                </m:sub>
                              </m:sSub>
                            </m:e>
                            <m:e>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𝒀</m:t>
                                  </m:r>
                                </m:e>
                                <m:sub>
                                  <m:r>
                                    <a:rPr lang="en-US" sz="1200" i="1">
                                      <a:solidFill>
                                        <a:srgbClr val="000000"/>
                                      </a:solidFill>
                                      <a:latin typeface="Cambria Math" panose="02040503050406030204" pitchFamily="18" charset="0"/>
                                    </a:rPr>
                                    <m:t>𝑘𝑚</m:t>
                                  </m:r>
                                </m:sub>
                              </m:sSub>
                            </m:e>
                            <m:e>
                              <m:r>
                                <a:rPr lang="en-US" sz="1200" b="1" i="1" dirty="0" smtClean="0">
                                  <a:solidFill>
                                    <a:srgbClr val="000000"/>
                                  </a:solidFill>
                                  <a:latin typeface="Cambria Math" panose="02040503050406030204" pitchFamily="18" charset="0"/>
                                </a:rPr>
                                <m:t>𝟎</m:t>
                              </m:r>
                            </m:e>
                          </m:mr>
                          <m:mr>
                            <m:e>
                              <m:r>
                                <a:rPr lang="en-US" sz="1200" b="1" i="1" dirty="0" smtClean="0">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𝒀</m:t>
                                  </m:r>
                                </m:e>
                                <m:sub>
                                  <m:r>
                                    <a:rPr lang="en-US" sz="1200" i="1">
                                      <a:solidFill>
                                        <a:srgbClr val="000000"/>
                                      </a:solidFill>
                                      <a:latin typeface="Cambria Math" panose="02040503050406030204" pitchFamily="18" charset="0"/>
                                    </a:rPr>
                                    <m:t>𝑘𝑚</m:t>
                                  </m:r>
                                </m:sub>
                              </m:sSub>
                            </m:e>
                            <m:e>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𝒀</m:t>
                                  </m:r>
                                </m:e>
                                <m:sub>
                                  <m:r>
                                    <a:rPr lang="en-US" sz="1200" i="1">
                                      <a:solidFill>
                                        <a:srgbClr val="000000"/>
                                      </a:solidFill>
                                      <a:latin typeface="Cambria Math" panose="02040503050406030204" pitchFamily="18" charset="0"/>
                                    </a:rPr>
                                    <m:t>𝑘𝑚</m:t>
                                  </m:r>
                                </m:sub>
                              </m:sSub>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𝒀</m:t>
                                  </m:r>
                                </m:e>
                                <m:sub>
                                  <m:r>
                                    <a:rPr lang="en-US" sz="1200" i="1">
                                      <a:solidFill>
                                        <a:srgbClr val="000000"/>
                                      </a:solidFill>
                                      <a:latin typeface="Cambria Math" panose="02040503050406030204" pitchFamily="18" charset="0"/>
                                    </a:rPr>
                                    <m:t>𝑚𝑛</m:t>
                                  </m:r>
                                </m:sub>
                              </m:sSub>
                            </m:e>
                            <m:e>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𝒀</m:t>
                                  </m:r>
                                </m:e>
                                <m:sub>
                                  <m:r>
                                    <a:rPr lang="en-US" sz="1200" i="1">
                                      <a:solidFill>
                                        <a:srgbClr val="000000"/>
                                      </a:solidFill>
                                      <a:latin typeface="Cambria Math" panose="02040503050406030204" pitchFamily="18" charset="0"/>
                                    </a:rPr>
                                    <m:t>𝑚𝑛</m:t>
                                  </m:r>
                                </m:sub>
                              </m:sSub>
                            </m:e>
                          </m:mr>
                          <m:mr>
                            <m:e>
                              <m:r>
                                <a:rPr lang="en-US" sz="1200" b="1" i="1" dirty="0" smtClean="0">
                                  <a:solidFill>
                                    <a:srgbClr val="000000"/>
                                  </a:solidFill>
                                  <a:latin typeface="Cambria Math" panose="02040503050406030204" pitchFamily="18" charset="0"/>
                                </a:rPr>
                                <m:t>𝟎</m:t>
                              </m:r>
                            </m:e>
                            <m:e>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𝒀</m:t>
                                  </m:r>
                                </m:e>
                                <m:sub>
                                  <m:r>
                                    <a:rPr lang="en-US" sz="1200" i="1">
                                      <a:solidFill>
                                        <a:srgbClr val="000000"/>
                                      </a:solidFill>
                                      <a:latin typeface="Cambria Math" panose="02040503050406030204" pitchFamily="18" charset="0"/>
                                    </a:rPr>
                                    <m:t>𝑚𝑛</m:t>
                                  </m:r>
                                </m:sub>
                              </m:sSub>
                            </m:e>
                            <m:e>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𝒀</m:t>
                                  </m:r>
                                </m:e>
                                <m:sub>
                                  <m:r>
                                    <a:rPr lang="en-US" sz="1200" i="1">
                                      <a:solidFill>
                                        <a:srgbClr val="000000"/>
                                      </a:solidFill>
                                      <a:latin typeface="Cambria Math" panose="02040503050406030204" pitchFamily="18" charset="0"/>
                                    </a:rPr>
                                    <m:t>𝑚𝑛</m:t>
                                  </m:r>
                                </m:sub>
                              </m:sSub>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𝒀</m:t>
                                  </m:r>
                                </m:e>
                                <m:sub>
                                  <m:r>
                                    <a:rPr lang="en-US" sz="1200" i="1">
                                      <a:solidFill>
                                        <a:srgbClr val="000000"/>
                                      </a:solidFill>
                                      <a:latin typeface="Cambria Math" panose="02040503050406030204" pitchFamily="18" charset="0"/>
                                    </a:rPr>
                                    <m:t>𝑛</m:t>
                                  </m:r>
                                </m:sub>
                              </m:sSub>
                            </m:e>
                          </m:mr>
                        </m:m>
                      </m:e>
                    </m:d>
                    <m:d>
                      <m:dPr>
                        <m:begChr m:val="["/>
                        <m:endChr m:val="]"/>
                        <m:ctrlPr>
                          <a:rPr lang="en-US" sz="1200" i="1" dirty="0">
                            <a:solidFill>
                              <a:srgbClr val="000000"/>
                            </a:solidFill>
                            <a:latin typeface="Cambria Math" panose="02040503050406030204" pitchFamily="18" charset="0"/>
                          </a:rPr>
                        </m:ctrlPr>
                      </m:dPr>
                      <m:e>
                        <m:m>
                          <m:mPr>
                            <m:mcs>
                              <m:mc>
                                <m:mcPr>
                                  <m:count m:val="1"/>
                                  <m:mcJc m:val="center"/>
                                </m:mcPr>
                              </m:mc>
                            </m:mcs>
                            <m:ctrlPr>
                              <a:rPr lang="en-US" sz="1200" i="1" dirty="0">
                                <a:solidFill>
                                  <a:srgbClr val="000000"/>
                                </a:solidFill>
                                <a:latin typeface="Cambria Math" panose="02040503050406030204" pitchFamily="18" charset="0"/>
                              </a:rPr>
                            </m:ctrlPr>
                          </m:mPr>
                          <m:mr>
                            <m:e>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𝑽</m:t>
                                  </m:r>
                                </m:e>
                                <m:sub>
                                  <m:r>
                                    <a:rPr lang="en-US" sz="1200" i="1">
                                      <a:solidFill>
                                        <a:srgbClr val="000000"/>
                                      </a:solidFill>
                                      <a:latin typeface="Cambria Math" panose="02040503050406030204" pitchFamily="18" charset="0"/>
                                    </a:rPr>
                                    <m:t>𝑘</m:t>
                                  </m:r>
                                </m:sub>
                              </m:sSub>
                            </m:e>
                          </m:mr>
                          <m:mr>
                            <m:e>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𝑽</m:t>
                                  </m:r>
                                </m:e>
                                <m:sub>
                                  <m:r>
                                    <a:rPr lang="en-US" sz="1200" i="1">
                                      <a:solidFill>
                                        <a:srgbClr val="000000"/>
                                      </a:solidFill>
                                      <a:latin typeface="Cambria Math" panose="02040503050406030204" pitchFamily="18" charset="0"/>
                                    </a:rPr>
                                    <m:t>𝑚</m:t>
                                  </m:r>
                                </m:sub>
                              </m:sSub>
                            </m:e>
                          </m:mr>
                          <m:mr>
                            <m:e>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𝑽</m:t>
                                  </m:r>
                                </m:e>
                                <m:sub>
                                  <m:r>
                                    <a:rPr lang="en-US" sz="1200" i="1">
                                      <a:solidFill>
                                        <a:srgbClr val="000000"/>
                                      </a:solidFill>
                                      <a:latin typeface="Cambria Math" panose="02040503050406030204" pitchFamily="18" charset="0"/>
                                    </a:rPr>
                                    <m:t>𝑛</m:t>
                                  </m:r>
                                </m:sub>
                              </m:sSub>
                            </m:e>
                          </m:mr>
                        </m:m>
                      </m:e>
                    </m:d>
                  </m:oMath>
                </a14:m>
                <a:endParaRPr kumimoji="0" lang="en-US" sz="12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a:p>
                <a:pPr lvl="0" algn="ctr">
                  <a:lnSpc>
                    <a:spcPct val="110000"/>
                  </a:lnSpc>
                </a:pPr>
                <a14:m>
                  <m:oMath xmlns:m="http://schemas.openxmlformats.org/officeDocument/2006/math">
                    <m:r>
                      <a:rPr lang="en-US" sz="1200" i="1">
                        <a:solidFill>
                          <a:srgbClr val="000000"/>
                        </a:solidFill>
                        <a:latin typeface="Cambria Math" panose="02040503050406030204" pitchFamily="18" charset="0"/>
                      </a:rPr>
                      <m:t>⇒</m:t>
                    </m:r>
                  </m:oMath>
                </a14:m>
                <a:r>
                  <a:rPr kumimoji="0" lang="en-US" sz="12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a:t> </a:t>
                </a:r>
                <a14:m>
                  <m:oMath xmlns:m="http://schemas.openxmlformats.org/officeDocument/2006/math">
                    <m:sSub>
                      <m:sSubPr>
                        <m:ctrlPr>
                          <a:rPr lang="en-US" sz="1200" i="1">
                            <a:solidFill>
                              <a:srgbClr val="000000"/>
                            </a:solidFill>
                            <a:latin typeface="Cambria Math" panose="02040503050406030204" pitchFamily="18" charset="0"/>
                          </a:rPr>
                        </m:ctrlPr>
                      </m:sSubPr>
                      <m:e>
                        <m:r>
                          <a:rPr lang="en-US" sz="1200" b="1" i="0" smtClean="0">
                            <a:solidFill>
                              <a:srgbClr val="000000"/>
                            </a:solidFill>
                            <a:latin typeface="Cambria Math" panose="02040503050406030204" pitchFamily="18" charset="0"/>
                          </a:rPr>
                          <m:t>𝐈</m:t>
                        </m:r>
                      </m:e>
                      <m:sub>
                        <m:r>
                          <m:rPr>
                            <m:sty m:val="p"/>
                          </m:rPr>
                          <a:rPr lang="en-US" sz="1200" b="0" i="0" smtClean="0">
                            <a:solidFill>
                              <a:srgbClr val="000000"/>
                            </a:solidFill>
                            <a:latin typeface="Cambria Math" panose="02040503050406030204" pitchFamily="18" charset="0"/>
                          </a:rPr>
                          <m:t>inj</m:t>
                        </m:r>
                      </m:sub>
                    </m:sSub>
                    <m:r>
                      <a:rPr lang="en-US" sz="1200" b="0" i="0" smtClean="0">
                        <a:solidFill>
                          <a:srgbClr val="000000"/>
                        </a:solidFill>
                        <a:latin typeface="Cambria Math" panose="02040503050406030204" pitchFamily="18" charset="0"/>
                      </a:rPr>
                      <m:t>=</m:t>
                    </m:r>
                    <m:r>
                      <a:rPr lang="en-US" sz="1200" b="1" i="0" smtClean="0">
                        <a:solidFill>
                          <a:srgbClr val="000000"/>
                        </a:solidFill>
                        <a:latin typeface="Cambria Math" panose="02040503050406030204" pitchFamily="18" charset="0"/>
                      </a:rPr>
                      <m:t>𝐘𝐕</m:t>
                    </m:r>
                  </m:oMath>
                </a14:m>
                <a:endParaRPr kumimoji="0" lang="en-US" sz="1200" b="1" u="none" strike="noStrike" kern="1200" cap="none" spc="0" normalizeH="0" baseline="0" noProof="0" dirty="0">
                  <a:ln>
                    <a:noFill/>
                  </a:ln>
                  <a:solidFill>
                    <a:srgbClr val="000000"/>
                  </a:solidFill>
                  <a:effectLst/>
                  <a:uLnTx/>
                  <a:uFillTx/>
                  <a:latin typeface="Cambria Math" panose="02040503050406030204" pitchFamily="18" charset="0"/>
                </a:endParaRPr>
              </a:p>
              <a:p>
                <a:pPr algn="ctr">
                  <a:lnSpc>
                    <a:spcPct val="110000"/>
                  </a:lnSpc>
                </a:pPr>
                <a:r>
                  <a:rPr lang="en-US" sz="1200" dirty="0">
                    <a:solidFill>
                      <a:srgbClr val="000000"/>
                    </a:solidFill>
                  </a:rPr>
                  <a:t>where,  </a:t>
                </a:r>
                <a14:m>
                  <m:oMath xmlns:m="http://schemas.openxmlformats.org/officeDocument/2006/math">
                    <m:sSub>
                      <m:sSubPr>
                        <m:ctrlPr>
                          <a:rPr lang="en-US" sz="1200" i="1">
                            <a:solidFill>
                              <a:srgbClr val="000000"/>
                            </a:solidFill>
                            <a:latin typeface="Cambria Math" panose="02040503050406030204" pitchFamily="18" charset="0"/>
                          </a:rPr>
                        </m:ctrlPr>
                      </m:sSubPr>
                      <m:e>
                        <m:r>
                          <a:rPr lang="en-US" sz="1200" b="1" i="0">
                            <a:solidFill>
                              <a:srgbClr val="000000"/>
                            </a:solidFill>
                            <a:latin typeface="Cambria Math" panose="02040503050406030204" pitchFamily="18" charset="0"/>
                          </a:rPr>
                          <m:t>𝐈</m:t>
                        </m:r>
                      </m:e>
                      <m:sub>
                        <m:r>
                          <m:rPr>
                            <m:sty m:val="p"/>
                          </m:rPr>
                          <a:rPr lang="en-US" sz="1200" i="0">
                            <a:solidFill>
                              <a:srgbClr val="000000"/>
                            </a:solidFill>
                            <a:latin typeface="Cambria Math" panose="02040503050406030204" pitchFamily="18" charset="0"/>
                          </a:rPr>
                          <m:t>inj</m:t>
                        </m:r>
                      </m:sub>
                    </m:sSub>
                    <m:r>
                      <a:rPr lang="en-US" sz="1200" i="1">
                        <a:solidFill>
                          <a:srgbClr val="000000"/>
                        </a:solidFill>
                        <a:latin typeface="Cambria Math" panose="02040503050406030204" pitchFamily="18" charset="0"/>
                      </a:rPr>
                      <m:t>=</m:t>
                    </m:r>
                    <m:d>
                      <m:dPr>
                        <m:begChr m:val="["/>
                        <m:endChr m:val="]"/>
                        <m:ctrlPr>
                          <a:rPr lang="en-US" sz="1200" i="1">
                            <a:solidFill>
                              <a:srgbClr val="000000"/>
                            </a:solidFill>
                            <a:latin typeface="Cambria Math" panose="02040503050406030204" pitchFamily="18" charset="0"/>
                          </a:rPr>
                        </m:ctrlPr>
                      </m:dPr>
                      <m:e>
                        <m:m>
                          <m:mPr>
                            <m:mcs>
                              <m:mc>
                                <m:mcPr>
                                  <m:count m:val="1"/>
                                  <m:mcJc m:val="center"/>
                                </m:mcPr>
                              </m:mc>
                            </m:mcs>
                            <m:ctrlPr>
                              <a:rPr lang="en-US" sz="1200" i="1" dirty="0">
                                <a:solidFill>
                                  <a:srgbClr val="000000"/>
                                </a:solidFill>
                                <a:latin typeface="Cambria Math" panose="02040503050406030204" pitchFamily="18" charset="0"/>
                              </a:rPr>
                            </m:ctrlPr>
                          </m:mPr>
                          <m:mr>
                            <m:e>
                              <m:sSubSup>
                                <m:sSubSupPr>
                                  <m:ctrlPr>
                                    <a:rPr lang="en-US" sz="1200" i="1">
                                      <a:solidFill>
                                        <a:srgbClr val="000000"/>
                                      </a:solidFill>
                                      <a:latin typeface="Cambria Math" panose="02040503050406030204" pitchFamily="18" charset="0"/>
                                    </a:rPr>
                                  </m:ctrlPr>
                                </m:sSubSupPr>
                                <m:e>
                                  <m:r>
                                    <a:rPr lang="en-US" sz="1200" b="1" i="1">
                                      <a:solidFill>
                                        <a:srgbClr val="000000"/>
                                      </a:solidFill>
                                      <a:latin typeface="Cambria Math" panose="02040503050406030204" pitchFamily="18" charset="0"/>
                                    </a:rPr>
                                    <m:t>𝑰</m:t>
                                  </m:r>
                                </m:e>
                                <m:sub>
                                  <m:r>
                                    <a:rPr lang="en-US" sz="1200" i="1">
                                      <a:solidFill>
                                        <a:srgbClr val="000000"/>
                                      </a:solidFill>
                                      <a:latin typeface="Cambria Math" panose="02040503050406030204" pitchFamily="18" charset="0"/>
                                    </a:rPr>
                                    <m:t>𝑘</m:t>
                                  </m:r>
                                </m:sub>
                                <m:sup>
                                  <m:r>
                                    <a:rPr lang="en-US" sz="1200" i="1">
                                      <a:solidFill>
                                        <a:srgbClr val="000000"/>
                                      </a:solidFill>
                                      <a:latin typeface="Cambria Math" panose="02040503050406030204" pitchFamily="18" charset="0"/>
                                    </a:rPr>
                                    <m:t>𝑖𝑛</m:t>
                                  </m:r>
                                </m:sup>
                              </m:sSubSup>
                            </m:e>
                          </m:mr>
                          <m:mr>
                            <m:e>
                              <m:sSubSup>
                                <m:sSubSupPr>
                                  <m:ctrlPr>
                                    <a:rPr lang="en-US" sz="1200" i="1">
                                      <a:solidFill>
                                        <a:srgbClr val="000000"/>
                                      </a:solidFill>
                                      <a:latin typeface="Cambria Math" panose="02040503050406030204" pitchFamily="18" charset="0"/>
                                    </a:rPr>
                                  </m:ctrlPr>
                                </m:sSubSupPr>
                                <m:e>
                                  <m:r>
                                    <a:rPr lang="en-US" sz="1200" b="1" i="1">
                                      <a:solidFill>
                                        <a:srgbClr val="000000"/>
                                      </a:solidFill>
                                      <a:latin typeface="Cambria Math" panose="02040503050406030204" pitchFamily="18" charset="0"/>
                                    </a:rPr>
                                    <m:t>𝑰</m:t>
                                  </m:r>
                                </m:e>
                                <m:sub>
                                  <m:r>
                                    <a:rPr lang="en-US" sz="1200" i="1">
                                      <a:solidFill>
                                        <a:srgbClr val="000000"/>
                                      </a:solidFill>
                                      <a:latin typeface="Cambria Math" panose="02040503050406030204" pitchFamily="18" charset="0"/>
                                    </a:rPr>
                                    <m:t>𝑚</m:t>
                                  </m:r>
                                </m:sub>
                                <m:sup>
                                  <m:r>
                                    <a:rPr lang="en-US" sz="1200" i="1">
                                      <a:solidFill>
                                        <a:srgbClr val="000000"/>
                                      </a:solidFill>
                                      <a:latin typeface="Cambria Math" panose="02040503050406030204" pitchFamily="18" charset="0"/>
                                    </a:rPr>
                                    <m:t>𝑖𝑛</m:t>
                                  </m:r>
                                </m:sup>
                              </m:sSubSup>
                            </m:e>
                          </m:mr>
                          <m:mr>
                            <m:e>
                              <m:sSubSup>
                                <m:sSubSupPr>
                                  <m:ctrlPr>
                                    <a:rPr lang="en-US" sz="1200" i="1">
                                      <a:solidFill>
                                        <a:srgbClr val="000000"/>
                                      </a:solidFill>
                                      <a:latin typeface="Cambria Math" panose="02040503050406030204" pitchFamily="18" charset="0"/>
                                    </a:rPr>
                                  </m:ctrlPr>
                                </m:sSubSupPr>
                                <m:e>
                                  <m:r>
                                    <a:rPr lang="en-US" sz="1200" b="1" i="1">
                                      <a:solidFill>
                                        <a:srgbClr val="000000"/>
                                      </a:solidFill>
                                      <a:latin typeface="Cambria Math" panose="02040503050406030204" pitchFamily="18" charset="0"/>
                                    </a:rPr>
                                    <m:t>𝑰</m:t>
                                  </m:r>
                                </m:e>
                                <m:sub>
                                  <m:r>
                                    <a:rPr lang="en-US" sz="1200" i="1">
                                      <a:solidFill>
                                        <a:srgbClr val="000000"/>
                                      </a:solidFill>
                                      <a:latin typeface="Cambria Math" panose="02040503050406030204" pitchFamily="18" charset="0"/>
                                    </a:rPr>
                                    <m:t>𝑛</m:t>
                                  </m:r>
                                </m:sub>
                                <m:sup>
                                  <m:r>
                                    <a:rPr lang="en-US" sz="1200" i="1">
                                      <a:solidFill>
                                        <a:srgbClr val="000000"/>
                                      </a:solidFill>
                                      <a:latin typeface="Cambria Math" panose="02040503050406030204" pitchFamily="18" charset="0"/>
                                    </a:rPr>
                                    <m:t>𝑖𝑛</m:t>
                                  </m:r>
                                </m:sup>
                              </m:sSubSup>
                            </m:e>
                          </m:mr>
                        </m:m>
                      </m:e>
                    </m:d>
                    <m:r>
                      <a:rPr lang="en-US" sz="1200" b="0" i="1" smtClean="0">
                        <a:solidFill>
                          <a:srgbClr val="000000"/>
                        </a:solidFill>
                        <a:latin typeface="Cambria Math" panose="02040503050406030204" pitchFamily="18" charset="0"/>
                      </a:rPr>
                      <m:t>,    </m:t>
                    </m:r>
                    <m:r>
                      <a:rPr lang="en-US" sz="1200" b="1" i="0" smtClean="0">
                        <a:solidFill>
                          <a:srgbClr val="000000"/>
                        </a:solidFill>
                        <a:latin typeface="Cambria Math" panose="02040503050406030204" pitchFamily="18" charset="0"/>
                      </a:rPr>
                      <m:t>𝐘</m:t>
                    </m:r>
                    <m:r>
                      <a:rPr lang="en-US" sz="1200" b="0" i="1" smtClean="0">
                        <a:solidFill>
                          <a:srgbClr val="000000"/>
                        </a:solidFill>
                        <a:latin typeface="Cambria Math" panose="02040503050406030204" pitchFamily="18" charset="0"/>
                      </a:rPr>
                      <m:t>=</m:t>
                    </m:r>
                    <m:d>
                      <m:dPr>
                        <m:begChr m:val="["/>
                        <m:endChr m:val="]"/>
                        <m:ctrlPr>
                          <a:rPr lang="en-US" sz="1200" i="1" dirty="0">
                            <a:solidFill>
                              <a:srgbClr val="000000"/>
                            </a:solidFill>
                            <a:latin typeface="Cambria Math" panose="02040503050406030204" pitchFamily="18" charset="0"/>
                          </a:rPr>
                        </m:ctrlPr>
                      </m:dPr>
                      <m:e>
                        <m:m>
                          <m:mPr>
                            <m:mcs>
                              <m:mc>
                                <m:mcPr>
                                  <m:count m:val="3"/>
                                  <m:mcJc m:val="center"/>
                                </m:mcPr>
                              </m:mc>
                            </m:mcs>
                            <m:ctrlPr>
                              <a:rPr lang="en-US" sz="1200" i="1" dirty="0">
                                <a:solidFill>
                                  <a:srgbClr val="000000"/>
                                </a:solidFill>
                                <a:latin typeface="Cambria Math" panose="02040503050406030204" pitchFamily="18" charset="0"/>
                              </a:rPr>
                            </m:ctrlPr>
                          </m:mPr>
                          <m:mr>
                            <m:e>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𝒀</m:t>
                                  </m:r>
                                </m:e>
                                <m:sub>
                                  <m:r>
                                    <a:rPr lang="en-US" sz="1200" i="1">
                                      <a:solidFill>
                                        <a:srgbClr val="000000"/>
                                      </a:solidFill>
                                      <a:latin typeface="Cambria Math" panose="02040503050406030204" pitchFamily="18" charset="0"/>
                                    </a:rPr>
                                    <m:t>𝑘</m:t>
                                  </m:r>
                                </m:sub>
                              </m:sSub>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𝒀</m:t>
                                  </m:r>
                                </m:e>
                                <m:sub>
                                  <m:r>
                                    <a:rPr lang="en-US" sz="1200" i="1">
                                      <a:solidFill>
                                        <a:srgbClr val="000000"/>
                                      </a:solidFill>
                                      <a:latin typeface="Cambria Math" panose="02040503050406030204" pitchFamily="18" charset="0"/>
                                    </a:rPr>
                                    <m:t>𝑘𝑚</m:t>
                                  </m:r>
                                </m:sub>
                              </m:sSub>
                            </m:e>
                            <m:e>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𝒀</m:t>
                                  </m:r>
                                </m:e>
                                <m:sub>
                                  <m:r>
                                    <a:rPr lang="en-US" sz="1200" i="1">
                                      <a:solidFill>
                                        <a:srgbClr val="000000"/>
                                      </a:solidFill>
                                      <a:latin typeface="Cambria Math" panose="02040503050406030204" pitchFamily="18" charset="0"/>
                                    </a:rPr>
                                    <m:t>𝑘𝑚</m:t>
                                  </m:r>
                                </m:sub>
                              </m:sSub>
                            </m:e>
                            <m:e>
                              <m:r>
                                <a:rPr lang="en-US" sz="1200" b="1" i="1" dirty="0">
                                  <a:solidFill>
                                    <a:srgbClr val="000000"/>
                                  </a:solidFill>
                                  <a:latin typeface="Cambria Math" panose="02040503050406030204" pitchFamily="18" charset="0"/>
                                </a:rPr>
                                <m:t>𝟎</m:t>
                              </m:r>
                            </m:e>
                          </m:mr>
                          <m:mr>
                            <m:e>
                              <m:sSub>
                                <m:sSubPr>
                                  <m:ctrlPr>
                                    <a:rPr lang="en-US" sz="1200" i="1">
                                      <a:solidFill>
                                        <a:srgbClr val="000000"/>
                                      </a:solidFill>
                                      <a:latin typeface="Cambria Math" panose="02040503050406030204" pitchFamily="18" charset="0"/>
                                    </a:rPr>
                                  </m:ctrlPr>
                                </m:sSubPr>
                                <m:e>
                                  <m:r>
                                    <a:rPr lang="en-US" sz="1200" b="1" i="1" smtClean="0">
                                      <a:solidFill>
                                        <a:srgbClr val="000000"/>
                                      </a:solidFill>
                                      <a:latin typeface="Cambria Math" panose="02040503050406030204" pitchFamily="18" charset="0"/>
                                    </a:rPr>
                                    <m:t>−</m:t>
                                  </m:r>
                                  <m:r>
                                    <a:rPr lang="en-US" sz="1200" b="1" i="1">
                                      <a:solidFill>
                                        <a:srgbClr val="000000"/>
                                      </a:solidFill>
                                      <a:latin typeface="Cambria Math" panose="02040503050406030204" pitchFamily="18" charset="0"/>
                                    </a:rPr>
                                    <m:t>𝒀</m:t>
                                  </m:r>
                                </m:e>
                                <m:sub>
                                  <m:r>
                                    <a:rPr lang="en-US" sz="1200" i="1">
                                      <a:solidFill>
                                        <a:srgbClr val="000000"/>
                                      </a:solidFill>
                                      <a:latin typeface="Cambria Math" panose="02040503050406030204" pitchFamily="18" charset="0"/>
                                    </a:rPr>
                                    <m:t>𝑘𝑚</m:t>
                                  </m:r>
                                </m:sub>
                              </m:sSub>
                            </m:e>
                            <m:e>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𝒀</m:t>
                                  </m:r>
                                </m:e>
                                <m:sub>
                                  <m:r>
                                    <a:rPr lang="en-US" sz="1200" i="1">
                                      <a:solidFill>
                                        <a:srgbClr val="000000"/>
                                      </a:solidFill>
                                      <a:latin typeface="Cambria Math" panose="02040503050406030204" pitchFamily="18" charset="0"/>
                                    </a:rPr>
                                    <m:t>𝑘𝑚</m:t>
                                  </m:r>
                                </m:sub>
                              </m:sSub>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𝒀</m:t>
                                  </m:r>
                                </m:e>
                                <m:sub>
                                  <m:r>
                                    <a:rPr lang="en-US" sz="1200" i="1">
                                      <a:solidFill>
                                        <a:srgbClr val="000000"/>
                                      </a:solidFill>
                                      <a:latin typeface="Cambria Math" panose="02040503050406030204" pitchFamily="18" charset="0"/>
                                    </a:rPr>
                                    <m:t>𝑚𝑛</m:t>
                                  </m:r>
                                </m:sub>
                              </m:sSub>
                            </m:e>
                            <m:e>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𝒀</m:t>
                                  </m:r>
                                </m:e>
                                <m:sub>
                                  <m:r>
                                    <a:rPr lang="en-US" sz="1200" i="1">
                                      <a:solidFill>
                                        <a:srgbClr val="000000"/>
                                      </a:solidFill>
                                      <a:latin typeface="Cambria Math" panose="02040503050406030204" pitchFamily="18" charset="0"/>
                                    </a:rPr>
                                    <m:t>𝑚𝑛</m:t>
                                  </m:r>
                                </m:sub>
                              </m:sSub>
                            </m:e>
                          </m:mr>
                          <m:mr>
                            <m:e>
                              <m:r>
                                <a:rPr lang="en-US" sz="1200" b="1" i="1" dirty="0">
                                  <a:solidFill>
                                    <a:srgbClr val="000000"/>
                                  </a:solidFill>
                                  <a:latin typeface="Cambria Math" panose="02040503050406030204" pitchFamily="18" charset="0"/>
                                </a:rPr>
                                <m:t>𝟎</m:t>
                              </m:r>
                            </m:e>
                            <m:e>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𝒀</m:t>
                                  </m:r>
                                </m:e>
                                <m:sub>
                                  <m:r>
                                    <a:rPr lang="en-US" sz="1200" i="1">
                                      <a:solidFill>
                                        <a:srgbClr val="000000"/>
                                      </a:solidFill>
                                      <a:latin typeface="Cambria Math" panose="02040503050406030204" pitchFamily="18" charset="0"/>
                                    </a:rPr>
                                    <m:t>𝑚𝑛</m:t>
                                  </m:r>
                                </m:sub>
                              </m:sSub>
                            </m:e>
                            <m:e>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𝒀</m:t>
                                  </m:r>
                                </m:e>
                                <m:sub>
                                  <m:r>
                                    <a:rPr lang="en-US" sz="1200" i="1">
                                      <a:solidFill>
                                        <a:srgbClr val="000000"/>
                                      </a:solidFill>
                                      <a:latin typeface="Cambria Math" panose="02040503050406030204" pitchFamily="18" charset="0"/>
                                    </a:rPr>
                                    <m:t>𝑚𝑛</m:t>
                                  </m:r>
                                </m:sub>
                              </m:sSub>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𝒀</m:t>
                                  </m:r>
                                </m:e>
                                <m:sub>
                                  <m:r>
                                    <a:rPr lang="en-US" sz="1200" i="1">
                                      <a:solidFill>
                                        <a:srgbClr val="000000"/>
                                      </a:solidFill>
                                      <a:latin typeface="Cambria Math" panose="02040503050406030204" pitchFamily="18" charset="0"/>
                                    </a:rPr>
                                    <m:t>𝑛</m:t>
                                  </m:r>
                                </m:sub>
                              </m:sSub>
                            </m:e>
                          </m:mr>
                        </m:m>
                      </m:e>
                    </m:d>
                  </m:oMath>
                </a14:m>
                <a:r>
                  <a:rPr lang="en-US" sz="1200" dirty="0">
                    <a:solidFill>
                      <a:srgbClr val="000000"/>
                    </a:solidFill>
                  </a:rPr>
                  <a:t>, </a:t>
                </a:r>
                <a14:m>
                  <m:oMath xmlns:m="http://schemas.openxmlformats.org/officeDocument/2006/math">
                    <m:r>
                      <a:rPr lang="en-US" sz="1200" b="1" i="0" smtClean="0">
                        <a:solidFill>
                          <a:srgbClr val="000000"/>
                        </a:solidFill>
                        <a:latin typeface="Cambria Math" panose="02040503050406030204" pitchFamily="18" charset="0"/>
                      </a:rPr>
                      <m:t>𝐕</m:t>
                    </m:r>
                    <m:r>
                      <a:rPr lang="en-US" sz="1200" i="1">
                        <a:solidFill>
                          <a:srgbClr val="000000"/>
                        </a:solidFill>
                        <a:latin typeface="Cambria Math" panose="02040503050406030204" pitchFamily="18" charset="0"/>
                      </a:rPr>
                      <m:t>=</m:t>
                    </m:r>
                    <m:d>
                      <m:dPr>
                        <m:begChr m:val="["/>
                        <m:endChr m:val="]"/>
                        <m:ctrlPr>
                          <a:rPr lang="en-US" sz="1200" i="1" dirty="0">
                            <a:solidFill>
                              <a:srgbClr val="000000"/>
                            </a:solidFill>
                            <a:latin typeface="Cambria Math" panose="02040503050406030204" pitchFamily="18" charset="0"/>
                          </a:rPr>
                        </m:ctrlPr>
                      </m:dPr>
                      <m:e>
                        <m:m>
                          <m:mPr>
                            <m:mcs>
                              <m:mc>
                                <m:mcPr>
                                  <m:count m:val="1"/>
                                  <m:mcJc m:val="center"/>
                                </m:mcPr>
                              </m:mc>
                            </m:mcs>
                            <m:ctrlPr>
                              <a:rPr lang="en-US" sz="1200" i="1" dirty="0">
                                <a:solidFill>
                                  <a:srgbClr val="000000"/>
                                </a:solidFill>
                                <a:latin typeface="Cambria Math" panose="02040503050406030204" pitchFamily="18" charset="0"/>
                              </a:rPr>
                            </m:ctrlPr>
                          </m:mPr>
                          <m:mr>
                            <m:e>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𝑽</m:t>
                                  </m:r>
                                </m:e>
                                <m:sub>
                                  <m:r>
                                    <a:rPr lang="en-US" sz="1200" i="1">
                                      <a:solidFill>
                                        <a:srgbClr val="000000"/>
                                      </a:solidFill>
                                      <a:latin typeface="Cambria Math" panose="02040503050406030204" pitchFamily="18" charset="0"/>
                                    </a:rPr>
                                    <m:t>𝑘</m:t>
                                  </m:r>
                                </m:sub>
                              </m:sSub>
                            </m:e>
                          </m:mr>
                          <m:mr>
                            <m:e>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𝑽</m:t>
                                  </m:r>
                                </m:e>
                                <m:sub>
                                  <m:r>
                                    <a:rPr lang="en-US" sz="1200" i="1">
                                      <a:solidFill>
                                        <a:srgbClr val="000000"/>
                                      </a:solidFill>
                                      <a:latin typeface="Cambria Math" panose="02040503050406030204" pitchFamily="18" charset="0"/>
                                    </a:rPr>
                                    <m:t>𝑚</m:t>
                                  </m:r>
                                </m:sub>
                              </m:sSub>
                            </m:e>
                          </m:mr>
                          <m:mr>
                            <m:e>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𝑽</m:t>
                                  </m:r>
                                </m:e>
                                <m:sub>
                                  <m:r>
                                    <a:rPr lang="en-US" sz="1200" i="1">
                                      <a:solidFill>
                                        <a:srgbClr val="000000"/>
                                      </a:solidFill>
                                      <a:latin typeface="Cambria Math" panose="02040503050406030204" pitchFamily="18" charset="0"/>
                                    </a:rPr>
                                    <m:t>𝑛</m:t>
                                  </m:r>
                                </m:sub>
                              </m:sSub>
                            </m:e>
                          </m:mr>
                        </m:m>
                      </m:e>
                    </m:d>
                  </m:oMath>
                </a14:m>
                <a:r>
                  <a:rPr lang="en-US" sz="1200" dirty="0">
                    <a:solidFill>
                      <a:srgbClr val="000000"/>
                    </a:solidFill>
                  </a:rPr>
                  <a:t>.</a:t>
                </a:r>
              </a:p>
              <a:p>
                <a:pPr lvl="0" algn="ctr">
                  <a:lnSpc>
                    <a:spcPct val="120000"/>
                  </a:lnSpc>
                </a:pPr>
                <a:endParaRPr kumimoji="0" lang="en-US" sz="1200" u="none" strike="noStrike" kern="1200" cap="none" spc="0" normalizeH="0" baseline="0" noProof="0" dirty="0">
                  <a:ln>
                    <a:noFill/>
                  </a:ln>
                  <a:solidFill>
                    <a:srgbClr val="000000"/>
                  </a:solidFill>
                  <a:effectLst/>
                  <a:uLnTx/>
                  <a:uFillTx/>
                  <a:latin typeface="Cambria Math" panose="02040503050406030204" pitchFamily="18" charset="0"/>
                </a:endParaRPr>
              </a:p>
              <a:p>
                <a:pPr lvl="0" algn="ctr">
                  <a:lnSpc>
                    <a:spcPct val="120000"/>
                  </a:lnSpc>
                </a:pPr>
                <a:r>
                  <a:rPr kumimoji="0" lang="en-US" sz="1200" u="none" strike="noStrike" kern="1200" cap="none" spc="0" normalizeH="0" baseline="0" noProof="0" dirty="0">
                    <a:ln>
                      <a:noFill/>
                    </a:ln>
                    <a:solidFill>
                      <a:srgbClr val="000000"/>
                    </a:solidFill>
                    <a:effectLst/>
                    <a:uLnTx/>
                    <a:uFillTx/>
                    <a:latin typeface="Cambria Math" panose="02040503050406030204" pitchFamily="18" charset="0"/>
                  </a:rPr>
                  <a:t>Conclusions for constructing </a:t>
                </a:r>
                <a:r>
                  <a:rPr kumimoji="0" lang="en-US" sz="1200" b="1" u="none" strike="noStrike" kern="1200" cap="none" spc="0" normalizeH="0" baseline="0" noProof="0" dirty="0">
                    <a:ln>
                      <a:noFill/>
                    </a:ln>
                    <a:solidFill>
                      <a:srgbClr val="000000"/>
                    </a:solidFill>
                    <a:effectLst/>
                    <a:uLnTx/>
                    <a:uFillTx/>
                    <a:latin typeface="Cambria Math" panose="02040503050406030204" pitchFamily="18" charset="0"/>
                  </a:rPr>
                  <a:t>Y</a:t>
                </a:r>
                <a:r>
                  <a:rPr kumimoji="0" lang="en-US" sz="1200" b="1" i="1" u="none" strike="noStrike" kern="1200" cap="none" spc="0" normalizeH="0" baseline="0" noProof="0" dirty="0">
                    <a:ln>
                      <a:noFill/>
                    </a:ln>
                    <a:solidFill>
                      <a:srgbClr val="000000"/>
                    </a:solidFill>
                    <a:effectLst/>
                    <a:uLnTx/>
                    <a:uFillTx/>
                    <a:latin typeface="Cambria Math" panose="02040503050406030204" pitchFamily="18" charset="0"/>
                  </a:rPr>
                  <a:t> </a:t>
                </a:r>
                <a:r>
                  <a:rPr kumimoji="0" lang="en-US" sz="1200" u="none" strike="noStrike" kern="1200" cap="none" spc="0" normalizeH="0" baseline="0" noProof="0" dirty="0">
                    <a:ln>
                      <a:noFill/>
                    </a:ln>
                    <a:solidFill>
                      <a:srgbClr val="000000"/>
                    </a:solidFill>
                    <a:effectLst/>
                    <a:uLnTx/>
                    <a:uFillTx/>
                    <a:latin typeface="Cambria Math" panose="02040503050406030204" pitchFamily="18" charset="0"/>
                  </a:rPr>
                  <a:t>:</a:t>
                </a:r>
                <a:r>
                  <a:rPr kumimoji="0" lang="en-US" sz="1200" u="none" strike="noStrike" kern="1200" cap="none" spc="0" normalizeH="0" noProof="0" dirty="0">
                    <a:ln>
                      <a:noFill/>
                    </a:ln>
                    <a:solidFill>
                      <a:srgbClr val="000000"/>
                    </a:solidFill>
                    <a:effectLst/>
                    <a:uLnTx/>
                    <a:uFillTx/>
                    <a:latin typeface="Cambria Math" panose="02040503050406030204" pitchFamily="18" charset="0"/>
                  </a:rPr>
                  <a:t>  </a:t>
                </a:r>
                <a:r>
                  <a:rPr kumimoji="0" lang="en-US" sz="1200" u="none" strike="noStrike" kern="1200" cap="none" spc="0" normalizeH="0" baseline="0" noProof="0" dirty="0">
                    <a:ln>
                      <a:noFill/>
                    </a:ln>
                    <a:solidFill>
                      <a:srgbClr val="000000"/>
                    </a:solidFill>
                    <a:effectLst/>
                    <a:uLnTx/>
                    <a:uFillTx/>
                    <a:latin typeface="Cambria Math" panose="02040503050406030204" pitchFamily="18" charset="0"/>
                  </a:rPr>
                  <a:t>(1) </a:t>
                </a:r>
                <a14:m>
                  <m:oMath xmlns:m="http://schemas.openxmlformats.org/officeDocument/2006/math">
                    <m:sSub>
                      <m:sSubPr>
                        <m:ctrlPr>
                          <a:rPr lang="en-US" sz="1200" i="1" smtClean="0">
                            <a:solidFill>
                              <a:srgbClr val="000000"/>
                            </a:solidFill>
                            <a:latin typeface="Cambria Math" panose="02040503050406030204" pitchFamily="18" charset="0"/>
                          </a:rPr>
                        </m:ctrlPr>
                      </m:sSubPr>
                      <m:e>
                        <m:r>
                          <a:rPr lang="en-US" sz="1200" b="1" i="0">
                            <a:solidFill>
                              <a:srgbClr val="000000"/>
                            </a:solidFill>
                            <a:latin typeface="Cambria Math" panose="02040503050406030204" pitchFamily="18" charset="0"/>
                          </a:rPr>
                          <m:t>𝐘</m:t>
                        </m:r>
                      </m:e>
                      <m:sub>
                        <m:r>
                          <a:rPr lang="en-US" sz="1200" b="0" i="1" smtClean="0">
                            <a:solidFill>
                              <a:srgbClr val="000000"/>
                            </a:solidFill>
                            <a:latin typeface="Cambria Math" panose="02040503050406030204" pitchFamily="18" charset="0"/>
                          </a:rPr>
                          <m:t>𝑖𝑗</m:t>
                        </m:r>
                      </m:sub>
                    </m:sSub>
                    <m:r>
                      <a:rPr lang="en-US" sz="1200" b="0" i="1" smtClean="0">
                        <a:solidFill>
                          <a:srgbClr val="000000"/>
                        </a:solidFill>
                        <a:latin typeface="Cambria Math" panose="02040503050406030204" pitchFamily="18" charset="0"/>
                      </a:rPr>
                      <m:t>=</m:t>
                    </m:r>
                    <m:sSub>
                      <m:sSubPr>
                        <m:ctrlPr>
                          <a:rPr lang="en-US" sz="1200" b="0" i="1" smtClean="0">
                            <a:solidFill>
                              <a:srgbClr val="000000"/>
                            </a:solidFill>
                            <a:latin typeface="Cambria Math" panose="02040503050406030204" pitchFamily="18" charset="0"/>
                          </a:rPr>
                        </m:ctrlPr>
                      </m:sSubPr>
                      <m:e>
                        <m:r>
                          <a:rPr lang="en-US" sz="1200" b="1" i="0" smtClean="0">
                            <a:solidFill>
                              <a:srgbClr val="000000"/>
                            </a:solidFill>
                            <a:latin typeface="Cambria Math" panose="02040503050406030204" pitchFamily="18" charset="0"/>
                          </a:rPr>
                          <m:t>𝐘</m:t>
                        </m:r>
                      </m:e>
                      <m:sub>
                        <m:r>
                          <a:rPr lang="en-US" sz="1200" b="0" i="1" smtClean="0">
                            <a:solidFill>
                              <a:srgbClr val="000000"/>
                            </a:solidFill>
                            <a:latin typeface="Cambria Math" panose="02040503050406030204" pitchFamily="18" charset="0"/>
                          </a:rPr>
                          <m:t>𝑗𝑖</m:t>
                        </m:r>
                      </m:sub>
                    </m:sSub>
                  </m:oMath>
                </a14:m>
                <a:r>
                  <a:rPr kumimoji="0" lang="en-US" sz="1200" u="none" strike="noStrike" kern="1200" cap="none" spc="0" normalizeH="0" baseline="0" noProof="0" dirty="0">
                    <a:ln>
                      <a:noFill/>
                    </a:ln>
                    <a:solidFill>
                      <a:srgbClr val="000000"/>
                    </a:solidFill>
                    <a:effectLst/>
                    <a:uLnTx/>
                    <a:uFillTx/>
                    <a:latin typeface="Cambria Math" panose="02040503050406030204" pitchFamily="18" charset="0"/>
                  </a:rPr>
                  <a:t>;  (2) </a:t>
                </a:r>
                <a14:m>
                  <m:oMath xmlns:m="http://schemas.openxmlformats.org/officeDocument/2006/math">
                    <m:sSub>
                      <m:sSubPr>
                        <m:ctrlPr>
                          <a:rPr lang="en-US" sz="1200" i="1">
                            <a:solidFill>
                              <a:srgbClr val="000000"/>
                            </a:solidFill>
                            <a:latin typeface="Cambria Math" panose="02040503050406030204" pitchFamily="18" charset="0"/>
                          </a:rPr>
                        </m:ctrlPr>
                      </m:sSubPr>
                      <m:e>
                        <m:r>
                          <a:rPr lang="en-US" sz="1200" b="1">
                            <a:solidFill>
                              <a:srgbClr val="000000"/>
                            </a:solidFill>
                            <a:latin typeface="Cambria Math" panose="02040503050406030204" pitchFamily="18" charset="0"/>
                          </a:rPr>
                          <m:t>𝐘</m:t>
                        </m:r>
                      </m:e>
                      <m:sub>
                        <m:r>
                          <a:rPr lang="en-US" sz="1200" i="1">
                            <a:solidFill>
                              <a:srgbClr val="000000"/>
                            </a:solidFill>
                            <a:latin typeface="Cambria Math" panose="02040503050406030204" pitchFamily="18" charset="0"/>
                          </a:rPr>
                          <m:t>𝑖𝑗</m:t>
                        </m:r>
                      </m:sub>
                    </m:sSub>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𝒀</m:t>
                        </m:r>
                      </m:e>
                      <m:sub>
                        <m:r>
                          <a:rPr lang="en-US" sz="1200" b="0" i="1" smtClean="0">
                            <a:solidFill>
                              <a:srgbClr val="000000"/>
                            </a:solidFill>
                            <a:latin typeface="Cambria Math" panose="02040503050406030204" pitchFamily="18" charset="0"/>
                          </a:rPr>
                          <m:t>𝑖𝑗</m:t>
                        </m:r>
                      </m:sub>
                    </m:sSub>
                  </m:oMath>
                </a14:m>
                <a:r>
                  <a:rPr kumimoji="0" lang="en-US" sz="1200" u="none" strike="noStrike" kern="1200" cap="none" spc="0" normalizeH="0" baseline="0" noProof="0" dirty="0">
                    <a:ln>
                      <a:noFill/>
                    </a:ln>
                    <a:solidFill>
                      <a:srgbClr val="000000"/>
                    </a:solidFill>
                    <a:effectLst/>
                    <a:uLnTx/>
                    <a:uFillTx/>
                    <a:latin typeface="Cambria Math" panose="02040503050406030204" pitchFamily="18" charset="0"/>
                  </a:rPr>
                  <a:t>;   (3) </a:t>
                </a:r>
                <a14:m>
                  <m:oMath xmlns:m="http://schemas.openxmlformats.org/officeDocument/2006/math">
                    <m:sSub>
                      <m:sSubPr>
                        <m:ctrlPr>
                          <a:rPr lang="en-US" sz="1200" i="1">
                            <a:solidFill>
                              <a:srgbClr val="000000"/>
                            </a:solidFill>
                            <a:latin typeface="Cambria Math" panose="02040503050406030204" pitchFamily="18" charset="0"/>
                          </a:rPr>
                        </m:ctrlPr>
                      </m:sSubPr>
                      <m:e>
                        <m:r>
                          <a:rPr lang="en-US" sz="1200" b="1">
                            <a:solidFill>
                              <a:srgbClr val="000000"/>
                            </a:solidFill>
                            <a:latin typeface="Cambria Math" panose="02040503050406030204" pitchFamily="18" charset="0"/>
                          </a:rPr>
                          <m:t>𝐘</m:t>
                        </m:r>
                      </m:e>
                      <m:sub>
                        <m:r>
                          <a:rPr lang="en-US" sz="1200" i="1">
                            <a:solidFill>
                              <a:srgbClr val="000000"/>
                            </a:solidFill>
                            <a:latin typeface="Cambria Math" panose="02040503050406030204" pitchFamily="18" charset="0"/>
                          </a:rPr>
                          <m:t>𝑖</m:t>
                        </m:r>
                        <m:r>
                          <a:rPr lang="en-US" sz="1200" b="0" i="1" smtClean="0">
                            <a:solidFill>
                              <a:srgbClr val="000000"/>
                            </a:solidFill>
                            <a:latin typeface="Cambria Math" panose="02040503050406030204" pitchFamily="18" charset="0"/>
                          </a:rPr>
                          <m:t>𝑖</m:t>
                        </m:r>
                      </m:sub>
                    </m:sSub>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𝒀</m:t>
                        </m:r>
                      </m:e>
                      <m:sub>
                        <m:r>
                          <a:rPr lang="en-US" sz="1200" i="1">
                            <a:solidFill>
                              <a:srgbClr val="000000"/>
                            </a:solidFill>
                            <a:latin typeface="Cambria Math" panose="02040503050406030204" pitchFamily="18" charset="0"/>
                          </a:rPr>
                          <m:t>𝑖</m:t>
                        </m:r>
                      </m:sub>
                    </m:sSub>
                    <m:r>
                      <a:rPr lang="en-US" sz="1200" b="0" i="1" smtClean="0">
                        <a:solidFill>
                          <a:srgbClr val="000000"/>
                        </a:solidFill>
                        <a:latin typeface="Cambria Math" panose="02040503050406030204" pitchFamily="18" charset="0"/>
                      </a:rPr>
                      <m:t>+</m:t>
                    </m:r>
                    <m:nary>
                      <m:naryPr>
                        <m:chr m:val="∑"/>
                        <m:ctrlPr>
                          <a:rPr lang="en-US" sz="1200" b="0" i="1" smtClean="0">
                            <a:solidFill>
                              <a:srgbClr val="000000"/>
                            </a:solidFill>
                            <a:latin typeface="Cambria Math" panose="02040503050406030204" pitchFamily="18" charset="0"/>
                          </a:rPr>
                        </m:ctrlPr>
                      </m:naryPr>
                      <m:sub>
                        <m:r>
                          <m:rPr>
                            <m:brk m:alnAt="23"/>
                          </m:rPr>
                          <a:rPr lang="en-US" sz="1200" b="0" i="1" smtClean="0">
                            <a:solidFill>
                              <a:srgbClr val="000000"/>
                            </a:solidFill>
                            <a:latin typeface="Cambria Math" panose="02040503050406030204" pitchFamily="18" charset="0"/>
                          </a:rPr>
                          <m:t>𝑘</m:t>
                        </m:r>
                        <m:r>
                          <a:rPr lang="en-US" sz="1200" b="0" i="1" smtClean="0">
                            <a:solidFill>
                              <a:srgbClr val="000000"/>
                            </a:solidFill>
                            <a:latin typeface="Cambria Math" panose="02040503050406030204" pitchFamily="18" charset="0"/>
                          </a:rPr>
                          <m:t>=1,</m:t>
                        </m:r>
                        <m:r>
                          <a:rPr lang="en-US" sz="1200" b="0" i="1" smtClean="0">
                            <a:solidFill>
                              <a:srgbClr val="000000"/>
                            </a:solidFill>
                            <a:latin typeface="Cambria Math" panose="02040503050406030204" pitchFamily="18" charset="0"/>
                          </a:rPr>
                          <m:t>𝑘</m:t>
                        </m:r>
                        <m:r>
                          <a:rPr lang="en-US" sz="1200" b="0" i="1" smtClean="0">
                            <a:solidFill>
                              <a:srgbClr val="000000"/>
                            </a:solidFill>
                            <a:latin typeface="Cambria Math" panose="02040503050406030204" pitchFamily="18" charset="0"/>
                            <a:ea typeface="Cambria Math" panose="02040503050406030204" pitchFamily="18" charset="0"/>
                          </a:rPr>
                          <m:t>≠</m:t>
                        </m:r>
                        <m:r>
                          <a:rPr lang="en-US" sz="1200" b="0" i="1" smtClean="0">
                            <a:solidFill>
                              <a:srgbClr val="000000"/>
                            </a:solidFill>
                            <a:latin typeface="Cambria Math" panose="02040503050406030204" pitchFamily="18" charset="0"/>
                            <a:ea typeface="Cambria Math" panose="02040503050406030204" pitchFamily="18" charset="0"/>
                          </a:rPr>
                          <m:t>𝑖</m:t>
                        </m:r>
                      </m:sub>
                      <m:sup>
                        <m:r>
                          <a:rPr lang="en-US" sz="1200" b="0" i="1" smtClean="0">
                            <a:solidFill>
                              <a:srgbClr val="000000"/>
                            </a:solidFill>
                            <a:latin typeface="Cambria Math" panose="02040503050406030204" pitchFamily="18" charset="0"/>
                          </a:rPr>
                          <m:t>𝑁</m:t>
                        </m:r>
                      </m:sup>
                      <m:e>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𝒀</m:t>
                            </m:r>
                          </m:e>
                          <m:sub>
                            <m:r>
                              <a:rPr lang="en-US" sz="1200" i="1">
                                <a:solidFill>
                                  <a:srgbClr val="000000"/>
                                </a:solidFill>
                                <a:latin typeface="Cambria Math" panose="02040503050406030204" pitchFamily="18" charset="0"/>
                              </a:rPr>
                              <m:t>𝑖</m:t>
                            </m:r>
                            <m:r>
                              <a:rPr lang="en-US" sz="1200" b="0" i="1" smtClean="0">
                                <a:solidFill>
                                  <a:srgbClr val="000000"/>
                                </a:solidFill>
                                <a:latin typeface="Cambria Math" panose="02040503050406030204" pitchFamily="18" charset="0"/>
                              </a:rPr>
                              <m:t>𝑘</m:t>
                            </m:r>
                          </m:sub>
                        </m:sSub>
                      </m:e>
                    </m:nary>
                  </m:oMath>
                </a14:m>
                <a:endParaRPr kumimoji="0" lang="en-US" sz="1200" u="none" strike="noStrike" kern="1200" cap="none" spc="0" normalizeH="0" baseline="0" noProof="0" dirty="0">
                  <a:ln>
                    <a:noFill/>
                  </a:ln>
                  <a:solidFill>
                    <a:srgbClr val="000000"/>
                  </a:solidFill>
                  <a:effectLst/>
                  <a:uLnTx/>
                  <a:uFillTx/>
                  <a:latin typeface="Cambria Math" panose="02040503050406030204" pitchFamily="18" charset="0"/>
                </a:endParaRPr>
              </a:p>
            </p:txBody>
          </p:sp>
        </mc:Choice>
        <mc:Fallback xmlns="">
          <p:sp>
            <p:nvSpPr>
              <p:cNvPr id="2" name="TextBox 1">
                <a:extLst>
                  <a:ext uri="{FF2B5EF4-FFF2-40B4-BE49-F238E27FC236}">
                    <a16:creationId xmlns:a16="http://schemas.microsoft.com/office/drawing/2014/main" id="{DDDC1CC4-CA9C-4C33-922A-C575566FED41}"/>
                  </a:ext>
                </a:extLst>
              </p:cNvPr>
              <p:cNvSpPr txBox="1">
                <a:spLocks noRot="1" noChangeAspect="1" noMove="1" noResize="1" noEditPoints="1" noAdjustHandles="1" noChangeArrowheads="1" noChangeShapeType="1" noTextEdit="1"/>
              </p:cNvSpPr>
              <p:nvPr/>
            </p:nvSpPr>
            <p:spPr>
              <a:xfrm>
                <a:off x="762000" y="3104120"/>
                <a:ext cx="7162800" cy="2902461"/>
              </a:xfrm>
              <a:prstGeom prst="rect">
                <a:avLst/>
              </a:prstGeom>
              <a:blipFill>
                <a:blip r:embed="rId3"/>
                <a:stretch>
                  <a:fillRect l="-1277" t="-1050" b="-155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7C8A1EFD-9BF5-4FE6-81A4-33F72C26879F}"/>
                  </a:ext>
                </a:extLst>
              </p:cNvPr>
              <p:cNvSpPr/>
              <p:nvPr/>
            </p:nvSpPr>
            <p:spPr>
              <a:xfrm>
                <a:off x="2811780" y="3276683"/>
                <a:ext cx="3550920" cy="731354"/>
              </a:xfrm>
              <a:prstGeom prst="rect">
                <a:avLst/>
              </a:prstGeom>
            </p:spPr>
            <p:txBody>
              <a:bodyPr wrap="square">
                <a:spAutoFit/>
              </a:bodyPr>
              <a:lstStyle/>
              <a:p>
                <a:pPr lvl="0">
                  <a:lnSpc>
                    <a:spcPct val="110000"/>
                  </a:lnSpc>
                </a:pPr>
                <a14:m>
                  <m:oMathPara xmlns:m="http://schemas.openxmlformats.org/officeDocument/2006/math">
                    <m:oMathParaPr>
                      <m:jc m:val="left"/>
                    </m:oMathParaPr>
                    <m:oMath xmlns:m="http://schemas.openxmlformats.org/officeDocument/2006/math">
                      <m:sSubSup>
                        <m:sSubSupPr>
                          <m:ctrlPr>
                            <a:rPr lang="en-US" sz="1200" i="1">
                              <a:solidFill>
                                <a:srgbClr val="000000"/>
                              </a:solidFill>
                              <a:latin typeface="Cambria Math" panose="02040503050406030204" pitchFamily="18" charset="0"/>
                            </a:rPr>
                          </m:ctrlPr>
                        </m:sSubSupPr>
                        <m:e>
                          <m:r>
                            <a:rPr lang="en-US" sz="1200" b="1" i="1">
                              <a:solidFill>
                                <a:srgbClr val="000000"/>
                              </a:solidFill>
                              <a:latin typeface="Cambria Math" panose="02040503050406030204" pitchFamily="18" charset="0"/>
                            </a:rPr>
                            <m:t>𝑰</m:t>
                          </m:r>
                        </m:e>
                        <m:sub>
                          <m:r>
                            <a:rPr lang="en-US" sz="1200" i="1">
                              <a:solidFill>
                                <a:srgbClr val="000000"/>
                              </a:solidFill>
                              <a:latin typeface="Cambria Math" panose="02040503050406030204" pitchFamily="18" charset="0"/>
                            </a:rPr>
                            <m:t>𝑘</m:t>
                          </m:r>
                        </m:sub>
                        <m:sup>
                          <m:r>
                            <a:rPr lang="en-US" sz="1200" i="1">
                              <a:solidFill>
                                <a:srgbClr val="000000"/>
                              </a:solidFill>
                              <a:latin typeface="Cambria Math" panose="02040503050406030204" pitchFamily="18" charset="0"/>
                            </a:rPr>
                            <m:t>𝑖𝑛</m:t>
                          </m:r>
                        </m:sup>
                      </m:sSubSup>
                      <m:r>
                        <a:rPr lang="en-US" sz="1200" b="1" i="1">
                          <a:solidFill>
                            <a:srgbClr val="000000"/>
                          </a:solidFill>
                          <a:latin typeface="Cambria Math" panose="02040503050406030204" pitchFamily="18" charset="0"/>
                        </a:rPr>
                        <m:t>=</m:t>
                      </m:r>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𝒀</m:t>
                          </m:r>
                        </m:e>
                        <m:sub>
                          <m:r>
                            <a:rPr lang="en-US" sz="1200" i="1">
                              <a:solidFill>
                                <a:srgbClr val="000000"/>
                              </a:solidFill>
                              <a:latin typeface="Cambria Math" panose="02040503050406030204" pitchFamily="18" charset="0"/>
                            </a:rPr>
                            <m:t>𝑘</m:t>
                          </m:r>
                        </m:sub>
                      </m:sSub>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𝒀</m:t>
                          </m:r>
                        </m:e>
                        <m:sub>
                          <m:r>
                            <a:rPr lang="en-US" sz="1200" i="1">
                              <a:solidFill>
                                <a:srgbClr val="000000"/>
                              </a:solidFill>
                              <a:latin typeface="Cambria Math" panose="02040503050406030204" pitchFamily="18" charset="0"/>
                            </a:rPr>
                            <m:t>𝑘𝑚</m:t>
                          </m:r>
                        </m:sub>
                      </m:sSub>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𝑽</m:t>
                          </m:r>
                        </m:e>
                        <m:sub>
                          <m:r>
                            <a:rPr lang="en-US" sz="1200" i="1">
                              <a:solidFill>
                                <a:srgbClr val="000000"/>
                              </a:solidFill>
                              <a:latin typeface="Cambria Math" panose="02040503050406030204" pitchFamily="18" charset="0"/>
                            </a:rPr>
                            <m:t>𝑘</m:t>
                          </m:r>
                        </m:sub>
                      </m:sSub>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𝒀</m:t>
                          </m:r>
                        </m:e>
                        <m:sub>
                          <m:r>
                            <a:rPr lang="en-US" sz="1200" i="1">
                              <a:solidFill>
                                <a:srgbClr val="000000"/>
                              </a:solidFill>
                              <a:latin typeface="Cambria Math" panose="02040503050406030204" pitchFamily="18" charset="0"/>
                            </a:rPr>
                            <m:t>𝑘𝑚</m:t>
                          </m:r>
                        </m:sub>
                      </m:sSub>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𝑽</m:t>
                          </m:r>
                        </m:e>
                        <m:sub>
                          <m:r>
                            <a:rPr lang="en-US" sz="1200" i="1">
                              <a:solidFill>
                                <a:srgbClr val="000000"/>
                              </a:solidFill>
                              <a:latin typeface="Cambria Math" panose="02040503050406030204" pitchFamily="18" charset="0"/>
                            </a:rPr>
                            <m:t>𝑚</m:t>
                          </m:r>
                        </m:sub>
                      </m:sSub>
                    </m:oMath>
                  </m:oMathPara>
                </a14:m>
                <a:endParaRPr lang="en-US" sz="1200" i="1" dirty="0">
                  <a:solidFill>
                    <a:srgbClr val="000000"/>
                  </a:solidFill>
                  <a:latin typeface="Cambria Math" panose="02040503050406030204" pitchFamily="18" charset="0"/>
                </a:endParaRPr>
              </a:p>
              <a:p>
                <a:pPr lvl="0">
                  <a:lnSpc>
                    <a:spcPct val="110000"/>
                  </a:lnSpc>
                </a:pPr>
                <a14:m>
                  <m:oMathPara xmlns:m="http://schemas.openxmlformats.org/officeDocument/2006/math">
                    <m:oMathParaPr>
                      <m:jc m:val="left"/>
                    </m:oMathParaPr>
                    <m:oMath xmlns:m="http://schemas.openxmlformats.org/officeDocument/2006/math">
                      <m:sSubSup>
                        <m:sSubSupPr>
                          <m:ctrlPr>
                            <a:rPr lang="en-US" sz="1200" i="1">
                              <a:solidFill>
                                <a:srgbClr val="000000"/>
                              </a:solidFill>
                              <a:latin typeface="Cambria Math" panose="02040503050406030204" pitchFamily="18" charset="0"/>
                            </a:rPr>
                          </m:ctrlPr>
                        </m:sSubSupPr>
                        <m:e>
                          <m:r>
                            <a:rPr lang="en-US" sz="1200" b="1" i="1">
                              <a:solidFill>
                                <a:srgbClr val="000000"/>
                              </a:solidFill>
                              <a:latin typeface="Cambria Math" panose="02040503050406030204" pitchFamily="18" charset="0"/>
                            </a:rPr>
                            <m:t>𝑰</m:t>
                          </m:r>
                        </m:e>
                        <m:sub>
                          <m:r>
                            <a:rPr lang="en-US" sz="1200" i="1">
                              <a:solidFill>
                                <a:srgbClr val="000000"/>
                              </a:solidFill>
                              <a:latin typeface="Cambria Math" panose="02040503050406030204" pitchFamily="18" charset="0"/>
                            </a:rPr>
                            <m:t>𝑚</m:t>
                          </m:r>
                        </m:sub>
                        <m:sup>
                          <m:r>
                            <a:rPr lang="en-US" sz="1200" i="1">
                              <a:solidFill>
                                <a:srgbClr val="000000"/>
                              </a:solidFill>
                              <a:latin typeface="Cambria Math" panose="02040503050406030204" pitchFamily="18" charset="0"/>
                            </a:rPr>
                            <m:t>𝑖𝑛</m:t>
                          </m:r>
                        </m:sup>
                      </m:sSubSup>
                      <m:r>
                        <a:rPr lang="en-US" sz="1200" b="1" i="1">
                          <a:solidFill>
                            <a:srgbClr val="000000"/>
                          </a:solidFill>
                          <a:latin typeface="Cambria Math" panose="02040503050406030204" pitchFamily="18" charset="0"/>
                        </a:rPr>
                        <m:t>=</m:t>
                      </m:r>
                      <m:d>
                        <m:dPr>
                          <m:ctrlPr>
                            <a:rPr lang="en-US" sz="1200" i="1">
                              <a:solidFill>
                                <a:srgbClr val="000000"/>
                              </a:solidFill>
                              <a:latin typeface="Cambria Math" panose="02040503050406030204" pitchFamily="18" charset="0"/>
                            </a:rPr>
                          </m:ctrlPr>
                        </m:dPr>
                        <m:e>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𝒀</m:t>
                              </m:r>
                            </m:e>
                            <m:sub>
                              <m:r>
                                <a:rPr lang="en-US" sz="1200" i="1">
                                  <a:solidFill>
                                    <a:srgbClr val="000000"/>
                                  </a:solidFill>
                                  <a:latin typeface="Cambria Math" panose="02040503050406030204" pitchFamily="18" charset="0"/>
                                </a:rPr>
                                <m:t>𝑘𝑚</m:t>
                              </m:r>
                            </m:sub>
                          </m:sSub>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𝒀</m:t>
                              </m:r>
                            </m:e>
                            <m:sub>
                              <m:r>
                                <a:rPr lang="en-US" sz="1200" i="1">
                                  <a:solidFill>
                                    <a:srgbClr val="000000"/>
                                  </a:solidFill>
                                  <a:latin typeface="Cambria Math" panose="02040503050406030204" pitchFamily="18" charset="0"/>
                                </a:rPr>
                                <m:t>𝑚𝑛</m:t>
                              </m:r>
                            </m:sub>
                          </m:sSub>
                        </m:e>
                      </m:d>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𝑽</m:t>
                          </m:r>
                        </m:e>
                        <m:sub>
                          <m:r>
                            <a:rPr lang="en-US" sz="1200" i="1">
                              <a:solidFill>
                                <a:srgbClr val="000000"/>
                              </a:solidFill>
                              <a:latin typeface="Cambria Math" panose="02040503050406030204" pitchFamily="18" charset="0"/>
                            </a:rPr>
                            <m:t>𝑚</m:t>
                          </m:r>
                        </m:sub>
                      </m:sSub>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𝒀</m:t>
                          </m:r>
                        </m:e>
                        <m:sub>
                          <m:r>
                            <a:rPr lang="en-US" sz="1200" i="1">
                              <a:solidFill>
                                <a:srgbClr val="000000"/>
                              </a:solidFill>
                              <a:latin typeface="Cambria Math" panose="02040503050406030204" pitchFamily="18" charset="0"/>
                            </a:rPr>
                            <m:t>𝑘𝑚</m:t>
                          </m:r>
                        </m:sub>
                      </m:sSub>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𝑽</m:t>
                          </m:r>
                        </m:e>
                        <m:sub>
                          <m:r>
                            <a:rPr lang="en-US" sz="1200" i="1">
                              <a:solidFill>
                                <a:srgbClr val="000000"/>
                              </a:solidFill>
                              <a:latin typeface="Cambria Math" panose="02040503050406030204" pitchFamily="18" charset="0"/>
                            </a:rPr>
                            <m:t>𝑘</m:t>
                          </m:r>
                        </m:sub>
                      </m:sSub>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𝒀</m:t>
                          </m:r>
                        </m:e>
                        <m:sub>
                          <m:r>
                            <a:rPr lang="en-US" sz="1200" i="1">
                              <a:solidFill>
                                <a:srgbClr val="000000"/>
                              </a:solidFill>
                              <a:latin typeface="Cambria Math" panose="02040503050406030204" pitchFamily="18" charset="0"/>
                            </a:rPr>
                            <m:t>𝑚𝑛</m:t>
                          </m:r>
                        </m:sub>
                      </m:sSub>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𝑽</m:t>
                          </m:r>
                        </m:e>
                        <m:sub>
                          <m:r>
                            <a:rPr lang="en-US" sz="1200" i="1">
                              <a:solidFill>
                                <a:srgbClr val="000000"/>
                              </a:solidFill>
                              <a:latin typeface="Cambria Math" panose="02040503050406030204" pitchFamily="18" charset="0"/>
                            </a:rPr>
                            <m:t>𝑛</m:t>
                          </m:r>
                        </m:sub>
                      </m:sSub>
                    </m:oMath>
                  </m:oMathPara>
                </a14:m>
                <a:endParaRPr lang="en-US" sz="1200" i="1" dirty="0">
                  <a:solidFill>
                    <a:srgbClr val="000000"/>
                  </a:solidFill>
                  <a:latin typeface="Cambria Math" panose="02040503050406030204" pitchFamily="18" charset="0"/>
                </a:endParaRPr>
              </a:p>
              <a:p>
                <a:pPr lvl="0">
                  <a:lnSpc>
                    <a:spcPct val="110000"/>
                  </a:lnSpc>
                  <a:defRPr/>
                </a:pPr>
                <a14:m>
                  <m:oMathPara xmlns:m="http://schemas.openxmlformats.org/officeDocument/2006/math">
                    <m:oMathParaPr>
                      <m:jc m:val="left"/>
                    </m:oMathParaPr>
                    <m:oMath xmlns:m="http://schemas.openxmlformats.org/officeDocument/2006/math">
                      <m:sSubSup>
                        <m:sSubSupPr>
                          <m:ctrlPr>
                            <a:rPr lang="en-US" sz="1200" i="1">
                              <a:solidFill>
                                <a:srgbClr val="000000"/>
                              </a:solidFill>
                              <a:latin typeface="Cambria Math" panose="02040503050406030204" pitchFamily="18" charset="0"/>
                            </a:rPr>
                          </m:ctrlPr>
                        </m:sSubSupPr>
                        <m:e>
                          <m:r>
                            <a:rPr lang="en-US" sz="1200" b="1" i="1">
                              <a:solidFill>
                                <a:srgbClr val="000000"/>
                              </a:solidFill>
                              <a:latin typeface="Cambria Math" panose="02040503050406030204" pitchFamily="18" charset="0"/>
                            </a:rPr>
                            <m:t>𝑰</m:t>
                          </m:r>
                        </m:e>
                        <m:sub>
                          <m:r>
                            <a:rPr lang="en-US" sz="1200" i="1">
                              <a:solidFill>
                                <a:srgbClr val="000000"/>
                              </a:solidFill>
                              <a:latin typeface="Cambria Math" panose="02040503050406030204" pitchFamily="18" charset="0"/>
                            </a:rPr>
                            <m:t>𝑛</m:t>
                          </m:r>
                        </m:sub>
                        <m:sup>
                          <m:r>
                            <a:rPr lang="en-US" sz="1200" i="1">
                              <a:solidFill>
                                <a:srgbClr val="000000"/>
                              </a:solidFill>
                              <a:latin typeface="Cambria Math" panose="02040503050406030204" pitchFamily="18" charset="0"/>
                            </a:rPr>
                            <m:t>𝑖𝑛</m:t>
                          </m:r>
                        </m:sup>
                      </m:sSubSup>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𝒀</m:t>
                          </m:r>
                        </m:e>
                        <m:sub>
                          <m:r>
                            <a:rPr lang="en-US" sz="1200" i="1">
                              <a:solidFill>
                                <a:srgbClr val="000000"/>
                              </a:solidFill>
                              <a:latin typeface="Cambria Math" panose="02040503050406030204" pitchFamily="18" charset="0"/>
                            </a:rPr>
                            <m:t>𝑚𝑛</m:t>
                          </m:r>
                        </m:sub>
                      </m:sSub>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𝒀</m:t>
                          </m:r>
                        </m:e>
                        <m:sub>
                          <m:r>
                            <a:rPr lang="en-US" sz="1200" i="1">
                              <a:solidFill>
                                <a:srgbClr val="000000"/>
                              </a:solidFill>
                              <a:latin typeface="Cambria Math" panose="02040503050406030204" pitchFamily="18" charset="0"/>
                            </a:rPr>
                            <m:t>𝑛</m:t>
                          </m:r>
                        </m:sub>
                      </m:sSub>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𝑽</m:t>
                          </m:r>
                        </m:e>
                        <m:sub>
                          <m:r>
                            <a:rPr lang="en-US" sz="1200" i="1">
                              <a:solidFill>
                                <a:srgbClr val="000000"/>
                              </a:solidFill>
                              <a:latin typeface="Cambria Math" panose="02040503050406030204" pitchFamily="18" charset="0"/>
                            </a:rPr>
                            <m:t>𝑛</m:t>
                          </m:r>
                        </m:sub>
                      </m:sSub>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𝒀</m:t>
                          </m:r>
                        </m:e>
                        <m:sub>
                          <m:r>
                            <a:rPr lang="en-US" sz="1200" i="1">
                              <a:solidFill>
                                <a:srgbClr val="000000"/>
                              </a:solidFill>
                              <a:latin typeface="Cambria Math" panose="02040503050406030204" pitchFamily="18" charset="0"/>
                            </a:rPr>
                            <m:t>𝑚𝑛</m:t>
                          </m:r>
                        </m:sub>
                      </m:sSub>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𝑽</m:t>
                          </m:r>
                        </m:e>
                        <m:sub>
                          <m:r>
                            <a:rPr lang="en-US" sz="1200" i="1">
                              <a:solidFill>
                                <a:srgbClr val="000000"/>
                              </a:solidFill>
                              <a:latin typeface="Cambria Math" panose="02040503050406030204" pitchFamily="18" charset="0"/>
                            </a:rPr>
                            <m:t>𝑚</m:t>
                          </m:r>
                        </m:sub>
                      </m:sSub>
                    </m:oMath>
                  </m:oMathPara>
                </a14:m>
                <a:endParaRPr lang="en-US" sz="1200" i="1" dirty="0">
                  <a:solidFill>
                    <a:srgbClr val="000000"/>
                  </a:solidFill>
                  <a:latin typeface="Cambria Math" panose="02040503050406030204" pitchFamily="18" charset="0"/>
                </a:endParaRPr>
              </a:p>
            </p:txBody>
          </p:sp>
        </mc:Choice>
        <mc:Fallback xmlns="">
          <p:sp>
            <p:nvSpPr>
              <p:cNvPr id="3" name="Rectangle 2">
                <a:extLst>
                  <a:ext uri="{FF2B5EF4-FFF2-40B4-BE49-F238E27FC236}">
                    <a16:creationId xmlns:a16="http://schemas.microsoft.com/office/drawing/2014/main" id="{7C8A1EFD-9BF5-4FE6-81A4-33F72C26879F}"/>
                  </a:ext>
                </a:extLst>
              </p:cNvPr>
              <p:cNvSpPr>
                <a:spLocks noRot="1" noChangeAspect="1" noMove="1" noResize="1" noEditPoints="1" noAdjustHandles="1" noChangeArrowheads="1" noChangeShapeType="1" noTextEdit="1"/>
              </p:cNvSpPr>
              <p:nvPr/>
            </p:nvSpPr>
            <p:spPr>
              <a:xfrm>
                <a:off x="2811780" y="3276683"/>
                <a:ext cx="3550920" cy="731354"/>
              </a:xfrm>
              <a:prstGeom prst="rect">
                <a:avLst/>
              </a:prstGeom>
              <a:blipFill>
                <a:blip r:embed="rId62"/>
                <a:stretch>
                  <a:fillRect b="-1681"/>
                </a:stretch>
              </a:blipFill>
            </p:spPr>
            <p:txBody>
              <a:bodyPr/>
              <a:lstStyle/>
              <a:p>
                <a:r>
                  <a:rPr lang="en-US">
                    <a:noFill/>
                  </a:rPr>
                  <a:t> </a:t>
                </a:r>
              </a:p>
            </p:txBody>
          </p:sp>
        </mc:Fallback>
      </mc:AlternateContent>
      <p:sp>
        <p:nvSpPr>
          <p:cNvPr id="688" name="Right Brace 687">
            <a:extLst>
              <a:ext uri="{FF2B5EF4-FFF2-40B4-BE49-F238E27FC236}">
                <a16:creationId xmlns:a16="http://schemas.microsoft.com/office/drawing/2014/main" id="{A4E33C95-4F2E-4C02-A172-5963F8CEEC4A}"/>
              </a:ext>
            </a:extLst>
          </p:cNvPr>
          <p:cNvSpPr/>
          <p:nvPr/>
        </p:nvSpPr>
        <p:spPr bwMode="auto">
          <a:xfrm flipH="1">
            <a:off x="2773656" y="3390068"/>
            <a:ext cx="92869" cy="495299"/>
          </a:xfrm>
          <a:prstGeom prst="rightBrace">
            <a:avLst>
              <a:gd name="adj1" fmla="val 30180"/>
              <a:gd name="adj2" fmla="val 50000"/>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nvGrpSpPr>
          <p:cNvPr id="177" name="Group 176">
            <a:extLst>
              <a:ext uri="{FF2B5EF4-FFF2-40B4-BE49-F238E27FC236}">
                <a16:creationId xmlns:a16="http://schemas.microsoft.com/office/drawing/2014/main" id="{41DF1481-6B46-40AA-A3B8-0FA6091AC5E4}"/>
              </a:ext>
            </a:extLst>
          </p:cNvPr>
          <p:cNvGrpSpPr/>
          <p:nvPr/>
        </p:nvGrpSpPr>
        <p:grpSpPr>
          <a:xfrm>
            <a:off x="382891" y="1080022"/>
            <a:ext cx="8520070" cy="2038905"/>
            <a:chOff x="604835" y="3654544"/>
            <a:chExt cx="8520070" cy="2038905"/>
          </a:xfrm>
        </p:grpSpPr>
        <p:sp>
          <p:nvSpPr>
            <p:cNvPr id="178" name="Rectangle 177">
              <a:extLst>
                <a:ext uri="{FF2B5EF4-FFF2-40B4-BE49-F238E27FC236}">
                  <a16:creationId xmlns:a16="http://schemas.microsoft.com/office/drawing/2014/main" id="{E6360029-E70E-4CDB-8A41-F34CA21725FF}"/>
                </a:ext>
              </a:extLst>
            </p:cNvPr>
            <p:cNvSpPr/>
            <p:nvPr/>
          </p:nvSpPr>
          <p:spPr bwMode="auto">
            <a:xfrm>
              <a:off x="6886575" y="3924458"/>
              <a:ext cx="1089026" cy="1599530"/>
            </a:xfrm>
            <a:prstGeom prst="rect">
              <a:avLst/>
            </a:prstGeom>
            <a:solidFill>
              <a:schemeClr val="accent5">
                <a:lumMod val="9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179" name="Rectangle 178">
              <a:extLst>
                <a:ext uri="{FF2B5EF4-FFF2-40B4-BE49-F238E27FC236}">
                  <a16:creationId xmlns:a16="http://schemas.microsoft.com/office/drawing/2014/main" id="{282944B0-0721-49BD-A610-8430FE7D0AAF}"/>
                </a:ext>
              </a:extLst>
            </p:cNvPr>
            <p:cNvSpPr/>
            <p:nvPr/>
          </p:nvSpPr>
          <p:spPr bwMode="auto">
            <a:xfrm>
              <a:off x="4130676" y="3901598"/>
              <a:ext cx="1093784" cy="1599530"/>
            </a:xfrm>
            <a:prstGeom prst="rect">
              <a:avLst/>
            </a:prstGeom>
            <a:solidFill>
              <a:schemeClr val="accent5">
                <a:lumMod val="9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180" name="Rectangle 179">
              <a:extLst>
                <a:ext uri="{FF2B5EF4-FFF2-40B4-BE49-F238E27FC236}">
                  <a16:creationId xmlns:a16="http://schemas.microsoft.com/office/drawing/2014/main" id="{21536A35-48AD-4AA6-9249-DD661CCA6D39}"/>
                </a:ext>
              </a:extLst>
            </p:cNvPr>
            <p:cNvSpPr/>
            <p:nvPr/>
          </p:nvSpPr>
          <p:spPr bwMode="auto">
            <a:xfrm>
              <a:off x="1695446" y="3924458"/>
              <a:ext cx="990600" cy="1599530"/>
            </a:xfrm>
            <a:prstGeom prst="rect">
              <a:avLst/>
            </a:prstGeom>
            <a:solidFill>
              <a:schemeClr val="accent5">
                <a:lumMod val="9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181" name="Oval 180">
              <a:extLst>
                <a:ext uri="{FF2B5EF4-FFF2-40B4-BE49-F238E27FC236}">
                  <a16:creationId xmlns:a16="http://schemas.microsoft.com/office/drawing/2014/main" id="{E1BDE84A-A140-4256-9F00-7AC3F09FCE4C}"/>
                </a:ext>
              </a:extLst>
            </p:cNvPr>
            <p:cNvSpPr/>
            <p:nvPr/>
          </p:nvSpPr>
          <p:spPr bwMode="auto">
            <a:xfrm>
              <a:off x="2040966" y="4212273"/>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182" name="Rectangle 181">
              <a:extLst>
                <a:ext uri="{FF2B5EF4-FFF2-40B4-BE49-F238E27FC236}">
                  <a16:creationId xmlns:a16="http://schemas.microsoft.com/office/drawing/2014/main" id="{B7138C77-E569-4F73-A8F7-406EA370467B}"/>
                </a:ext>
              </a:extLst>
            </p:cNvPr>
            <p:cNvSpPr/>
            <p:nvPr/>
          </p:nvSpPr>
          <p:spPr>
            <a:xfrm>
              <a:off x="896231" y="3711694"/>
              <a:ext cx="697627" cy="276999"/>
            </a:xfrm>
            <a:prstGeom prst="rect">
              <a:avLst/>
            </a:prstGeom>
          </p:spPr>
          <p:txBody>
            <a:bodyPr wrap="none">
              <a:spAutoFit/>
            </a:bodyPr>
            <a:lstStyle/>
            <a:p>
              <a:r>
                <a:rPr lang="en-US" sz="1200" dirty="0" err="1">
                  <a:solidFill>
                    <a:srgbClr val="000000"/>
                  </a:solidFill>
                  <a:latin typeface="Times New Roman" panose="02020603050405020304" pitchFamily="18" charset="0"/>
                  <a:cs typeface="Times New Roman" panose="02020603050405020304" pitchFamily="18" charset="0"/>
                </a:rPr>
                <a:t>Vsource</a:t>
              </a:r>
              <a:endParaRPr lang="en-US" sz="1200" dirty="0"/>
            </a:p>
          </p:txBody>
        </p:sp>
        <p:sp>
          <p:nvSpPr>
            <p:cNvPr id="183" name="Rectangle 182">
              <a:extLst>
                <a:ext uri="{FF2B5EF4-FFF2-40B4-BE49-F238E27FC236}">
                  <a16:creationId xmlns:a16="http://schemas.microsoft.com/office/drawing/2014/main" id="{32F0CA30-880A-445C-A89E-C5177CA4BB00}"/>
                </a:ext>
              </a:extLst>
            </p:cNvPr>
            <p:cNvSpPr/>
            <p:nvPr/>
          </p:nvSpPr>
          <p:spPr>
            <a:xfrm>
              <a:off x="1844599" y="3654544"/>
              <a:ext cx="556563"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Bus k</a:t>
              </a:r>
              <a:endParaRPr lang="en-US" sz="1200" dirty="0"/>
            </a:p>
          </p:txBody>
        </p:sp>
        <p:sp>
          <p:nvSpPr>
            <p:cNvPr id="184" name="Rectangle 183">
              <a:extLst>
                <a:ext uri="{FF2B5EF4-FFF2-40B4-BE49-F238E27FC236}">
                  <a16:creationId xmlns:a16="http://schemas.microsoft.com/office/drawing/2014/main" id="{10FF0294-6732-420D-8FE8-37A06D81FA0A}"/>
                </a:ext>
              </a:extLst>
            </p:cNvPr>
            <p:cNvSpPr/>
            <p:nvPr/>
          </p:nvSpPr>
          <p:spPr>
            <a:xfrm>
              <a:off x="3150482" y="3695819"/>
              <a:ext cx="583814"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Line 1</a:t>
              </a:r>
              <a:endParaRPr lang="en-US" sz="1200" dirty="0"/>
            </a:p>
          </p:txBody>
        </p:sp>
        <p:cxnSp>
          <p:nvCxnSpPr>
            <p:cNvPr id="185" name="Straight Arrow Connector 184">
              <a:extLst>
                <a:ext uri="{FF2B5EF4-FFF2-40B4-BE49-F238E27FC236}">
                  <a16:creationId xmlns:a16="http://schemas.microsoft.com/office/drawing/2014/main" id="{FFA60841-B012-4D86-8F1F-3C0FCDE2BBA3}"/>
                </a:ext>
              </a:extLst>
            </p:cNvPr>
            <p:cNvCxnSpPr>
              <a:cxnSpLocks/>
            </p:cNvCxnSpPr>
            <p:nvPr/>
          </p:nvCxnSpPr>
          <p:spPr bwMode="auto">
            <a:xfrm>
              <a:off x="2072162" y="40185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86" name="TextBox 185">
                  <a:extLst>
                    <a:ext uri="{FF2B5EF4-FFF2-40B4-BE49-F238E27FC236}">
                      <a16:creationId xmlns:a16="http://schemas.microsoft.com/office/drawing/2014/main" id="{7141C059-FF38-419C-9D35-4AF566C7B6C2}"/>
                    </a:ext>
                  </a:extLst>
                </p:cNvPr>
                <p:cNvSpPr txBox="1"/>
                <p:nvPr/>
              </p:nvSpPr>
              <p:spPr>
                <a:xfrm>
                  <a:off x="1977706" y="4254500"/>
                  <a:ext cx="25045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997" name="TextBox 996">
                  <a:extLst>
                    <a:ext uri="{FF2B5EF4-FFF2-40B4-BE49-F238E27FC236}">
                      <a16:creationId xmlns:a16="http://schemas.microsoft.com/office/drawing/2014/main" id="{280C185B-48AB-456E-8C61-E2B62096D12C}"/>
                    </a:ext>
                  </a:extLst>
                </p:cNvPr>
                <p:cNvSpPr txBox="1">
                  <a:spLocks noRot="1" noChangeAspect="1" noMove="1" noResize="1" noEditPoints="1" noAdjustHandles="1" noChangeArrowheads="1" noChangeShapeType="1" noTextEdit="1"/>
                </p:cNvSpPr>
                <p:nvPr/>
              </p:nvSpPr>
              <p:spPr>
                <a:xfrm>
                  <a:off x="1977706" y="4254500"/>
                  <a:ext cx="250453" cy="184666"/>
                </a:xfrm>
                <a:prstGeom prst="rect">
                  <a:avLst/>
                </a:prstGeom>
                <a:blipFill>
                  <a:blip r:embed="rId4"/>
                  <a:stretch>
                    <a:fillRect l="-14634" r="-7317"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7" name="TextBox 186">
                  <a:extLst>
                    <a:ext uri="{FF2B5EF4-FFF2-40B4-BE49-F238E27FC236}">
                      <a16:creationId xmlns:a16="http://schemas.microsoft.com/office/drawing/2014/main" id="{0BCE5D63-9A86-4CB3-B979-F4C618D63A65}"/>
                    </a:ext>
                  </a:extLst>
                </p:cNvPr>
                <p:cNvSpPr txBox="1"/>
                <p:nvPr/>
              </p:nvSpPr>
              <p:spPr>
                <a:xfrm>
                  <a:off x="2126139" y="3971132"/>
                  <a:ext cx="223394" cy="1996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1</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998" name="TextBox 997">
                  <a:extLst>
                    <a:ext uri="{FF2B5EF4-FFF2-40B4-BE49-F238E27FC236}">
                      <a16:creationId xmlns:a16="http://schemas.microsoft.com/office/drawing/2014/main" id="{5E32C808-7BBF-45FB-B4EA-B1A175C17A62}"/>
                    </a:ext>
                  </a:extLst>
                </p:cNvPr>
                <p:cNvSpPr txBox="1">
                  <a:spLocks noRot="1" noChangeAspect="1" noMove="1" noResize="1" noEditPoints="1" noAdjustHandles="1" noChangeArrowheads="1" noChangeShapeType="1" noTextEdit="1"/>
                </p:cNvSpPr>
                <p:nvPr/>
              </p:nvSpPr>
              <p:spPr>
                <a:xfrm>
                  <a:off x="2126139" y="3971132"/>
                  <a:ext cx="223394" cy="199606"/>
                </a:xfrm>
                <a:prstGeom prst="rect">
                  <a:avLst/>
                </a:prstGeom>
                <a:blipFill>
                  <a:blip r:embed="rId5"/>
                  <a:stretch>
                    <a:fillRect l="-16216" t="-3030" r="-5405" b="-18182"/>
                  </a:stretch>
                </a:blipFill>
              </p:spPr>
              <p:txBody>
                <a:bodyPr/>
                <a:lstStyle/>
                <a:p>
                  <a:r>
                    <a:rPr lang="en-US">
                      <a:noFill/>
                    </a:rPr>
                    <a:t> </a:t>
                  </a:r>
                </a:p>
              </p:txBody>
            </p:sp>
          </mc:Fallback>
        </mc:AlternateContent>
        <p:sp>
          <p:nvSpPr>
            <p:cNvPr id="188" name="Oval 187">
              <a:extLst>
                <a:ext uri="{FF2B5EF4-FFF2-40B4-BE49-F238E27FC236}">
                  <a16:creationId xmlns:a16="http://schemas.microsoft.com/office/drawing/2014/main" id="{BD0362F4-6246-441F-8063-73C7676C9558}"/>
                </a:ext>
              </a:extLst>
            </p:cNvPr>
            <p:cNvSpPr/>
            <p:nvPr/>
          </p:nvSpPr>
          <p:spPr bwMode="auto">
            <a:xfrm>
              <a:off x="2024297" y="4738529"/>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189" name="Straight Arrow Connector 188">
              <a:extLst>
                <a:ext uri="{FF2B5EF4-FFF2-40B4-BE49-F238E27FC236}">
                  <a16:creationId xmlns:a16="http://schemas.microsoft.com/office/drawing/2014/main" id="{85737A4A-48E2-4880-824C-82D2A70793CB}"/>
                </a:ext>
              </a:extLst>
            </p:cNvPr>
            <p:cNvCxnSpPr>
              <a:cxnSpLocks/>
            </p:cNvCxnSpPr>
            <p:nvPr/>
          </p:nvCxnSpPr>
          <p:spPr bwMode="auto">
            <a:xfrm>
              <a:off x="2055493" y="4544854"/>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90" name="TextBox 189">
                  <a:extLst>
                    <a:ext uri="{FF2B5EF4-FFF2-40B4-BE49-F238E27FC236}">
                      <a16:creationId xmlns:a16="http://schemas.microsoft.com/office/drawing/2014/main" id="{AA1CA9B4-B29B-4C0E-9D18-4491FF1EF55D}"/>
                    </a:ext>
                  </a:extLst>
                </p:cNvPr>
                <p:cNvSpPr txBox="1"/>
                <p:nvPr/>
              </p:nvSpPr>
              <p:spPr>
                <a:xfrm>
                  <a:off x="1944367" y="4778375"/>
                  <a:ext cx="25045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01" name="TextBox 1000">
                  <a:extLst>
                    <a:ext uri="{FF2B5EF4-FFF2-40B4-BE49-F238E27FC236}">
                      <a16:creationId xmlns:a16="http://schemas.microsoft.com/office/drawing/2014/main" id="{FC3F694E-9DD2-4B60-AB4A-8F7554A62612}"/>
                    </a:ext>
                  </a:extLst>
                </p:cNvPr>
                <p:cNvSpPr txBox="1">
                  <a:spLocks noRot="1" noChangeAspect="1" noMove="1" noResize="1" noEditPoints="1" noAdjustHandles="1" noChangeArrowheads="1" noChangeShapeType="1" noTextEdit="1"/>
                </p:cNvSpPr>
                <p:nvPr/>
              </p:nvSpPr>
              <p:spPr>
                <a:xfrm>
                  <a:off x="1944367" y="4778375"/>
                  <a:ext cx="250453" cy="184666"/>
                </a:xfrm>
                <a:prstGeom prst="rect">
                  <a:avLst/>
                </a:prstGeom>
                <a:blipFill>
                  <a:blip r:embed="rId6"/>
                  <a:stretch>
                    <a:fillRect l="-14634" r="-4878" b="-13333"/>
                  </a:stretch>
                </a:blipFill>
              </p:spPr>
              <p:txBody>
                <a:bodyPr/>
                <a:lstStyle/>
                <a:p>
                  <a:r>
                    <a:rPr lang="en-US">
                      <a:noFill/>
                    </a:rPr>
                    <a:t> </a:t>
                  </a:r>
                </a:p>
              </p:txBody>
            </p:sp>
          </mc:Fallback>
        </mc:AlternateContent>
        <p:sp>
          <p:nvSpPr>
            <p:cNvPr id="191" name="Oval 190">
              <a:extLst>
                <a:ext uri="{FF2B5EF4-FFF2-40B4-BE49-F238E27FC236}">
                  <a16:creationId xmlns:a16="http://schemas.microsoft.com/office/drawing/2014/main" id="{35C38F1D-63BF-4C17-B630-83C34B9F2D46}"/>
                </a:ext>
              </a:extLst>
            </p:cNvPr>
            <p:cNvSpPr/>
            <p:nvPr/>
          </p:nvSpPr>
          <p:spPr bwMode="auto">
            <a:xfrm>
              <a:off x="2031441" y="5262404"/>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192" name="Straight Arrow Connector 191">
              <a:extLst>
                <a:ext uri="{FF2B5EF4-FFF2-40B4-BE49-F238E27FC236}">
                  <a16:creationId xmlns:a16="http://schemas.microsoft.com/office/drawing/2014/main" id="{B60B7A2F-8C54-44AB-A8D3-3FCE70F5591D}"/>
                </a:ext>
              </a:extLst>
            </p:cNvPr>
            <p:cNvCxnSpPr>
              <a:cxnSpLocks/>
            </p:cNvCxnSpPr>
            <p:nvPr/>
          </p:nvCxnSpPr>
          <p:spPr bwMode="auto">
            <a:xfrm>
              <a:off x="2062637" y="5068729"/>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93" name="TextBox 192">
                  <a:extLst>
                    <a:ext uri="{FF2B5EF4-FFF2-40B4-BE49-F238E27FC236}">
                      <a16:creationId xmlns:a16="http://schemas.microsoft.com/office/drawing/2014/main" id="{42CC22F9-B94B-4C72-8FF0-6AB4B558A9B8}"/>
                    </a:ext>
                  </a:extLst>
                </p:cNvPr>
                <p:cNvSpPr txBox="1"/>
                <p:nvPr/>
              </p:nvSpPr>
              <p:spPr>
                <a:xfrm>
                  <a:off x="1956273" y="5309395"/>
                  <a:ext cx="25045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04" name="TextBox 1003">
                  <a:extLst>
                    <a:ext uri="{FF2B5EF4-FFF2-40B4-BE49-F238E27FC236}">
                      <a16:creationId xmlns:a16="http://schemas.microsoft.com/office/drawing/2014/main" id="{5A29FF51-7C2C-43B5-8273-1DA257100339}"/>
                    </a:ext>
                  </a:extLst>
                </p:cNvPr>
                <p:cNvSpPr txBox="1">
                  <a:spLocks noRot="1" noChangeAspect="1" noMove="1" noResize="1" noEditPoints="1" noAdjustHandles="1" noChangeArrowheads="1" noChangeShapeType="1" noTextEdit="1"/>
                </p:cNvSpPr>
                <p:nvPr/>
              </p:nvSpPr>
              <p:spPr>
                <a:xfrm>
                  <a:off x="1956273" y="5309395"/>
                  <a:ext cx="250453" cy="184666"/>
                </a:xfrm>
                <a:prstGeom prst="rect">
                  <a:avLst/>
                </a:prstGeom>
                <a:blipFill>
                  <a:blip r:embed="rId7"/>
                  <a:stretch>
                    <a:fillRect l="-14634" r="-4878" b="-13333"/>
                  </a:stretch>
                </a:blipFill>
              </p:spPr>
              <p:txBody>
                <a:bodyPr/>
                <a:lstStyle/>
                <a:p>
                  <a:r>
                    <a:rPr lang="en-US">
                      <a:noFill/>
                    </a:rPr>
                    <a:t> </a:t>
                  </a:r>
                </a:p>
              </p:txBody>
            </p:sp>
          </mc:Fallback>
        </mc:AlternateContent>
        <p:cxnSp>
          <p:nvCxnSpPr>
            <p:cNvPr id="194" name="Straight Connector 193">
              <a:extLst>
                <a:ext uri="{FF2B5EF4-FFF2-40B4-BE49-F238E27FC236}">
                  <a16:creationId xmlns:a16="http://schemas.microsoft.com/office/drawing/2014/main" id="{CC1339D7-AE49-476B-AC55-5D40C711F02A}"/>
                </a:ext>
              </a:extLst>
            </p:cNvPr>
            <p:cNvCxnSpPr>
              <a:cxnSpLocks/>
            </p:cNvCxnSpPr>
            <p:nvPr/>
          </p:nvCxnSpPr>
          <p:spPr bwMode="auto">
            <a:xfrm>
              <a:off x="2105274" y="4245607"/>
              <a:ext cx="63919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195" name="TextBox 194">
                  <a:extLst>
                    <a:ext uri="{FF2B5EF4-FFF2-40B4-BE49-F238E27FC236}">
                      <a16:creationId xmlns:a16="http://schemas.microsoft.com/office/drawing/2014/main" id="{F1267B75-64FD-4E48-A5E4-66773CB82286}"/>
                    </a:ext>
                  </a:extLst>
                </p:cNvPr>
                <p:cNvSpPr txBox="1"/>
                <p:nvPr/>
              </p:nvSpPr>
              <p:spPr>
                <a:xfrm>
                  <a:off x="1115692" y="3966368"/>
                  <a:ext cx="24468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06" name="TextBox 1005">
                  <a:extLst>
                    <a:ext uri="{FF2B5EF4-FFF2-40B4-BE49-F238E27FC236}">
                      <a16:creationId xmlns:a16="http://schemas.microsoft.com/office/drawing/2014/main" id="{69777C4B-AC22-4D46-A9D5-7E7269B4C18A}"/>
                    </a:ext>
                  </a:extLst>
                </p:cNvPr>
                <p:cNvSpPr txBox="1">
                  <a:spLocks noRot="1" noChangeAspect="1" noMove="1" noResize="1" noEditPoints="1" noAdjustHandles="1" noChangeArrowheads="1" noChangeShapeType="1" noTextEdit="1"/>
                </p:cNvSpPr>
                <p:nvPr/>
              </p:nvSpPr>
              <p:spPr>
                <a:xfrm>
                  <a:off x="1115692" y="3966368"/>
                  <a:ext cx="244682" cy="184666"/>
                </a:xfrm>
                <a:prstGeom prst="rect">
                  <a:avLst/>
                </a:prstGeom>
                <a:blipFill>
                  <a:blip r:embed="rId8"/>
                  <a:stretch>
                    <a:fillRect l="-10000" r="-2500"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6" name="TextBox 195">
                  <a:extLst>
                    <a:ext uri="{FF2B5EF4-FFF2-40B4-BE49-F238E27FC236}">
                      <a16:creationId xmlns:a16="http://schemas.microsoft.com/office/drawing/2014/main" id="{DB802727-37C9-4330-847B-436DFCB05C01}"/>
                    </a:ext>
                  </a:extLst>
                </p:cNvPr>
                <p:cNvSpPr txBox="1"/>
                <p:nvPr/>
              </p:nvSpPr>
              <p:spPr>
                <a:xfrm>
                  <a:off x="1149030" y="4490243"/>
                  <a:ext cx="24468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07" name="TextBox 1006">
                  <a:extLst>
                    <a:ext uri="{FF2B5EF4-FFF2-40B4-BE49-F238E27FC236}">
                      <a16:creationId xmlns:a16="http://schemas.microsoft.com/office/drawing/2014/main" id="{E12B3E85-77ED-4EA8-BC7B-1696887E39D0}"/>
                    </a:ext>
                  </a:extLst>
                </p:cNvPr>
                <p:cNvSpPr txBox="1">
                  <a:spLocks noRot="1" noChangeAspect="1" noMove="1" noResize="1" noEditPoints="1" noAdjustHandles="1" noChangeArrowheads="1" noChangeShapeType="1" noTextEdit="1"/>
                </p:cNvSpPr>
                <p:nvPr/>
              </p:nvSpPr>
              <p:spPr>
                <a:xfrm>
                  <a:off x="1149030" y="4490243"/>
                  <a:ext cx="244682" cy="184666"/>
                </a:xfrm>
                <a:prstGeom prst="rect">
                  <a:avLst/>
                </a:prstGeom>
                <a:blipFill>
                  <a:blip r:embed="rId9"/>
                  <a:stretch>
                    <a:fillRect l="-7500" r="-5000"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7" name="TextBox 196">
                  <a:extLst>
                    <a:ext uri="{FF2B5EF4-FFF2-40B4-BE49-F238E27FC236}">
                      <a16:creationId xmlns:a16="http://schemas.microsoft.com/office/drawing/2014/main" id="{E0C92120-FE3C-493E-945A-2277F9DAAA81}"/>
                    </a:ext>
                  </a:extLst>
                </p:cNvPr>
                <p:cNvSpPr txBox="1"/>
                <p:nvPr/>
              </p:nvSpPr>
              <p:spPr>
                <a:xfrm>
                  <a:off x="1137122" y="5021263"/>
                  <a:ext cx="24468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08" name="TextBox 1007">
                  <a:extLst>
                    <a:ext uri="{FF2B5EF4-FFF2-40B4-BE49-F238E27FC236}">
                      <a16:creationId xmlns:a16="http://schemas.microsoft.com/office/drawing/2014/main" id="{B7A3F281-2F86-4C45-A945-EB169DF03ED1}"/>
                    </a:ext>
                  </a:extLst>
                </p:cNvPr>
                <p:cNvSpPr txBox="1">
                  <a:spLocks noRot="1" noChangeAspect="1" noMove="1" noResize="1" noEditPoints="1" noAdjustHandles="1" noChangeArrowheads="1" noChangeShapeType="1" noTextEdit="1"/>
                </p:cNvSpPr>
                <p:nvPr/>
              </p:nvSpPr>
              <p:spPr>
                <a:xfrm>
                  <a:off x="1137122" y="5021263"/>
                  <a:ext cx="244682" cy="184666"/>
                </a:xfrm>
                <a:prstGeom prst="rect">
                  <a:avLst/>
                </a:prstGeom>
                <a:blipFill>
                  <a:blip r:embed="rId10"/>
                  <a:stretch>
                    <a:fillRect l="-7500" r="-5000" b="-12903"/>
                  </a:stretch>
                </a:blipFill>
              </p:spPr>
              <p:txBody>
                <a:bodyPr/>
                <a:lstStyle/>
                <a:p>
                  <a:r>
                    <a:rPr lang="en-US">
                      <a:noFill/>
                    </a:rPr>
                    <a:t> </a:t>
                  </a:r>
                </a:p>
              </p:txBody>
            </p:sp>
          </mc:Fallback>
        </mc:AlternateContent>
        <p:cxnSp>
          <p:nvCxnSpPr>
            <p:cNvPr id="198" name="Straight Connector 197">
              <a:extLst>
                <a:ext uri="{FF2B5EF4-FFF2-40B4-BE49-F238E27FC236}">
                  <a16:creationId xmlns:a16="http://schemas.microsoft.com/office/drawing/2014/main" id="{B8D8A61D-2196-46CD-A975-F4BE28835804}"/>
                </a:ext>
              </a:extLst>
            </p:cNvPr>
            <p:cNvCxnSpPr>
              <a:cxnSpLocks/>
            </p:cNvCxnSpPr>
            <p:nvPr/>
          </p:nvCxnSpPr>
          <p:spPr bwMode="auto">
            <a:xfrm>
              <a:off x="2089399" y="4772657"/>
              <a:ext cx="65506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9" name="Straight Connector 198">
              <a:extLst>
                <a:ext uri="{FF2B5EF4-FFF2-40B4-BE49-F238E27FC236}">
                  <a16:creationId xmlns:a16="http://schemas.microsoft.com/office/drawing/2014/main" id="{BB1D6F1F-A18F-482F-8B6A-3AD50EEF826A}"/>
                </a:ext>
              </a:extLst>
            </p:cNvPr>
            <p:cNvCxnSpPr>
              <a:cxnSpLocks/>
            </p:cNvCxnSpPr>
            <p:nvPr/>
          </p:nvCxnSpPr>
          <p:spPr bwMode="auto">
            <a:xfrm>
              <a:off x="2098924" y="5299707"/>
              <a:ext cx="63919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00" name="Rectangle 199">
              <a:extLst>
                <a:ext uri="{FF2B5EF4-FFF2-40B4-BE49-F238E27FC236}">
                  <a16:creationId xmlns:a16="http://schemas.microsoft.com/office/drawing/2014/main" id="{ADDE260A-E1FE-4439-A9C1-6535871CCCD8}"/>
                </a:ext>
              </a:extLst>
            </p:cNvPr>
            <p:cNvSpPr/>
            <p:nvPr/>
          </p:nvSpPr>
          <p:spPr bwMode="auto">
            <a:xfrm flipH="1">
              <a:off x="2741291" y="4716219"/>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201" name="Rectangle 200">
              <a:extLst>
                <a:ext uri="{FF2B5EF4-FFF2-40B4-BE49-F238E27FC236}">
                  <a16:creationId xmlns:a16="http://schemas.microsoft.com/office/drawing/2014/main" id="{7F87A529-EFA9-4FF5-8AD8-4A33A0D733F3}"/>
                </a:ext>
              </a:extLst>
            </p:cNvPr>
            <p:cNvSpPr/>
            <p:nvPr/>
          </p:nvSpPr>
          <p:spPr bwMode="auto">
            <a:xfrm flipH="1">
              <a:off x="2741291" y="5240098"/>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202" name="Rectangle 201">
              <a:extLst>
                <a:ext uri="{FF2B5EF4-FFF2-40B4-BE49-F238E27FC236}">
                  <a16:creationId xmlns:a16="http://schemas.microsoft.com/office/drawing/2014/main" id="{EE7CA59C-E564-4F38-AC72-4CEDA2907649}"/>
                </a:ext>
              </a:extLst>
            </p:cNvPr>
            <p:cNvSpPr/>
            <p:nvPr/>
          </p:nvSpPr>
          <p:spPr bwMode="auto">
            <a:xfrm flipH="1">
              <a:off x="2741291" y="4192341"/>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03" name="Straight Connector 202">
              <a:extLst>
                <a:ext uri="{FF2B5EF4-FFF2-40B4-BE49-F238E27FC236}">
                  <a16:creationId xmlns:a16="http://schemas.microsoft.com/office/drawing/2014/main" id="{E4EA8137-D843-466C-831F-AE72652429C2}"/>
                </a:ext>
              </a:extLst>
            </p:cNvPr>
            <p:cNvCxnSpPr>
              <a:cxnSpLocks/>
            </p:cNvCxnSpPr>
            <p:nvPr/>
          </p:nvCxnSpPr>
          <p:spPr bwMode="auto">
            <a:xfrm>
              <a:off x="3018093" y="4248782"/>
              <a:ext cx="154803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4" name="Straight Connector 203">
              <a:extLst>
                <a:ext uri="{FF2B5EF4-FFF2-40B4-BE49-F238E27FC236}">
                  <a16:creationId xmlns:a16="http://schemas.microsoft.com/office/drawing/2014/main" id="{BE20478A-1D4E-4D27-9690-6A90BE52F5E2}"/>
                </a:ext>
              </a:extLst>
            </p:cNvPr>
            <p:cNvCxnSpPr>
              <a:cxnSpLocks/>
            </p:cNvCxnSpPr>
            <p:nvPr/>
          </p:nvCxnSpPr>
          <p:spPr bwMode="auto">
            <a:xfrm>
              <a:off x="3014912" y="4775832"/>
              <a:ext cx="153215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5" name="Straight Connector 204">
              <a:extLst>
                <a:ext uri="{FF2B5EF4-FFF2-40B4-BE49-F238E27FC236}">
                  <a16:creationId xmlns:a16="http://schemas.microsoft.com/office/drawing/2014/main" id="{743D5679-101D-4D63-B6F8-7D04CCF01D54}"/>
                </a:ext>
              </a:extLst>
            </p:cNvPr>
            <p:cNvCxnSpPr>
              <a:cxnSpLocks/>
            </p:cNvCxnSpPr>
            <p:nvPr/>
          </p:nvCxnSpPr>
          <p:spPr bwMode="auto">
            <a:xfrm>
              <a:off x="3019674" y="5299707"/>
              <a:ext cx="153454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206" name="TextBox 205">
                  <a:extLst>
                    <a:ext uri="{FF2B5EF4-FFF2-40B4-BE49-F238E27FC236}">
                      <a16:creationId xmlns:a16="http://schemas.microsoft.com/office/drawing/2014/main" id="{096C60C7-0FF6-41F1-AD72-438682B76F97}"/>
                    </a:ext>
                  </a:extLst>
                </p:cNvPr>
                <p:cNvSpPr txBox="1"/>
                <p:nvPr/>
              </p:nvSpPr>
              <p:spPr>
                <a:xfrm>
                  <a:off x="2734944" y="3969543"/>
                  <a:ext cx="3624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17" name="TextBox 1016">
                  <a:extLst>
                    <a:ext uri="{FF2B5EF4-FFF2-40B4-BE49-F238E27FC236}">
                      <a16:creationId xmlns:a16="http://schemas.microsoft.com/office/drawing/2014/main" id="{7D4A62E2-6B98-4614-BB2B-F0C805A39844}"/>
                    </a:ext>
                  </a:extLst>
                </p:cNvPr>
                <p:cNvSpPr txBox="1">
                  <a:spLocks noRot="1" noChangeAspect="1" noMove="1" noResize="1" noEditPoints="1" noAdjustHandles="1" noChangeArrowheads="1" noChangeShapeType="1" noTextEdit="1"/>
                </p:cNvSpPr>
                <p:nvPr/>
              </p:nvSpPr>
              <p:spPr>
                <a:xfrm>
                  <a:off x="2734944" y="3969543"/>
                  <a:ext cx="362407" cy="184666"/>
                </a:xfrm>
                <a:prstGeom prst="rect">
                  <a:avLst/>
                </a:prstGeom>
                <a:blipFill>
                  <a:blip r:embed="rId11"/>
                  <a:stretch>
                    <a:fillRect l="-3333"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7" name="TextBox 206">
                  <a:extLst>
                    <a:ext uri="{FF2B5EF4-FFF2-40B4-BE49-F238E27FC236}">
                      <a16:creationId xmlns:a16="http://schemas.microsoft.com/office/drawing/2014/main" id="{1E0B81B0-7B4D-4A73-A957-2DF5DAAC6CCA}"/>
                    </a:ext>
                  </a:extLst>
                </p:cNvPr>
                <p:cNvSpPr txBox="1"/>
                <p:nvPr/>
              </p:nvSpPr>
              <p:spPr>
                <a:xfrm>
                  <a:off x="2701605" y="4493418"/>
                  <a:ext cx="3624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18" name="TextBox 1017">
                  <a:extLst>
                    <a:ext uri="{FF2B5EF4-FFF2-40B4-BE49-F238E27FC236}">
                      <a16:creationId xmlns:a16="http://schemas.microsoft.com/office/drawing/2014/main" id="{82E09C06-E142-4E08-967F-8F59524C4EA1}"/>
                    </a:ext>
                  </a:extLst>
                </p:cNvPr>
                <p:cNvSpPr txBox="1">
                  <a:spLocks noRot="1" noChangeAspect="1" noMove="1" noResize="1" noEditPoints="1" noAdjustHandles="1" noChangeArrowheads="1" noChangeShapeType="1" noTextEdit="1"/>
                </p:cNvSpPr>
                <p:nvPr/>
              </p:nvSpPr>
              <p:spPr>
                <a:xfrm>
                  <a:off x="2701605" y="4493418"/>
                  <a:ext cx="362407" cy="184666"/>
                </a:xfrm>
                <a:prstGeom prst="rect">
                  <a:avLst/>
                </a:prstGeom>
                <a:blipFill>
                  <a:blip r:embed="rId12"/>
                  <a:stretch>
                    <a:fillRect l="-5085"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8" name="TextBox 207">
                  <a:extLst>
                    <a:ext uri="{FF2B5EF4-FFF2-40B4-BE49-F238E27FC236}">
                      <a16:creationId xmlns:a16="http://schemas.microsoft.com/office/drawing/2014/main" id="{D4DC0838-5D98-455A-AC5C-1D0A3AB1908D}"/>
                    </a:ext>
                  </a:extLst>
                </p:cNvPr>
                <p:cNvSpPr txBox="1"/>
                <p:nvPr/>
              </p:nvSpPr>
              <p:spPr>
                <a:xfrm>
                  <a:off x="2713511" y="5024438"/>
                  <a:ext cx="3624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19" name="TextBox 1018">
                  <a:extLst>
                    <a:ext uri="{FF2B5EF4-FFF2-40B4-BE49-F238E27FC236}">
                      <a16:creationId xmlns:a16="http://schemas.microsoft.com/office/drawing/2014/main" id="{6F1B2629-4329-48AE-90E9-6B5C9FA088E8}"/>
                    </a:ext>
                  </a:extLst>
                </p:cNvPr>
                <p:cNvSpPr txBox="1">
                  <a:spLocks noRot="1" noChangeAspect="1" noMove="1" noResize="1" noEditPoints="1" noAdjustHandles="1" noChangeArrowheads="1" noChangeShapeType="1" noTextEdit="1"/>
                </p:cNvSpPr>
                <p:nvPr/>
              </p:nvSpPr>
              <p:spPr>
                <a:xfrm>
                  <a:off x="2713511" y="5024438"/>
                  <a:ext cx="362407" cy="184666"/>
                </a:xfrm>
                <a:prstGeom prst="rect">
                  <a:avLst/>
                </a:prstGeom>
                <a:blipFill>
                  <a:blip r:embed="rId13"/>
                  <a:stretch>
                    <a:fillRect l="-5085" b="-13333"/>
                  </a:stretch>
                </a:blipFill>
              </p:spPr>
              <p:txBody>
                <a:bodyPr/>
                <a:lstStyle/>
                <a:p>
                  <a:r>
                    <a:rPr lang="en-US">
                      <a:noFill/>
                    </a:rPr>
                    <a:t> </a:t>
                  </a:r>
                </a:p>
              </p:txBody>
            </p:sp>
          </mc:Fallback>
        </mc:AlternateContent>
        <p:sp>
          <p:nvSpPr>
            <p:cNvPr id="209" name="Right Brace 208">
              <a:extLst>
                <a:ext uri="{FF2B5EF4-FFF2-40B4-BE49-F238E27FC236}">
                  <a16:creationId xmlns:a16="http://schemas.microsoft.com/office/drawing/2014/main" id="{95284BF3-71BD-4B3B-AA56-40B40EA3813A}"/>
                </a:ext>
              </a:extLst>
            </p:cNvPr>
            <p:cNvSpPr/>
            <p:nvPr/>
          </p:nvSpPr>
          <p:spPr bwMode="auto">
            <a:xfrm>
              <a:off x="3085777" y="4261485"/>
              <a:ext cx="92869" cy="495299"/>
            </a:xfrm>
            <a:prstGeom prst="rightBrace">
              <a:avLst>
                <a:gd name="adj1" fmla="val 30180"/>
                <a:gd name="adj2" fmla="val 50000"/>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10" name="TextBox 209">
                  <a:extLst>
                    <a:ext uri="{FF2B5EF4-FFF2-40B4-BE49-F238E27FC236}">
                      <a16:creationId xmlns:a16="http://schemas.microsoft.com/office/drawing/2014/main" id="{A19AA04B-413A-44F9-AD2E-15A13CEE6976}"/>
                    </a:ext>
                  </a:extLst>
                </p:cNvPr>
                <p:cNvSpPr txBox="1"/>
                <p:nvPr/>
              </p:nvSpPr>
              <p:spPr>
                <a:xfrm>
                  <a:off x="3200081" y="4391024"/>
                  <a:ext cx="42813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12</m:t>
                            </m:r>
                          </m:sub>
                        </m:sSub>
                      </m:oMath>
                    </m:oMathPara>
                  </a14:m>
                  <a:endParaRPr lang="en-US" sz="1600" dirty="0">
                    <a:solidFill>
                      <a:srgbClr val="FF0000"/>
                    </a:solidFill>
                  </a:endParaRPr>
                </a:p>
              </p:txBody>
            </p:sp>
          </mc:Choice>
          <mc:Fallback xmlns="">
            <p:sp>
              <p:nvSpPr>
                <p:cNvPr id="1021" name="TextBox 1020">
                  <a:extLst>
                    <a:ext uri="{FF2B5EF4-FFF2-40B4-BE49-F238E27FC236}">
                      <a16:creationId xmlns:a16="http://schemas.microsoft.com/office/drawing/2014/main" id="{5EBDFBE1-9AD2-4CEC-BA0A-09F0BA9BA382}"/>
                    </a:ext>
                  </a:extLst>
                </p:cNvPr>
                <p:cNvSpPr txBox="1">
                  <a:spLocks noRot="1" noChangeAspect="1" noMove="1" noResize="1" noEditPoints="1" noAdjustHandles="1" noChangeArrowheads="1" noChangeShapeType="1" noTextEdit="1"/>
                </p:cNvSpPr>
                <p:nvPr/>
              </p:nvSpPr>
              <p:spPr>
                <a:xfrm>
                  <a:off x="3200081" y="4391024"/>
                  <a:ext cx="428131" cy="184666"/>
                </a:xfrm>
                <a:prstGeom prst="rect">
                  <a:avLst/>
                </a:prstGeom>
                <a:blipFill>
                  <a:blip r:embed="rId14"/>
                  <a:stretch>
                    <a:fillRect l="-4286" b="-13333"/>
                  </a:stretch>
                </a:blipFill>
              </p:spPr>
              <p:txBody>
                <a:bodyPr/>
                <a:lstStyle/>
                <a:p>
                  <a:r>
                    <a:rPr lang="en-US">
                      <a:noFill/>
                    </a:rPr>
                    <a:t> </a:t>
                  </a:r>
                </a:p>
              </p:txBody>
            </p:sp>
          </mc:Fallback>
        </mc:AlternateContent>
        <p:sp>
          <p:nvSpPr>
            <p:cNvPr id="211" name="Right Brace 210">
              <a:extLst>
                <a:ext uri="{FF2B5EF4-FFF2-40B4-BE49-F238E27FC236}">
                  <a16:creationId xmlns:a16="http://schemas.microsoft.com/office/drawing/2014/main" id="{64F0BF49-FF04-4150-811F-3D5299F19065}"/>
                </a:ext>
              </a:extLst>
            </p:cNvPr>
            <p:cNvSpPr/>
            <p:nvPr/>
          </p:nvSpPr>
          <p:spPr bwMode="auto">
            <a:xfrm>
              <a:off x="3088159" y="4787741"/>
              <a:ext cx="92869" cy="495299"/>
            </a:xfrm>
            <a:prstGeom prst="rightBrace">
              <a:avLst>
                <a:gd name="adj1" fmla="val 30180"/>
                <a:gd name="adj2" fmla="val 50000"/>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12" name="TextBox 211">
                  <a:extLst>
                    <a:ext uri="{FF2B5EF4-FFF2-40B4-BE49-F238E27FC236}">
                      <a16:creationId xmlns:a16="http://schemas.microsoft.com/office/drawing/2014/main" id="{05680764-B094-4993-B1C0-320E3F8E2F2C}"/>
                    </a:ext>
                  </a:extLst>
                </p:cNvPr>
                <p:cNvSpPr txBox="1"/>
                <p:nvPr/>
              </p:nvSpPr>
              <p:spPr>
                <a:xfrm>
                  <a:off x="3202463" y="4917280"/>
                  <a:ext cx="42813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23</m:t>
                            </m:r>
                          </m:sub>
                        </m:sSub>
                      </m:oMath>
                    </m:oMathPara>
                  </a14:m>
                  <a:endParaRPr lang="en-US" sz="1600" dirty="0">
                    <a:solidFill>
                      <a:srgbClr val="FF0000"/>
                    </a:solidFill>
                  </a:endParaRPr>
                </a:p>
              </p:txBody>
            </p:sp>
          </mc:Choice>
          <mc:Fallback xmlns="">
            <p:sp>
              <p:nvSpPr>
                <p:cNvPr id="1023" name="TextBox 1022">
                  <a:extLst>
                    <a:ext uri="{FF2B5EF4-FFF2-40B4-BE49-F238E27FC236}">
                      <a16:creationId xmlns:a16="http://schemas.microsoft.com/office/drawing/2014/main" id="{E08B9DD8-3840-441F-A725-A4725E9B8844}"/>
                    </a:ext>
                  </a:extLst>
                </p:cNvPr>
                <p:cNvSpPr txBox="1">
                  <a:spLocks noRot="1" noChangeAspect="1" noMove="1" noResize="1" noEditPoints="1" noAdjustHandles="1" noChangeArrowheads="1" noChangeShapeType="1" noTextEdit="1"/>
                </p:cNvSpPr>
                <p:nvPr/>
              </p:nvSpPr>
              <p:spPr>
                <a:xfrm>
                  <a:off x="3202463" y="4917280"/>
                  <a:ext cx="428131" cy="184666"/>
                </a:xfrm>
                <a:prstGeom prst="rect">
                  <a:avLst/>
                </a:prstGeom>
                <a:blipFill>
                  <a:blip r:embed="rId15"/>
                  <a:stretch>
                    <a:fillRect l="-4286" b="-12903"/>
                  </a:stretch>
                </a:blipFill>
              </p:spPr>
              <p:txBody>
                <a:bodyPr/>
                <a:lstStyle/>
                <a:p>
                  <a:r>
                    <a:rPr lang="en-US">
                      <a:noFill/>
                    </a:rPr>
                    <a:t> </a:t>
                  </a:r>
                </a:p>
              </p:txBody>
            </p:sp>
          </mc:Fallback>
        </mc:AlternateContent>
        <p:sp>
          <p:nvSpPr>
            <p:cNvPr id="213" name="Right Brace 212">
              <a:extLst>
                <a:ext uri="{FF2B5EF4-FFF2-40B4-BE49-F238E27FC236}">
                  <a16:creationId xmlns:a16="http://schemas.microsoft.com/office/drawing/2014/main" id="{8C2F0D67-0DD1-4328-90ED-7AC54454BBC0}"/>
                </a:ext>
              </a:extLst>
            </p:cNvPr>
            <p:cNvSpPr/>
            <p:nvPr/>
          </p:nvSpPr>
          <p:spPr bwMode="auto">
            <a:xfrm>
              <a:off x="3581075" y="4261485"/>
              <a:ext cx="92869" cy="1026319"/>
            </a:xfrm>
            <a:prstGeom prst="rightBrace">
              <a:avLst>
                <a:gd name="adj1" fmla="val 30180"/>
                <a:gd name="adj2" fmla="val 25406"/>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14" name="TextBox 213">
                  <a:extLst>
                    <a:ext uri="{FF2B5EF4-FFF2-40B4-BE49-F238E27FC236}">
                      <a16:creationId xmlns:a16="http://schemas.microsoft.com/office/drawing/2014/main" id="{F0DAA71F-D725-4E81-A493-3B1B91BAD93F}"/>
                    </a:ext>
                  </a:extLst>
                </p:cNvPr>
                <p:cNvSpPr txBox="1"/>
                <p:nvPr/>
              </p:nvSpPr>
              <p:spPr>
                <a:xfrm>
                  <a:off x="3695379" y="4391024"/>
                  <a:ext cx="42813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13</m:t>
                            </m:r>
                          </m:sub>
                        </m:sSub>
                      </m:oMath>
                    </m:oMathPara>
                  </a14:m>
                  <a:endParaRPr lang="en-US" sz="1600" dirty="0">
                    <a:solidFill>
                      <a:srgbClr val="FF0000"/>
                    </a:solidFill>
                  </a:endParaRPr>
                </a:p>
              </p:txBody>
            </p:sp>
          </mc:Choice>
          <mc:Fallback xmlns="">
            <p:sp>
              <p:nvSpPr>
                <p:cNvPr id="1025" name="TextBox 1024">
                  <a:extLst>
                    <a:ext uri="{FF2B5EF4-FFF2-40B4-BE49-F238E27FC236}">
                      <a16:creationId xmlns:a16="http://schemas.microsoft.com/office/drawing/2014/main" id="{85B3F89A-7C4E-4D0E-B825-C0C3A8D180BD}"/>
                    </a:ext>
                  </a:extLst>
                </p:cNvPr>
                <p:cNvSpPr txBox="1">
                  <a:spLocks noRot="1" noChangeAspect="1" noMove="1" noResize="1" noEditPoints="1" noAdjustHandles="1" noChangeArrowheads="1" noChangeShapeType="1" noTextEdit="1"/>
                </p:cNvSpPr>
                <p:nvPr/>
              </p:nvSpPr>
              <p:spPr>
                <a:xfrm>
                  <a:off x="3695379" y="4391024"/>
                  <a:ext cx="428131" cy="184666"/>
                </a:xfrm>
                <a:prstGeom prst="rect">
                  <a:avLst/>
                </a:prstGeom>
                <a:blipFill>
                  <a:blip r:embed="rId16"/>
                  <a:stretch>
                    <a:fillRect l="-4286" b="-13333"/>
                  </a:stretch>
                </a:blipFill>
              </p:spPr>
              <p:txBody>
                <a:bodyPr/>
                <a:lstStyle/>
                <a:p>
                  <a:r>
                    <a:rPr lang="en-US">
                      <a:noFill/>
                    </a:rPr>
                    <a:t> </a:t>
                  </a:r>
                </a:p>
              </p:txBody>
            </p:sp>
          </mc:Fallback>
        </mc:AlternateContent>
        <p:sp>
          <p:nvSpPr>
            <p:cNvPr id="215" name="Oval 214">
              <a:extLst>
                <a:ext uri="{FF2B5EF4-FFF2-40B4-BE49-F238E27FC236}">
                  <a16:creationId xmlns:a16="http://schemas.microsoft.com/office/drawing/2014/main" id="{EE170A41-4E63-4E9E-8316-44EF5B7E600C}"/>
                </a:ext>
              </a:extLst>
            </p:cNvPr>
            <p:cNvSpPr/>
            <p:nvPr/>
          </p:nvSpPr>
          <p:spPr bwMode="auto">
            <a:xfrm>
              <a:off x="4560327" y="4217035"/>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216" name="Rectangle 215">
              <a:extLst>
                <a:ext uri="{FF2B5EF4-FFF2-40B4-BE49-F238E27FC236}">
                  <a16:creationId xmlns:a16="http://schemas.microsoft.com/office/drawing/2014/main" id="{0352CA53-04C5-41CB-AFFF-4C2D84C9561E}"/>
                </a:ext>
              </a:extLst>
            </p:cNvPr>
            <p:cNvSpPr/>
            <p:nvPr/>
          </p:nvSpPr>
          <p:spPr>
            <a:xfrm>
              <a:off x="4363960" y="3659306"/>
              <a:ext cx="582211"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Bus m</a:t>
              </a:r>
              <a:endParaRPr lang="en-US" sz="1200" dirty="0"/>
            </a:p>
          </p:txBody>
        </p:sp>
        <p:cxnSp>
          <p:nvCxnSpPr>
            <p:cNvPr id="217" name="Straight Arrow Connector 216">
              <a:extLst>
                <a:ext uri="{FF2B5EF4-FFF2-40B4-BE49-F238E27FC236}">
                  <a16:creationId xmlns:a16="http://schemas.microsoft.com/office/drawing/2014/main" id="{85B6DE82-CE07-4F33-956C-B39930C2C1CF}"/>
                </a:ext>
              </a:extLst>
            </p:cNvPr>
            <p:cNvCxnSpPr>
              <a:cxnSpLocks/>
            </p:cNvCxnSpPr>
            <p:nvPr/>
          </p:nvCxnSpPr>
          <p:spPr bwMode="auto">
            <a:xfrm>
              <a:off x="4591523" y="4023360"/>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18" name="TextBox 217">
                  <a:extLst>
                    <a:ext uri="{FF2B5EF4-FFF2-40B4-BE49-F238E27FC236}">
                      <a16:creationId xmlns:a16="http://schemas.microsoft.com/office/drawing/2014/main" id="{FC1D67A5-A29F-45EB-9F81-C67B4D5E902D}"/>
                    </a:ext>
                  </a:extLst>
                </p:cNvPr>
                <p:cNvSpPr txBox="1"/>
                <p:nvPr/>
              </p:nvSpPr>
              <p:spPr>
                <a:xfrm>
                  <a:off x="4497067" y="4259262"/>
                  <a:ext cx="28892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29" name="TextBox 1028">
                  <a:extLst>
                    <a:ext uri="{FF2B5EF4-FFF2-40B4-BE49-F238E27FC236}">
                      <a16:creationId xmlns:a16="http://schemas.microsoft.com/office/drawing/2014/main" id="{F1020D97-048C-4DB6-9045-159DCDB468E8}"/>
                    </a:ext>
                  </a:extLst>
                </p:cNvPr>
                <p:cNvSpPr txBox="1">
                  <a:spLocks noRot="1" noChangeAspect="1" noMove="1" noResize="1" noEditPoints="1" noAdjustHandles="1" noChangeArrowheads="1" noChangeShapeType="1" noTextEdit="1"/>
                </p:cNvSpPr>
                <p:nvPr/>
              </p:nvSpPr>
              <p:spPr>
                <a:xfrm>
                  <a:off x="4497067" y="4259262"/>
                  <a:ext cx="288925" cy="184666"/>
                </a:xfrm>
                <a:prstGeom prst="rect">
                  <a:avLst/>
                </a:prstGeom>
                <a:blipFill>
                  <a:blip r:embed="rId17"/>
                  <a:stretch>
                    <a:fillRect l="-12500" r="-2083"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9" name="TextBox 218">
                  <a:extLst>
                    <a:ext uri="{FF2B5EF4-FFF2-40B4-BE49-F238E27FC236}">
                      <a16:creationId xmlns:a16="http://schemas.microsoft.com/office/drawing/2014/main" id="{20D07352-369D-4F5E-A742-125999DE5238}"/>
                    </a:ext>
                  </a:extLst>
                </p:cNvPr>
                <p:cNvSpPr txBox="1"/>
                <p:nvPr/>
              </p:nvSpPr>
              <p:spPr>
                <a:xfrm>
                  <a:off x="4645500" y="3975894"/>
                  <a:ext cx="261867" cy="1954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1</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30" name="TextBox 1029">
                  <a:extLst>
                    <a:ext uri="{FF2B5EF4-FFF2-40B4-BE49-F238E27FC236}">
                      <a16:creationId xmlns:a16="http://schemas.microsoft.com/office/drawing/2014/main" id="{6D5595D5-8C3A-4051-BC1A-49F7FFC8655D}"/>
                    </a:ext>
                  </a:extLst>
                </p:cNvPr>
                <p:cNvSpPr txBox="1">
                  <a:spLocks noRot="1" noChangeAspect="1" noMove="1" noResize="1" noEditPoints="1" noAdjustHandles="1" noChangeArrowheads="1" noChangeShapeType="1" noTextEdit="1"/>
                </p:cNvSpPr>
                <p:nvPr/>
              </p:nvSpPr>
              <p:spPr>
                <a:xfrm>
                  <a:off x="4645500" y="3975894"/>
                  <a:ext cx="261867" cy="195438"/>
                </a:xfrm>
                <a:prstGeom prst="rect">
                  <a:avLst/>
                </a:prstGeom>
                <a:blipFill>
                  <a:blip r:embed="rId18"/>
                  <a:stretch>
                    <a:fillRect l="-13953" t="-3125" r="-2326" b="-15625"/>
                  </a:stretch>
                </a:blipFill>
              </p:spPr>
              <p:txBody>
                <a:bodyPr/>
                <a:lstStyle/>
                <a:p>
                  <a:r>
                    <a:rPr lang="en-US">
                      <a:noFill/>
                    </a:rPr>
                    <a:t> </a:t>
                  </a:r>
                </a:p>
              </p:txBody>
            </p:sp>
          </mc:Fallback>
        </mc:AlternateContent>
        <p:sp>
          <p:nvSpPr>
            <p:cNvPr id="220" name="Oval 219">
              <a:extLst>
                <a:ext uri="{FF2B5EF4-FFF2-40B4-BE49-F238E27FC236}">
                  <a16:creationId xmlns:a16="http://schemas.microsoft.com/office/drawing/2014/main" id="{E12BEE1F-CB59-459F-A020-176FB5268AC2}"/>
                </a:ext>
              </a:extLst>
            </p:cNvPr>
            <p:cNvSpPr/>
            <p:nvPr/>
          </p:nvSpPr>
          <p:spPr bwMode="auto">
            <a:xfrm>
              <a:off x="4543658" y="4743291"/>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21" name="Straight Arrow Connector 220">
              <a:extLst>
                <a:ext uri="{FF2B5EF4-FFF2-40B4-BE49-F238E27FC236}">
                  <a16:creationId xmlns:a16="http://schemas.microsoft.com/office/drawing/2014/main" id="{19A692BD-E46A-47B8-9FCA-BB5908EC331F}"/>
                </a:ext>
              </a:extLst>
            </p:cNvPr>
            <p:cNvCxnSpPr>
              <a:cxnSpLocks/>
            </p:cNvCxnSpPr>
            <p:nvPr/>
          </p:nvCxnSpPr>
          <p:spPr bwMode="auto">
            <a:xfrm>
              <a:off x="4574854" y="4549616"/>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22" name="TextBox 221">
                  <a:extLst>
                    <a:ext uri="{FF2B5EF4-FFF2-40B4-BE49-F238E27FC236}">
                      <a16:creationId xmlns:a16="http://schemas.microsoft.com/office/drawing/2014/main" id="{2FC3F839-EC63-43DF-A565-32FD696425D8}"/>
                    </a:ext>
                  </a:extLst>
                </p:cNvPr>
                <p:cNvSpPr txBox="1"/>
                <p:nvPr/>
              </p:nvSpPr>
              <p:spPr>
                <a:xfrm>
                  <a:off x="4463728" y="4783137"/>
                  <a:ext cx="28892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33" name="TextBox 1032">
                  <a:extLst>
                    <a:ext uri="{FF2B5EF4-FFF2-40B4-BE49-F238E27FC236}">
                      <a16:creationId xmlns:a16="http://schemas.microsoft.com/office/drawing/2014/main" id="{9E3739CE-75B6-4F01-9EA8-C0A5FC9748B7}"/>
                    </a:ext>
                  </a:extLst>
                </p:cNvPr>
                <p:cNvSpPr txBox="1">
                  <a:spLocks noRot="1" noChangeAspect="1" noMove="1" noResize="1" noEditPoints="1" noAdjustHandles="1" noChangeArrowheads="1" noChangeShapeType="1" noTextEdit="1"/>
                </p:cNvSpPr>
                <p:nvPr/>
              </p:nvSpPr>
              <p:spPr>
                <a:xfrm>
                  <a:off x="4463728" y="4783137"/>
                  <a:ext cx="288925" cy="184666"/>
                </a:xfrm>
                <a:prstGeom prst="rect">
                  <a:avLst/>
                </a:prstGeom>
                <a:blipFill>
                  <a:blip r:embed="rId19"/>
                  <a:stretch>
                    <a:fillRect l="-12766" r="-4255" b="-9677"/>
                  </a:stretch>
                </a:blipFill>
              </p:spPr>
              <p:txBody>
                <a:bodyPr/>
                <a:lstStyle/>
                <a:p>
                  <a:r>
                    <a:rPr lang="en-US">
                      <a:noFill/>
                    </a:rPr>
                    <a:t> </a:t>
                  </a:r>
                </a:p>
              </p:txBody>
            </p:sp>
          </mc:Fallback>
        </mc:AlternateContent>
        <p:sp>
          <p:nvSpPr>
            <p:cNvPr id="223" name="Oval 222">
              <a:extLst>
                <a:ext uri="{FF2B5EF4-FFF2-40B4-BE49-F238E27FC236}">
                  <a16:creationId xmlns:a16="http://schemas.microsoft.com/office/drawing/2014/main" id="{4FC5AAFD-AAF5-4108-8CB1-0BD42A888CD3}"/>
                </a:ext>
              </a:extLst>
            </p:cNvPr>
            <p:cNvSpPr/>
            <p:nvPr/>
          </p:nvSpPr>
          <p:spPr bwMode="auto">
            <a:xfrm>
              <a:off x="4550802" y="5267166"/>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24" name="Straight Arrow Connector 223">
              <a:extLst>
                <a:ext uri="{FF2B5EF4-FFF2-40B4-BE49-F238E27FC236}">
                  <a16:creationId xmlns:a16="http://schemas.microsoft.com/office/drawing/2014/main" id="{0F9402AB-054C-4C2A-AE0E-CF81F9015D35}"/>
                </a:ext>
              </a:extLst>
            </p:cNvPr>
            <p:cNvCxnSpPr>
              <a:cxnSpLocks/>
            </p:cNvCxnSpPr>
            <p:nvPr/>
          </p:nvCxnSpPr>
          <p:spPr bwMode="auto">
            <a:xfrm>
              <a:off x="4581998" y="5073491"/>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25" name="TextBox 224">
                  <a:extLst>
                    <a:ext uri="{FF2B5EF4-FFF2-40B4-BE49-F238E27FC236}">
                      <a16:creationId xmlns:a16="http://schemas.microsoft.com/office/drawing/2014/main" id="{02D25FD7-F923-438F-B122-1095864C4787}"/>
                    </a:ext>
                  </a:extLst>
                </p:cNvPr>
                <p:cNvSpPr txBox="1"/>
                <p:nvPr/>
              </p:nvSpPr>
              <p:spPr>
                <a:xfrm>
                  <a:off x="4475634" y="5314157"/>
                  <a:ext cx="28892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36" name="TextBox 1035">
                  <a:extLst>
                    <a:ext uri="{FF2B5EF4-FFF2-40B4-BE49-F238E27FC236}">
                      <a16:creationId xmlns:a16="http://schemas.microsoft.com/office/drawing/2014/main" id="{44B8F2FF-6194-43BA-B4B7-998CBBF0A1F9}"/>
                    </a:ext>
                  </a:extLst>
                </p:cNvPr>
                <p:cNvSpPr txBox="1">
                  <a:spLocks noRot="1" noChangeAspect="1" noMove="1" noResize="1" noEditPoints="1" noAdjustHandles="1" noChangeArrowheads="1" noChangeShapeType="1" noTextEdit="1"/>
                </p:cNvSpPr>
                <p:nvPr/>
              </p:nvSpPr>
              <p:spPr>
                <a:xfrm>
                  <a:off x="4475634" y="5314157"/>
                  <a:ext cx="288925" cy="184666"/>
                </a:xfrm>
                <a:prstGeom prst="rect">
                  <a:avLst/>
                </a:prstGeom>
                <a:blipFill>
                  <a:blip r:embed="rId20"/>
                  <a:stretch>
                    <a:fillRect l="-12766" r="-4255" b="-9677"/>
                  </a:stretch>
                </a:blipFill>
              </p:spPr>
              <p:txBody>
                <a:bodyPr/>
                <a:lstStyle/>
                <a:p>
                  <a:r>
                    <a:rPr lang="en-US">
                      <a:noFill/>
                    </a:rPr>
                    <a:t> </a:t>
                  </a:r>
                </a:p>
              </p:txBody>
            </p:sp>
          </mc:Fallback>
        </mc:AlternateContent>
        <p:cxnSp>
          <p:nvCxnSpPr>
            <p:cNvPr id="226" name="Straight Connector 225">
              <a:extLst>
                <a:ext uri="{FF2B5EF4-FFF2-40B4-BE49-F238E27FC236}">
                  <a16:creationId xmlns:a16="http://schemas.microsoft.com/office/drawing/2014/main" id="{27219281-B0DA-4848-B499-A1B965B40C72}"/>
                </a:ext>
              </a:extLst>
            </p:cNvPr>
            <p:cNvCxnSpPr>
              <a:cxnSpLocks/>
            </p:cNvCxnSpPr>
            <p:nvPr/>
          </p:nvCxnSpPr>
          <p:spPr bwMode="auto">
            <a:xfrm>
              <a:off x="4624636" y="4248782"/>
              <a:ext cx="69666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7" name="Straight Connector 226">
              <a:extLst>
                <a:ext uri="{FF2B5EF4-FFF2-40B4-BE49-F238E27FC236}">
                  <a16:creationId xmlns:a16="http://schemas.microsoft.com/office/drawing/2014/main" id="{C180817A-DDC4-4330-A879-A127552189B3}"/>
                </a:ext>
              </a:extLst>
            </p:cNvPr>
            <p:cNvCxnSpPr>
              <a:cxnSpLocks/>
            </p:cNvCxnSpPr>
            <p:nvPr/>
          </p:nvCxnSpPr>
          <p:spPr bwMode="auto">
            <a:xfrm>
              <a:off x="4608761" y="4775832"/>
              <a:ext cx="71571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8" name="Straight Connector 227">
              <a:extLst>
                <a:ext uri="{FF2B5EF4-FFF2-40B4-BE49-F238E27FC236}">
                  <a16:creationId xmlns:a16="http://schemas.microsoft.com/office/drawing/2014/main" id="{F9F1B098-7C8E-41B2-9979-584F2356E7B7}"/>
                </a:ext>
              </a:extLst>
            </p:cNvPr>
            <p:cNvCxnSpPr>
              <a:cxnSpLocks/>
            </p:cNvCxnSpPr>
            <p:nvPr/>
          </p:nvCxnSpPr>
          <p:spPr bwMode="auto">
            <a:xfrm>
              <a:off x="4618286" y="5302882"/>
              <a:ext cx="69984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29" name="Rectangle 228">
              <a:extLst>
                <a:ext uri="{FF2B5EF4-FFF2-40B4-BE49-F238E27FC236}">
                  <a16:creationId xmlns:a16="http://schemas.microsoft.com/office/drawing/2014/main" id="{5803E272-76AF-4235-A0E7-156EB567469D}"/>
                </a:ext>
              </a:extLst>
            </p:cNvPr>
            <p:cNvSpPr/>
            <p:nvPr/>
          </p:nvSpPr>
          <p:spPr bwMode="auto">
            <a:xfrm flipH="1">
              <a:off x="5317807" y="471939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230" name="Rectangle 229">
              <a:extLst>
                <a:ext uri="{FF2B5EF4-FFF2-40B4-BE49-F238E27FC236}">
                  <a16:creationId xmlns:a16="http://schemas.microsoft.com/office/drawing/2014/main" id="{18B930C7-449E-4CDD-8FB4-F1873858F27B}"/>
                </a:ext>
              </a:extLst>
            </p:cNvPr>
            <p:cNvSpPr/>
            <p:nvPr/>
          </p:nvSpPr>
          <p:spPr bwMode="auto">
            <a:xfrm flipH="1">
              <a:off x="5317807" y="5243273"/>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231" name="Rectangle 230">
              <a:extLst>
                <a:ext uri="{FF2B5EF4-FFF2-40B4-BE49-F238E27FC236}">
                  <a16:creationId xmlns:a16="http://schemas.microsoft.com/office/drawing/2014/main" id="{09A79B89-C8B4-48BC-AAF1-16457CC43B56}"/>
                </a:ext>
              </a:extLst>
            </p:cNvPr>
            <p:cNvSpPr/>
            <p:nvPr/>
          </p:nvSpPr>
          <p:spPr bwMode="auto">
            <a:xfrm flipH="1">
              <a:off x="5317807" y="4195516"/>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32" name="Straight Connector 231">
              <a:extLst>
                <a:ext uri="{FF2B5EF4-FFF2-40B4-BE49-F238E27FC236}">
                  <a16:creationId xmlns:a16="http://schemas.microsoft.com/office/drawing/2014/main" id="{3CB656CB-48D2-4459-B94A-0ADF6EB7F0DD}"/>
                </a:ext>
              </a:extLst>
            </p:cNvPr>
            <p:cNvCxnSpPr>
              <a:cxnSpLocks/>
            </p:cNvCxnSpPr>
            <p:nvPr/>
          </p:nvCxnSpPr>
          <p:spPr bwMode="auto">
            <a:xfrm>
              <a:off x="5594609" y="4251957"/>
              <a:ext cx="16793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3" name="Straight Connector 232">
              <a:extLst>
                <a:ext uri="{FF2B5EF4-FFF2-40B4-BE49-F238E27FC236}">
                  <a16:creationId xmlns:a16="http://schemas.microsoft.com/office/drawing/2014/main" id="{246232F6-8011-43F5-847F-55BCDFD3DB3A}"/>
                </a:ext>
              </a:extLst>
            </p:cNvPr>
            <p:cNvCxnSpPr>
              <a:cxnSpLocks/>
            </p:cNvCxnSpPr>
            <p:nvPr/>
          </p:nvCxnSpPr>
          <p:spPr bwMode="auto">
            <a:xfrm>
              <a:off x="5591428" y="4779007"/>
              <a:ext cx="166979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4" name="Straight Connector 233">
              <a:extLst>
                <a:ext uri="{FF2B5EF4-FFF2-40B4-BE49-F238E27FC236}">
                  <a16:creationId xmlns:a16="http://schemas.microsoft.com/office/drawing/2014/main" id="{088B156D-A31C-46A6-BE7D-574F0C785A9B}"/>
                </a:ext>
              </a:extLst>
            </p:cNvPr>
            <p:cNvCxnSpPr>
              <a:cxnSpLocks/>
            </p:cNvCxnSpPr>
            <p:nvPr/>
          </p:nvCxnSpPr>
          <p:spPr bwMode="auto">
            <a:xfrm>
              <a:off x="5596190" y="5302882"/>
              <a:ext cx="166821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235" name="TextBox 234">
                  <a:extLst>
                    <a:ext uri="{FF2B5EF4-FFF2-40B4-BE49-F238E27FC236}">
                      <a16:creationId xmlns:a16="http://schemas.microsoft.com/office/drawing/2014/main" id="{001ED75B-4702-4BF7-9696-3FF8FB38F81B}"/>
                    </a:ext>
                  </a:extLst>
                </p:cNvPr>
                <p:cNvSpPr txBox="1"/>
                <p:nvPr/>
              </p:nvSpPr>
              <p:spPr>
                <a:xfrm>
                  <a:off x="5311460" y="3972718"/>
                  <a:ext cx="368819"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46" name="TextBox 1045">
                  <a:extLst>
                    <a:ext uri="{FF2B5EF4-FFF2-40B4-BE49-F238E27FC236}">
                      <a16:creationId xmlns:a16="http://schemas.microsoft.com/office/drawing/2014/main" id="{87F24A25-4F78-476E-BEE1-089FBB4910F3}"/>
                    </a:ext>
                  </a:extLst>
                </p:cNvPr>
                <p:cNvSpPr txBox="1">
                  <a:spLocks noRot="1" noChangeAspect="1" noMove="1" noResize="1" noEditPoints="1" noAdjustHandles="1" noChangeArrowheads="1" noChangeShapeType="1" noTextEdit="1"/>
                </p:cNvSpPr>
                <p:nvPr/>
              </p:nvSpPr>
              <p:spPr>
                <a:xfrm>
                  <a:off x="5311460" y="3972718"/>
                  <a:ext cx="368819" cy="184666"/>
                </a:xfrm>
                <a:prstGeom prst="rect">
                  <a:avLst/>
                </a:prstGeom>
                <a:blipFill>
                  <a:blip r:embed="rId21"/>
                  <a:stretch>
                    <a:fillRect l="-5000"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6" name="TextBox 235">
                  <a:extLst>
                    <a:ext uri="{FF2B5EF4-FFF2-40B4-BE49-F238E27FC236}">
                      <a16:creationId xmlns:a16="http://schemas.microsoft.com/office/drawing/2014/main" id="{AB9842F0-877A-4E40-ACEC-7B416771FE7C}"/>
                    </a:ext>
                  </a:extLst>
                </p:cNvPr>
                <p:cNvSpPr txBox="1"/>
                <p:nvPr/>
              </p:nvSpPr>
              <p:spPr>
                <a:xfrm>
                  <a:off x="5278121" y="4496593"/>
                  <a:ext cx="368819"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47" name="TextBox 1046">
                  <a:extLst>
                    <a:ext uri="{FF2B5EF4-FFF2-40B4-BE49-F238E27FC236}">
                      <a16:creationId xmlns:a16="http://schemas.microsoft.com/office/drawing/2014/main" id="{8FD17F97-0326-42D3-8BF0-A8556731DA12}"/>
                    </a:ext>
                  </a:extLst>
                </p:cNvPr>
                <p:cNvSpPr txBox="1">
                  <a:spLocks noRot="1" noChangeAspect="1" noMove="1" noResize="1" noEditPoints="1" noAdjustHandles="1" noChangeArrowheads="1" noChangeShapeType="1" noTextEdit="1"/>
                </p:cNvSpPr>
                <p:nvPr/>
              </p:nvSpPr>
              <p:spPr>
                <a:xfrm>
                  <a:off x="5278121" y="4496593"/>
                  <a:ext cx="368819" cy="184666"/>
                </a:xfrm>
                <a:prstGeom prst="rect">
                  <a:avLst/>
                </a:prstGeom>
                <a:blipFill>
                  <a:blip r:embed="rId22"/>
                  <a:stretch>
                    <a:fillRect l="-3279"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7" name="TextBox 236">
                  <a:extLst>
                    <a:ext uri="{FF2B5EF4-FFF2-40B4-BE49-F238E27FC236}">
                      <a16:creationId xmlns:a16="http://schemas.microsoft.com/office/drawing/2014/main" id="{18538D3E-8B17-48FE-914E-EB230258DB4F}"/>
                    </a:ext>
                  </a:extLst>
                </p:cNvPr>
                <p:cNvSpPr txBox="1"/>
                <p:nvPr/>
              </p:nvSpPr>
              <p:spPr>
                <a:xfrm>
                  <a:off x="5290027" y="5027613"/>
                  <a:ext cx="368819"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48" name="TextBox 1047">
                  <a:extLst>
                    <a:ext uri="{FF2B5EF4-FFF2-40B4-BE49-F238E27FC236}">
                      <a16:creationId xmlns:a16="http://schemas.microsoft.com/office/drawing/2014/main" id="{BE7EF9F1-F6BE-477A-AD1D-E698ED1723B5}"/>
                    </a:ext>
                  </a:extLst>
                </p:cNvPr>
                <p:cNvSpPr txBox="1">
                  <a:spLocks noRot="1" noChangeAspect="1" noMove="1" noResize="1" noEditPoints="1" noAdjustHandles="1" noChangeArrowheads="1" noChangeShapeType="1" noTextEdit="1"/>
                </p:cNvSpPr>
                <p:nvPr/>
              </p:nvSpPr>
              <p:spPr>
                <a:xfrm>
                  <a:off x="5290027" y="5027613"/>
                  <a:ext cx="368819" cy="184666"/>
                </a:xfrm>
                <a:prstGeom prst="rect">
                  <a:avLst/>
                </a:prstGeom>
                <a:blipFill>
                  <a:blip r:embed="rId23"/>
                  <a:stretch>
                    <a:fillRect l="-3279" b="-9677"/>
                  </a:stretch>
                </a:blipFill>
              </p:spPr>
              <p:txBody>
                <a:bodyPr/>
                <a:lstStyle/>
                <a:p>
                  <a:r>
                    <a:rPr lang="en-US">
                      <a:noFill/>
                    </a:rPr>
                    <a:t> </a:t>
                  </a:r>
                </a:p>
              </p:txBody>
            </p:sp>
          </mc:Fallback>
        </mc:AlternateContent>
        <p:sp>
          <p:nvSpPr>
            <p:cNvPr id="238" name="Right Brace 237">
              <a:extLst>
                <a:ext uri="{FF2B5EF4-FFF2-40B4-BE49-F238E27FC236}">
                  <a16:creationId xmlns:a16="http://schemas.microsoft.com/office/drawing/2014/main" id="{CA8BD9E6-9D27-400E-88A7-221B2872AB67}"/>
                </a:ext>
              </a:extLst>
            </p:cNvPr>
            <p:cNvSpPr/>
            <p:nvPr/>
          </p:nvSpPr>
          <p:spPr bwMode="auto">
            <a:xfrm>
              <a:off x="5735318" y="4264660"/>
              <a:ext cx="92869" cy="495299"/>
            </a:xfrm>
            <a:prstGeom prst="rightBrace">
              <a:avLst>
                <a:gd name="adj1" fmla="val 30180"/>
                <a:gd name="adj2" fmla="val 50000"/>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39" name="TextBox 238">
                  <a:extLst>
                    <a:ext uri="{FF2B5EF4-FFF2-40B4-BE49-F238E27FC236}">
                      <a16:creationId xmlns:a16="http://schemas.microsoft.com/office/drawing/2014/main" id="{E04BB475-6149-494A-AF5B-35B6974F3730}"/>
                    </a:ext>
                  </a:extLst>
                </p:cNvPr>
                <p:cNvSpPr txBox="1"/>
                <p:nvPr/>
              </p:nvSpPr>
              <p:spPr>
                <a:xfrm>
                  <a:off x="5849622" y="4394199"/>
                  <a:ext cx="43454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12</m:t>
                            </m:r>
                          </m:sub>
                        </m:sSub>
                      </m:oMath>
                    </m:oMathPara>
                  </a14:m>
                  <a:endParaRPr lang="en-US" sz="1600" dirty="0">
                    <a:solidFill>
                      <a:srgbClr val="FF0000"/>
                    </a:solidFill>
                  </a:endParaRPr>
                </a:p>
              </p:txBody>
            </p:sp>
          </mc:Choice>
          <mc:Fallback xmlns="">
            <p:sp>
              <p:nvSpPr>
                <p:cNvPr id="1050" name="TextBox 1049">
                  <a:extLst>
                    <a:ext uri="{FF2B5EF4-FFF2-40B4-BE49-F238E27FC236}">
                      <a16:creationId xmlns:a16="http://schemas.microsoft.com/office/drawing/2014/main" id="{DF6689BC-E600-4FC6-B426-95F44489079C}"/>
                    </a:ext>
                  </a:extLst>
                </p:cNvPr>
                <p:cNvSpPr txBox="1">
                  <a:spLocks noRot="1" noChangeAspect="1" noMove="1" noResize="1" noEditPoints="1" noAdjustHandles="1" noChangeArrowheads="1" noChangeShapeType="1" noTextEdit="1"/>
                </p:cNvSpPr>
                <p:nvPr/>
              </p:nvSpPr>
              <p:spPr>
                <a:xfrm>
                  <a:off x="5849622" y="4394199"/>
                  <a:ext cx="434543" cy="184666"/>
                </a:xfrm>
                <a:prstGeom prst="rect">
                  <a:avLst/>
                </a:prstGeom>
                <a:blipFill>
                  <a:blip r:embed="rId24"/>
                  <a:stretch>
                    <a:fillRect l="-2817" b="-13333"/>
                  </a:stretch>
                </a:blipFill>
              </p:spPr>
              <p:txBody>
                <a:bodyPr/>
                <a:lstStyle/>
                <a:p>
                  <a:r>
                    <a:rPr lang="en-US">
                      <a:noFill/>
                    </a:rPr>
                    <a:t> </a:t>
                  </a:r>
                </a:p>
              </p:txBody>
            </p:sp>
          </mc:Fallback>
        </mc:AlternateContent>
        <p:sp>
          <p:nvSpPr>
            <p:cNvPr id="240" name="Right Brace 239">
              <a:extLst>
                <a:ext uri="{FF2B5EF4-FFF2-40B4-BE49-F238E27FC236}">
                  <a16:creationId xmlns:a16="http://schemas.microsoft.com/office/drawing/2014/main" id="{00D8C57E-13AA-47F0-A29C-7024D5A06DB4}"/>
                </a:ext>
              </a:extLst>
            </p:cNvPr>
            <p:cNvSpPr/>
            <p:nvPr/>
          </p:nvSpPr>
          <p:spPr bwMode="auto">
            <a:xfrm>
              <a:off x="5737700" y="4790916"/>
              <a:ext cx="92869" cy="495299"/>
            </a:xfrm>
            <a:prstGeom prst="rightBrace">
              <a:avLst>
                <a:gd name="adj1" fmla="val 30180"/>
                <a:gd name="adj2" fmla="val 50000"/>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41" name="TextBox 240">
                  <a:extLst>
                    <a:ext uri="{FF2B5EF4-FFF2-40B4-BE49-F238E27FC236}">
                      <a16:creationId xmlns:a16="http://schemas.microsoft.com/office/drawing/2014/main" id="{4865ABEF-42C9-4CEB-9784-B8BA6FD62F5E}"/>
                    </a:ext>
                  </a:extLst>
                </p:cNvPr>
                <p:cNvSpPr txBox="1"/>
                <p:nvPr/>
              </p:nvSpPr>
              <p:spPr>
                <a:xfrm>
                  <a:off x="5852004" y="4920455"/>
                  <a:ext cx="43454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23</m:t>
                            </m:r>
                          </m:sub>
                        </m:sSub>
                      </m:oMath>
                    </m:oMathPara>
                  </a14:m>
                  <a:endParaRPr lang="en-US" sz="1600" dirty="0">
                    <a:solidFill>
                      <a:srgbClr val="FF0000"/>
                    </a:solidFill>
                  </a:endParaRPr>
                </a:p>
              </p:txBody>
            </p:sp>
          </mc:Choice>
          <mc:Fallback xmlns="">
            <p:sp>
              <p:nvSpPr>
                <p:cNvPr id="1052" name="TextBox 1051">
                  <a:extLst>
                    <a:ext uri="{FF2B5EF4-FFF2-40B4-BE49-F238E27FC236}">
                      <a16:creationId xmlns:a16="http://schemas.microsoft.com/office/drawing/2014/main" id="{998CA2F5-A6F7-4235-823E-02C5F97A080F}"/>
                    </a:ext>
                  </a:extLst>
                </p:cNvPr>
                <p:cNvSpPr txBox="1">
                  <a:spLocks noRot="1" noChangeAspect="1" noMove="1" noResize="1" noEditPoints="1" noAdjustHandles="1" noChangeArrowheads="1" noChangeShapeType="1" noTextEdit="1"/>
                </p:cNvSpPr>
                <p:nvPr/>
              </p:nvSpPr>
              <p:spPr>
                <a:xfrm>
                  <a:off x="5852004" y="4920455"/>
                  <a:ext cx="434543" cy="184666"/>
                </a:xfrm>
                <a:prstGeom prst="rect">
                  <a:avLst/>
                </a:prstGeom>
                <a:blipFill>
                  <a:blip r:embed="rId25"/>
                  <a:stretch>
                    <a:fillRect l="-4225" b="-13333"/>
                  </a:stretch>
                </a:blipFill>
              </p:spPr>
              <p:txBody>
                <a:bodyPr/>
                <a:lstStyle/>
                <a:p>
                  <a:r>
                    <a:rPr lang="en-US">
                      <a:noFill/>
                    </a:rPr>
                    <a:t> </a:t>
                  </a:r>
                </a:p>
              </p:txBody>
            </p:sp>
          </mc:Fallback>
        </mc:AlternateContent>
        <p:sp>
          <p:nvSpPr>
            <p:cNvPr id="242" name="Right Brace 241">
              <a:extLst>
                <a:ext uri="{FF2B5EF4-FFF2-40B4-BE49-F238E27FC236}">
                  <a16:creationId xmlns:a16="http://schemas.microsoft.com/office/drawing/2014/main" id="{824A8113-F36E-46EE-B1CB-9ACC95BFC9FD}"/>
                </a:ext>
              </a:extLst>
            </p:cNvPr>
            <p:cNvSpPr/>
            <p:nvPr/>
          </p:nvSpPr>
          <p:spPr bwMode="auto">
            <a:xfrm>
              <a:off x="6321105" y="4264660"/>
              <a:ext cx="92869" cy="1026319"/>
            </a:xfrm>
            <a:prstGeom prst="rightBrace">
              <a:avLst>
                <a:gd name="adj1" fmla="val 30180"/>
                <a:gd name="adj2" fmla="val 25406"/>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43" name="TextBox 242">
                  <a:extLst>
                    <a:ext uri="{FF2B5EF4-FFF2-40B4-BE49-F238E27FC236}">
                      <a16:creationId xmlns:a16="http://schemas.microsoft.com/office/drawing/2014/main" id="{4A14A339-3CBA-4498-A85E-B4A276F91E30}"/>
                    </a:ext>
                  </a:extLst>
                </p:cNvPr>
                <p:cNvSpPr txBox="1"/>
                <p:nvPr/>
              </p:nvSpPr>
              <p:spPr>
                <a:xfrm>
                  <a:off x="6435409" y="4394199"/>
                  <a:ext cx="43454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13</m:t>
                            </m:r>
                          </m:sub>
                        </m:sSub>
                      </m:oMath>
                    </m:oMathPara>
                  </a14:m>
                  <a:endParaRPr lang="en-US" sz="1600" dirty="0">
                    <a:solidFill>
                      <a:srgbClr val="FF0000"/>
                    </a:solidFill>
                  </a:endParaRPr>
                </a:p>
              </p:txBody>
            </p:sp>
          </mc:Choice>
          <mc:Fallback xmlns="">
            <p:sp>
              <p:nvSpPr>
                <p:cNvPr id="1054" name="TextBox 1053">
                  <a:extLst>
                    <a:ext uri="{FF2B5EF4-FFF2-40B4-BE49-F238E27FC236}">
                      <a16:creationId xmlns:a16="http://schemas.microsoft.com/office/drawing/2014/main" id="{2006E59B-3020-4064-9582-28B90C8689F1}"/>
                    </a:ext>
                  </a:extLst>
                </p:cNvPr>
                <p:cNvSpPr txBox="1">
                  <a:spLocks noRot="1" noChangeAspect="1" noMove="1" noResize="1" noEditPoints="1" noAdjustHandles="1" noChangeArrowheads="1" noChangeShapeType="1" noTextEdit="1"/>
                </p:cNvSpPr>
                <p:nvPr/>
              </p:nvSpPr>
              <p:spPr>
                <a:xfrm>
                  <a:off x="6435409" y="4394199"/>
                  <a:ext cx="434543" cy="184666"/>
                </a:xfrm>
                <a:prstGeom prst="rect">
                  <a:avLst/>
                </a:prstGeom>
                <a:blipFill>
                  <a:blip r:embed="rId26"/>
                  <a:stretch>
                    <a:fillRect l="-2778" b="-13333"/>
                  </a:stretch>
                </a:blipFill>
              </p:spPr>
              <p:txBody>
                <a:bodyPr/>
                <a:lstStyle/>
                <a:p>
                  <a:r>
                    <a:rPr lang="en-US">
                      <a:noFill/>
                    </a:rPr>
                    <a:t> </a:t>
                  </a:r>
                </a:p>
              </p:txBody>
            </p:sp>
          </mc:Fallback>
        </mc:AlternateContent>
        <p:sp>
          <p:nvSpPr>
            <p:cNvPr id="244" name="Oval 243">
              <a:extLst>
                <a:ext uri="{FF2B5EF4-FFF2-40B4-BE49-F238E27FC236}">
                  <a16:creationId xmlns:a16="http://schemas.microsoft.com/office/drawing/2014/main" id="{7ADAB6A1-7F55-4B95-8C31-C1EFA580D21E}"/>
                </a:ext>
              </a:extLst>
            </p:cNvPr>
            <p:cNvSpPr/>
            <p:nvPr/>
          </p:nvSpPr>
          <p:spPr bwMode="auto">
            <a:xfrm>
              <a:off x="7277338" y="4219416"/>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245" name="Rectangle 244">
              <a:extLst>
                <a:ext uri="{FF2B5EF4-FFF2-40B4-BE49-F238E27FC236}">
                  <a16:creationId xmlns:a16="http://schemas.microsoft.com/office/drawing/2014/main" id="{3981AF8E-F979-4E69-B416-9444FC709B36}"/>
                </a:ext>
              </a:extLst>
            </p:cNvPr>
            <p:cNvSpPr/>
            <p:nvPr/>
          </p:nvSpPr>
          <p:spPr>
            <a:xfrm>
              <a:off x="7128596" y="3661687"/>
              <a:ext cx="538930"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Bus n</a:t>
              </a:r>
              <a:endParaRPr lang="en-US" sz="1200" dirty="0"/>
            </a:p>
          </p:txBody>
        </p:sp>
        <p:cxnSp>
          <p:nvCxnSpPr>
            <p:cNvPr id="246" name="Straight Arrow Connector 245">
              <a:extLst>
                <a:ext uri="{FF2B5EF4-FFF2-40B4-BE49-F238E27FC236}">
                  <a16:creationId xmlns:a16="http://schemas.microsoft.com/office/drawing/2014/main" id="{53BBE99A-FDA0-457B-9126-C523584D62E5}"/>
                </a:ext>
              </a:extLst>
            </p:cNvPr>
            <p:cNvCxnSpPr>
              <a:cxnSpLocks/>
            </p:cNvCxnSpPr>
            <p:nvPr/>
          </p:nvCxnSpPr>
          <p:spPr bwMode="auto">
            <a:xfrm>
              <a:off x="7308534" y="4025741"/>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47" name="TextBox 246">
                  <a:extLst>
                    <a:ext uri="{FF2B5EF4-FFF2-40B4-BE49-F238E27FC236}">
                      <a16:creationId xmlns:a16="http://schemas.microsoft.com/office/drawing/2014/main" id="{F13A7BAA-C6A0-4F73-A6FB-D53F4831AB5A}"/>
                    </a:ext>
                  </a:extLst>
                </p:cNvPr>
                <p:cNvSpPr txBox="1"/>
                <p:nvPr/>
              </p:nvSpPr>
              <p:spPr>
                <a:xfrm>
                  <a:off x="7214078" y="4261643"/>
                  <a:ext cx="25686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58" name="TextBox 1057">
                  <a:extLst>
                    <a:ext uri="{FF2B5EF4-FFF2-40B4-BE49-F238E27FC236}">
                      <a16:creationId xmlns:a16="http://schemas.microsoft.com/office/drawing/2014/main" id="{AA42810B-FDCF-4778-920A-2CC547C94FCD}"/>
                    </a:ext>
                  </a:extLst>
                </p:cNvPr>
                <p:cNvSpPr txBox="1">
                  <a:spLocks noRot="1" noChangeAspect="1" noMove="1" noResize="1" noEditPoints="1" noAdjustHandles="1" noChangeArrowheads="1" noChangeShapeType="1" noTextEdit="1"/>
                </p:cNvSpPr>
                <p:nvPr/>
              </p:nvSpPr>
              <p:spPr>
                <a:xfrm>
                  <a:off x="7214078" y="4261643"/>
                  <a:ext cx="256865" cy="184666"/>
                </a:xfrm>
                <a:prstGeom prst="rect">
                  <a:avLst/>
                </a:prstGeom>
                <a:blipFill>
                  <a:blip r:embed="rId27"/>
                  <a:stretch>
                    <a:fillRect l="-14286" r="-476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8" name="TextBox 247">
                  <a:extLst>
                    <a:ext uri="{FF2B5EF4-FFF2-40B4-BE49-F238E27FC236}">
                      <a16:creationId xmlns:a16="http://schemas.microsoft.com/office/drawing/2014/main" id="{C5180BF1-30AB-4FCC-8A6F-FE5A1F023901}"/>
                    </a:ext>
                  </a:extLst>
                </p:cNvPr>
                <p:cNvSpPr txBox="1"/>
                <p:nvPr/>
              </p:nvSpPr>
              <p:spPr>
                <a:xfrm>
                  <a:off x="7365686" y="3978275"/>
                  <a:ext cx="229807" cy="1954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1</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59" name="TextBox 1058">
                  <a:extLst>
                    <a:ext uri="{FF2B5EF4-FFF2-40B4-BE49-F238E27FC236}">
                      <a16:creationId xmlns:a16="http://schemas.microsoft.com/office/drawing/2014/main" id="{6427A754-E13D-41AA-B639-79B1210E0802}"/>
                    </a:ext>
                  </a:extLst>
                </p:cNvPr>
                <p:cNvSpPr txBox="1">
                  <a:spLocks noRot="1" noChangeAspect="1" noMove="1" noResize="1" noEditPoints="1" noAdjustHandles="1" noChangeArrowheads="1" noChangeShapeType="1" noTextEdit="1"/>
                </p:cNvSpPr>
                <p:nvPr/>
              </p:nvSpPr>
              <p:spPr>
                <a:xfrm>
                  <a:off x="7365686" y="3978275"/>
                  <a:ext cx="229807" cy="195438"/>
                </a:xfrm>
                <a:prstGeom prst="rect">
                  <a:avLst/>
                </a:prstGeom>
                <a:blipFill>
                  <a:blip r:embed="rId28"/>
                  <a:stretch>
                    <a:fillRect l="-15789" r="-2632" b="-15625"/>
                  </a:stretch>
                </a:blipFill>
              </p:spPr>
              <p:txBody>
                <a:bodyPr/>
                <a:lstStyle/>
                <a:p>
                  <a:r>
                    <a:rPr lang="en-US">
                      <a:noFill/>
                    </a:rPr>
                    <a:t> </a:t>
                  </a:r>
                </a:p>
              </p:txBody>
            </p:sp>
          </mc:Fallback>
        </mc:AlternateContent>
        <p:sp>
          <p:nvSpPr>
            <p:cNvPr id="249" name="Oval 248">
              <a:extLst>
                <a:ext uri="{FF2B5EF4-FFF2-40B4-BE49-F238E27FC236}">
                  <a16:creationId xmlns:a16="http://schemas.microsoft.com/office/drawing/2014/main" id="{58EC38AE-61E9-41E2-B0AA-ECA752CAF2D3}"/>
                </a:ext>
              </a:extLst>
            </p:cNvPr>
            <p:cNvSpPr/>
            <p:nvPr/>
          </p:nvSpPr>
          <p:spPr bwMode="auto">
            <a:xfrm>
              <a:off x="7260669" y="4745672"/>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50" name="Straight Arrow Connector 249">
              <a:extLst>
                <a:ext uri="{FF2B5EF4-FFF2-40B4-BE49-F238E27FC236}">
                  <a16:creationId xmlns:a16="http://schemas.microsoft.com/office/drawing/2014/main" id="{5D14E9FE-A582-4561-87C1-1D99993813F4}"/>
                </a:ext>
              </a:extLst>
            </p:cNvPr>
            <p:cNvCxnSpPr>
              <a:cxnSpLocks/>
            </p:cNvCxnSpPr>
            <p:nvPr/>
          </p:nvCxnSpPr>
          <p:spPr bwMode="auto">
            <a:xfrm>
              <a:off x="7291865" y="4551997"/>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51" name="TextBox 250">
                  <a:extLst>
                    <a:ext uri="{FF2B5EF4-FFF2-40B4-BE49-F238E27FC236}">
                      <a16:creationId xmlns:a16="http://schemas.microsoft.com/office/drawing/2014/main" id="{EDD30410-0A9C-40DA-9D55-2352B592872B}"/>
                    </a:ext>
                  </a:extLst>
                </p:cNvPr>
                <p:cNvSpPr txBox="1"/>
                <p:nvPr/>
              </p:nvSpPr>
              <p:spPr>
                <a:xfrm>
                  <a:off x="7180739" y="4785518"/>
                  <a:ext cx="25686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62" name="TextBox 1061">
                  <a:extLst>
                    <a:ext uri="{FF2B5EF4-FFF2-40B4-BE49-F238E27FC236}">
                      <a16:creationId xmlns:a16="http://schemas.microsoft.com/office/drawing/2014/main" id="{50D06101-E8A0-4D29-9959-C95B7771A255}"/>
                    </a:ext>
                  </a:extLst>
                </p:cNvPr>
                <p:cNvSpPr txBox="1">
                  <a:spLocks noRot="1" noChangeAspect="1" noMove="1" noResize="1" noEditPoints="1" noAdjustHandles="1" noChangeArrowheads="1" noChangeShapeType="1" noTextEdit="1"/>
                </p:cNvSpPr>
                <p:nvPr/>
              </p:nvSpPr>
              <p:spPr>
                <a:xfrm>
                  <a:off x="7180739" y="4785518"/>
                  <a:ext cx="256865" cy="184666"/>
                </a:xfrm>
                <a:prstGeom prst="rect">
                  <a:avLst/>
                </a:prstGeom>
                <a:blipFill>
                  <a:blip r:embed="rId29"/>
                  <a:stretch>
                    <a:fillRect l="-14286" r="-476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2" name="TextBox 251">
                  <a:extLst>
                    <a:ext uri="{FF2B5EF4-FFF2-40B4-BE49-F238E27FC236}">
                      <a16:creationId xmlns:a16="http://schemas.microsoft.com/office/drawing/2014/main" id="{EAE6CEE0-0B27-4A56-A881-F25A17685C93}"/>
                    </a:ext>
                  </a:extLst>
                </p:cNvPr>
                <p:cNvSpPr txBox="1"/>
                <p:nvPr/>
              </p:nvSpPr>
              <p:spPr>
                <a:xfrm>
                  <a:off x="7349017" y="4504531"/>
                  <a:ext cx="229807" cy="1958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2</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63" name="TextBox 1062">
                  <a:extLst>
                    <a:ext uri="{FF2B5EF4-FFF2-40B4-BE49-F238E27FC236}">
                      <a16:creationId xmlns:a16="http://schemas.microsoft.com/office/drawing/2014/main" id="{1E821EF8-45C4-4CD4-9389-E325BEB9CA67}"/>
                    </a:ext>
                  </a:extLst>
                </p:cNvPr>
                <p:cNvSpPr txBox="1">
                  <a:spLocks noRot="1" noChangeAspect="1" noMove="1" noResize="1" noEditPoints="1" noAdjustHandles="1" noChangeArrowheads="1" noChangeShapeType="1" noTextEdit="1"/>
                </p:cNvSpPr>
                <p:nvPr/>
              </p:nvSpPr>
              <p:spPr>
                <a:xfrm>
                  <a:off x="7349017" y="4504531"/>
                  <a:ext cx="229807" cy="195823"/>
                </a:xfrm>
                <a:prstGeom prst="rect">
                  <a:avLst/>
                </a:prstGeom>
                <a:blipFill>
                  <a:blip r:embed="rId30"/>
                  <a:stretch>
                    <a:fillRect l="-15789" t="-6250" r="-2632" b="-15625"/>
                  </a:stretch>
                </a:blipFill>
              </p:spPr>
              <p:txBody>
                <a:bodyPr/>
                <a:lstStyle/>
                <a:p>
                  <a:r>
                    <a:rPr lang="en-US">
                      <a:noFill/>
                    </a:rPr>
                    <a:t> </a:t>
                  </a:r>
                </a:p>
              </p:txBody>
            </p:sp>
          </mc:Fallback>
        </mc:AlternateContent>
        <p:sp>
          <p:nvSpPr>
            <p:cNvPr id="253" name="Oval 252">
              <a:extLst>
                <a:ext uri="{FF2B5EF4-FFF2-40B4-BE49-F238E27FC236}">
                  <a16:creationId xmlns:a16="http://schemas.microsoft.com/office/drawing/2014/main" id="{B8FD3901-DA5D-4095-80AE-21C9B1C3CD04}"/>
                </a:ext>
              </a:extLst>
            </p:cNvPr>
            <p:cNvSpPr/>
            <p:nvPr/>
          </p:nvSpPr>
          <p:spPr bwMode="auto">
            <a:xfrm>
              <a:off x="7267813" y="5269547"/>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54" name="Straight Arrow Connector 253">
              <a:extLst>
                <a:ext uri="{FF2B5EF4-FFF2-40B4-BE49-F238E27FC236}">
                  <a16:creationId xmlns:a16="http://schemas.microsoft.com/office/drawing/2014/main" id="{64C60955-EC31-4557-887C-5F15459F2616}"/>
                </a:ext>
              </a:extLst>
            </p:cNvPr>
            <p:cNvCxnSpPr>
              <a:cxnSpLocks/>
            </p:cNvCxnSpPr>
            <p:nvPr/>
          </p:nvCxnSpPr>
          <p:spPr bwMode="auto">
            <a:xfrm>
              <a:off x="7299009" y="5075872"/>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55" name="TextBox 254">
                  <a:extLst>
                    <a:ext uri="{FF2B5EF4-FFF2-40B4-BE49-F238E27FC236}">
                      <a16:creationId xmlns:a16="http://schemas.microsoft.com/office/drawing/2014/main" id="{A078B97A-6692-4590-BB0D-55D66D06D8B1}"/>
                    </a:ext>
                  </a:extLst>
                </p:cNvPr>
                <p:cNvSpPr txBox="1"/>
                <p:nvPr/>
              </p:nvSpPr>
              <p:spPr>
                <a:xfrm>
                  <a:off x="7192645" y="5316538"/>
                  <a:ext cx="25686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66" name="TextBox 1065">
                  <a:extLst>
                    <a:ext uri="{FF2B5EF4-FFF2-40B4-BE49-F238E27FC236}">
                      <a16:creationId xmlns:a16="http://schemas.microsoft.com/office/drawing/2014/main" id="{69DB5C99-08CB-4C5B-8E05-E3A5BFB33778}"/>
                    </a:ext>
                  </a:extLst>
                </p:cNvPr>
                <p:cNvSpPr txBox="1">
                  <a:spLocks noRot="1" noChangeAspect="1" noMove="1" noResize="1" noEditPoints="1" noAdjustHandles="1" noChangeArrowheads="1" noChangeShapeType="1" noTextEdit="1"/>
                </p:cNvSpPr>
                <p:nvPr/>
              </p:nvSpPr>
              <p:spPr>
                <a:xfrm>
                  <a:off x="7192645" y="5316538"/>
                  <a:ext cx="256865" cy="184666"/>
                </a:xfrm>
                <a:prstGeom prst="rect">
                  <a:avLst/>
                </a:prstGeom>
                <a:blipFill>
                  <a:blip r:embed="rId31"/>
                  <a:stretch>
                    <a:fillRect l="-13953" r="-2326"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6" name="TextBox 255">
                  <a:extLst>
                    <a:ext uri="{FF2B5EF4-FFF2-40B4-BE49-F238E27FC236}">
                      <a16:creationId xmlns:a16="http://schemas.microsoft.com/office/drawing/2014/main" id="{E4EEE802-585F-4C48-8A32-C0AE0F398BCE}"/>
                    </a:ext>
                  </a:extLst>
                </p:cNvPr>
                <p:cNvSpPr txBox="1"/>
                <p:nvPr/>
              </p:nvSpPr>
              <p:spPr>
                <a:xfrm>
                  <a:off x="7356161" y="5028406"/>
                  <a:ext cx="229807" cy="1958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3</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67" name="TextBox 1066">
                  <a:extLst>
                    <a:ext uri="{FF2B5EF4-FFF2-40B4-BE49-F238E27FC236}">
                      <a16:creationId xmlns:a16="http://schemas.microsoft.com/office/drawing/2014/main" id="{DB598C8F-E186-496A-AD4D-79E739155CB6}"/>
                    </a:ext>
                  </a:extLst>
                </p:cNvPr>
                <p:cNvSpPr txBox="1">
                  <a:spLocks noRot="1" noChangeAspect="1" noMove="1" noResize="1" noEditPoints="1" noAdjustHandles="1" noChangeArrowheads="1" noChangeShapeType="1" noTextEdit="1"/>
                </p:cNvSpPr>
                <p:nvPr/>
              </p:nvSpPr>
              <p:spPr>
                <a:xfrm>
                  <a:off x="7356161" y="5028406"/>
                  <a:ext cx="229807" cy="195823"/>
                </a:xfrm>
                <a:prstGeom prst="rect">
                  <a:avLst/>
                </a:prstGeom>
                <a:blipFill>
                  <a:blip r:embed="rId32"/>
                  <a:stretch>
                    <a:fillRect l="-15789" t="-6250" r="-2632" b="-15625"/>
                  </a:stretch>
                </a:blipFill>
              </p:spPr>
              <p:txBody>
                <a:bodyPr/>
                <a:lstStyle/>
                <a:p>
                  <a:r>
                    <a:rPr lang="en-US">
                      <a:noFill/>
                    </a:rPr>
                    <a:t> </a:t>
                  </a:r>
                </a:p>
              </p:txBody>
            </p:sp>
          </mc:Fallback>
        </mc:AlternateContent>
        <p:grpSp>
          <p:nvGrpSpPr>
            <p:cNvPr id="257" name="Group 256">
              <a:extLst>
                <a:ext uri="{FF2B5EF4-FFF2-40B4-BE49-F238E27FC236}">
                  <a16:creationId xmlns:a16="http://schemas.microsoft.com/office/drawing/2014/main" id="{4FCAD724-12D7-4790-A7AC-EEE6BAE601A5}"/>
                </a:ext>
              </a:extLst>
            </p:cNvPr>
            <p:cNvGrpSpPr/>
            <p:nvPr/>
          </p:nvGrpSpPr>
          <p:grpSpPr>
            <a:xfrm flipH="1">
              <a:off x="7316790" y="4199484"/>
              <a:ext cx="1646475" cy="1441537"/>
              <a:chOff x="696119" y="3940881"/>
              <a:chExt cx="1646475" cy="1441537"/>
            </a:xfrm>
          </p:grpSpPr>
          <p:grpSp>
            <p:nvGrpSpPr>
              <p:cNvPr id="326" name="Group 325">
                <a:extLst>
                  <a:ext uri="{FF2B5EF4-FFF2-40B4-BE49-F238E27FC236}">
                    <a16:creationId xmlns:a16="http://schemas.microsoft.com/office/drawing/2014/main" id="{674BEC58-BD5F-471C-8A11-8C852473F399}"/>
                  </a:ext>
                </a:extLst>
              </p:cNvPr>
              <p:cNvGrpSpPr/>
              <p:nvPr/>
            </p:nvGrpSpPr>
            <p:grpSpPr>
              <a:xfrm>
                <a:off x="800894" y="4464759"/>
                <a:ext cx="1541700" cy="106532"/>
                <a:chOff x="800894" y="4490954"/>
                <a:chExt cx="1541700" cy="106532"/>
              </a:xfrm>
            </p:grpSpPr>
            <p:sp>
              <p:nvSpPr>
                <p:cNvPr id="342" name="Rectangle 341">
                  <a:extLst>
                    <a:ext uri="{FF2B5EF4-FFF2-40B4-BE49-F238E27FC236}">
                      <a16:creationId xmlns:a16="http://schemas.microsoft.com/office/drawing/2014/main" id="{A0FB9049-2494-4058-B3F6-50C4D97D15D1}"/>
                    </a:ext>
                  </a:extLst>
                </p:cNvPr>
                <p:cNvSpPr/>
                <p:nvPr/>
              </p:nvSpPr>
              <p:spPr bwMode="auto">
                <a:xfrm flipH="1">
                  <a:off x="1022350" y="449095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43" name="Straight Connector 342">
                  <a:extLst>
                    <a:ext uri="{FF2B5EF4-FFF2-40B4-BE49-F238E27FC236}">
                      <a16:creationId xmlns:a16="http://schemas.microsoft.com/office/drawing/2014/main" id="{F5807EC6-C335-480F-9D04-922C65FFCF56}"/>
                    </a:ext>
                  </a:extLst>
                </p:cNvPr>
                <p:cNvCxnSpPr>
                  <a:cxnSpLocks/>
                </p:cNvCxnSpPr>
                <p:nvPr/>
              </p:nvCxnSpPr>
              <p:spPr bwMode="auto">
                <a:xfrm flipH="1">
                  <a:off x="1299764" y="4544220"/>
                  <a:ext cx="104283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4" name="Straight Connector 343">
                  <a:extLst>
                    <a:ext uri="{FF2B5EF4-FFF2-40B4-BE49-F238E27FC236}">
                      <a16:creationId xmlns:a16="http://schemas.microsoft.com/office/drawing/2014/main" id="{BEE9A264-2387-4712-8FC5-DC2DDA595510}"/>
                    </a:ext>
                  </a:extLst>
                </p:cNvPr>
                <p:cNvCxnSpPr>
                  <a:cxnSpLocks/>
                </p:cNvCxnSpPr>
                <p:nvPr/>
              </p:nvCxnSpPr>
              <p:spPr bwMode="auto">
                <a:xfrm>
                  <a:off x="800894" y="45489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27" name="Group 326">
                <a:extLst>
                  <a:ext uri="{FF2B5EF4-FFF2-40B4-BE49-F238E27FC236}">
                    <a16:creationId xmlns:a16="http://schemas.microsoft.com/office/drawing/2014/main" id="{D6B7AC21-7A33-4423-B056-DBF8BB56E814}"/>
                  </a:ext>
                </a:extLst>
              </p:cNvPr>
              <p:cNvGrpSpPr/>
              <p:nvPr/>
            </p:nvGrpSpPr>
            <p:grpSpPr>
              <a:xfrm>
                <a:off x="798513" y="4988638"/>
                <a:ext cx="1526621" cy="106532"/>
                <a:chOff x="798513" y="4988638"/>
                <a:chExt cx="1526621" cy="106532"/>
              </a:xfrm>
            </p:grpSpPr>
            <p:sp>
              <p:nvSpPr>
                <p:cNvPr id="339" name="Rectangle 338">
                  <a:extLst>
                    <a:ext uri="{FF2B5EF4-FFF2-40B4-BE49-F238E27FC236}">
                      <a16:creationId xmlns:a16="http://schemas.microsoft.com/office/drawing/2014/main" id="{7E23AFF6-7148-49A6-A1B7-4BE6AE825BA2}"/>
                    </a:ext>
                  </a:extLst>
                </p:cNvPr>
                <p:cNvSpPr/>
                <p:nvPr/>
              </p:nvSpPr>
              <p:spPr bwMode="auto">
                <a:xfrm flipH="1">
                  <a:off x="1022350" y="4988638"/>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40" name="Straight Connector 339">
                  <a:extLst>
                    <a:ext uri="{FF2B5EF4-FFF2-40B4-BE49-F238E27FC236}">
                      <a16:creationId xmlns:a16="http://schemas.microsoft.com/office/drawing/2014/main" id="{0146B166-AE78-42A6-AB76-C69211E69E4C}"/>
                    </a:ext>
                  </a:extLst>
                </p:cNvPr>
                <p:cNvCxnSpPr>
                  <a:cxnSpLocks/>
                  <a:stCxn id="339" idx="1"/>
                </p:cNvCxnSpPr>
                <p:nvPr/>
              </p:nvCxnSpPr>
              <p:spPr bwMode="auto">
                <a:xfrm>
                  <a:off x="1297558" y="5041904"/>
                  <a:ext cx="10275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1" name="Straight Connector 340">
                  <a:extLst>
                    <a:ext uri="{FF2B5EF4-FFF2-40B4-BE49-F238E27FC236}">
                      <a16:creationId xmlns:a16="http://schemas.microsoft.com/office/drawing/2014/main" id="{E9669B19-890D-4527-96EC-6FF5BAF1B7DE}"/>
                    </a:ext>
                  </a:extLst>
                </p:cNvPr>
                <p:cNvCxnSpPr>
                  <a:cxnSpLocks/>
                </p:cNvCxnSpPr>
                <p:nvPr/>
              </p:nvCxnSpPr>
              <p:spPr bwMode="auto">
                <a:xfrm>
                  <a:off x="798513" y="5046666"/>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328" name="Straight Connector 327">
                <a:extLst>
                  <a:ext uri="{FF2B5EF4-FFF2-40B4-BE49-F238E27FC236}">
                    <a16:creationId xmlns:a16="http://schemas.microsoft.com/office/drawing/2014/main" id="{319964AB-CB2D-402D-8DC5-3F89E2106919}"/>
                  </a:ext>
                </a:extLst>
              </p:cNvPr>
              <p:cNvCxnSpPr>
                <a:cxnSpLocks/>
              </p:cNvCxnSpPr>
              <p:nvPr/>
            </p:nvCxnSpPr>
            <p:spPr bwMode="auto">
              <a:xfrm>
                <a:off x="803275" y="3990975"/>
                <a:ext cx="0" cy="133667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29" name="Group 328">
                <a:extLst>
                  <a:ext uri="{FF2B5EF4-FFF2-40B4-BE49-F238E27FC236}">
                    <a16:creationId xmlns:a16="http://schemas.microsoft.com/office/drawing/2014/main" id="{35592301-5CA4-4C00-95F1-626ADF7E5447}"/>
                  </a:ext>
                </a:extLst>
              </p:cNvPr>
              <p:cNvGrpSpPr/>
              <p:nvPr/>
            </p:nvGrpSpPr>
            <p:grpSpPr>
              <a:xfrm flipH="1">
                <a:off x="696119" y="5330031"/>
                <a:ext cx="233363" cy="52387"/>
                <a:chOff x="1473994" y="2859882"/>
                <a:chExt cx="233363" cy="52387"/>
              </a:xfrm>
            </p:grpSpPr>
            <p:cxnSp>
              <p:nvCxnSpPr>
                <p:cNvPr id="334" name="Straight Connector 333">
                  <a:extLst>
                    <a:ext uri="{FF2B5EF4-FFF2-40B4-BE49-F238E27FC236}">
                      <a16:creationId xmlns:a16="http://schemas.microsoft.com/office/drawing/2014/main" id="{698F8269-5CBA-4B17-B012-797317D607B2}"/>
                    </a:ext>
                  </a:extLst>
                </p:cNvPr>
                <p:cNvCxnSpPr>
                  <a:cxnSpLocks/>
                </p:cNvCxnSpPr>
                <p:nvPr/>
              </p:nvCxnSpPr>
              <p:spPr bwMode="auto">
                <a:xfrm flipH="1">
                  <a:off x="1473994" y="28598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5" name="Straight Connector 334">
                  <a:extLst>
                    <a:ext uri="{FF2B5EF4-FFF2-40B4-BE49-F238E27FC236}">
                      <a16:creationId xmlns:a16="http://schemas.microsoft.com/office/drawing/2014/main" id="{9890A7C2-7964-4D18-A2EE-A093CFFF8B1C}"/>
                    </a:ext>
                  </a:extLst>
                </p:cNvPr>
                <p:cNvCxnSpPr>
                  <a:cxnSpLocks/>
                </p:cNvCxnSpPr>
                <p:nvPr/>
              </p:nvCxnSpPr>
              <p:spPr bwMode="auto">
                <a:xfrm>
                  <a:off x="1643063"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6" name="Straight Connector 335">
                  <a:extLst>
                    <a:ext uri="{FF2B5EF4-FFF2-40B4-BE49-F238E27FC236}">
                      <a16:creationId xmlns:a16="http://schemas.microsoft.com/office/drawing/2014/main" id="{B5EE3DD9-724F-4D0B-9BB2-7F0E6487EC35}"/>
                    </a:ext>
                  </a:extLst>
                </p:cNvPr>
                <p:cNvCxnSpPr>
                  <a:cxnSpLocks/>
                </p:cNvCxnSpPr>
                <p:nvPr/>
              </p:nvCxnSpPr>
              <p:spPr bwMode="auto">
                <a:xfrm>
                  <a:off x="1593057"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7" name="Straight Connector 336">
                  <a:extLst>
                    <a:ext uri="{FF2B5EF4-FFF2-40B4-BE49-F238E27FC236}">
                      <a16:creationId xmlns:a16="http://schemas.microsoft.com/office/drawing/2014/main" id="{CBC5E591-71CE-481D-B758-579CDE456C76}"/>
                    </a:ext>
                  </a:extLst>
                </p:cNvPr>
                <p:cNvCxnSpPr>
                  <a:cxnSpLocks/>
                </p:cNvCxnSpPr>
                <p:nvPr/>
              </p:nvCxnSpPr>
              <p:spPr bwMode="auto">
                <a:xfrm>
                  <a:off x="1543051"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8" name="Straight Connector 337">
                  <a:extLst>
                    <a:ext uri="{FF2B5EF4-FFF2-40B4-BE49-F238E27FC236}">
                      <a16:creationId xmlns:a16="http://schemas.microsoft.com/office/drawing/2014/main" id="{DD4A8766-F6FE-47D1-99EB-64E22C0E60CB}"/>
                    </a:ext>
                  </a:extLst>
                </p:cNvPr>
                <p:cNvCxnSpPr>
                  <a:cxnSpLocks/>
                </p:cNvCxnSpPr>
                <p:nvPr/>
              </p:nvCxnSpPr>
              <p:spPr bwMode="auto">
                <a:xfrm>
                  <a:off x="1493045"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30" name="Group 329">
                <a:extLst>
                  <a:ext uri="{FF2B5EF4-FFF2-40B4-BE49-F238E27FC236}">
                    <a16:creationId xmlns:a16="http://schemas.microsoft.com/office/drawing/2014/main" id="{2C6AC643-8418-4426-8390-A9EABA0F28C2}"/>
                  </a:ext>
                </a:extLst>
              </p:cNvPr>
              <p:cNvGrpSpPr/>
              <p:nvPr/>
            </p:nvGrpSpPr>
            <p:grpSpPr>
              <a:xfrm>
                <a:off x="803027" y="3940881"/>
                <a:ext cx="1522107" cy="106532"/>
                <a:chOff x="803027" y="3940881"/>
                <a:chExt cx="1522107" cy="106532"/>
              </a:xfrm>
            </p:grpSpPr>
            <p:sp>
              <p:nvSpPr>
                <p:cNvPr id="331" name="Rectangle 330">
                  <a:extLst>
                    <a:ext uri="{FF2B5EF4-FFF2-40B4-BE49-F238E27FC236}">
                      <a16:creationId xmlns:a16="http://schemas.microsoft.com/office/drawing/2014/main" id="{C357D182-8AC3-470D-9C2D-047DFC5950B4}"/>
                    </a:ext>
                  </a:extLst>
                </p:cNvPr>
                <p:cNvSpPr/>
                <p:nvPr/>
              </p:nvSpPr>
              <p:spPr bwMode="auto">
                <a:xfrm flipH="1">
                  <a:off x="1022350" y="3940881"/>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32" name="Straight Connector 331">
                  <a:extLst>
                    <a:ext uri="{FF2B5EF4-FFF2-40B4-BE49-F238E27FC236}">
                      <a16:creationId xmlns:a16="http://schemas.microsoft.com/office/drawing/2014/main" id="{FEF0F931-8AC9-4083-8425-44DDF75BF938}"/>
                    </a:ext>
                  </a:extLst>
                </p:cNvPr>
                <p:cNvCxnSpPr>
                  <a:cxnSpLocks/>
                  <a:stCxn id="331" idx="1"/>
                </p:cNvCxnSpPr>
                <p:nvPr/>
              </p:nvCxnSpPr>
              <p:spPr bwMode="auto">
                <a:xfrm>
                  <a:off x="1297558" y="3994147"/>
                  <a:ext cx="10275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3" name="Straight Connector 332">
                  <a:extLst>
                    <a:ext uri="{FF2B5EF4-FFF2-40B4-BE49-F238E27FC236}">
                      <a16:creationId xmlns:a16="http://schemas.microsoft.com/office/drawing/2014/main" id="{5359717F-4E5B-49B3-A217-DFFACAFCB633}"/>
                    </a:ext>
                  </a:extLst>
                </p:cNvPr>
                <p:cNvCxnSpPr>
                  <a:cxnSpLocks/>
                  <a:endCxn id="331" idx="3"/>
                </p:cNvCxnSpPr>
                <p:nvPr/>
              </p:nvCxnSpPr>
              <p:spPr bwMode="auto">
                <a:xfrm>
                  <a:off x="803027" y="3994147"/>
                  <a:ext cx="21932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mc:AlternateContent xmlns:mc="http://schemas.openxmlformats.org/markup-compatibility/2006" xmlns:a14="http://schemas.microsoft.com/office/drawing/2010/main">
          <mc:Choice Requires="a14">
            <p:sp>
              <p:nvSpPr>
                <p:cNvPr id="258" name="TextBox 257">
                  <a:extLst>
                    <a:ext uri="{FF2B5EF4-FFF2-40B4-BE49-F238E27FC236}">
                      <a16:creationId xmlns:a16="http://schemas.microsoft.com/office/drawing/2014/main" id="{184C9980-FD0B-4454-B3FF-D49758082269}"/>
                    </a:ext>
                  </a:extLst>
                </p:cNvPr>
                <p:cNvSpPr txBox="1"/>
                <p:nvPr/>
              </p:nvSpPr>
              <p:spPr>
                <a:xfrm>
                  <a:off x="8362639" y="3980654"/>
                  <a:ext cx="2510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69" name="TextBox 1068">
                  <a:extLst>
                    <a:ext uri="{FF2B5EF4-FFF2-40B4-BE49-F238E27FC236}">
                      <a16:creationId xmlns:a16="http://schemas.microsoft.com/office/drawing/2014/main" id="{B3403160-5386-4A70-A9D0-E4BE0C42815D}"/>
                    </a:ext>
                  </a:extLst>
                </p:cNvPr>
                <p:cNvSpPr txBox="1">
                  <a:spLocks noRot="1" noChangeAspect="1" noMove="1" noResize="1" noEditPoints="1" noAdjustHandles="1" noChangeArrowheads="1" noChangeShapeType="1" noTextEdit="1"/>
                </p:cNvSpPr>
                <p:nvPr/>
              </p:nvSpPr>
              <p:spPr>
                <a:xfrm>
                  <a:off x="8362639" y="3980654"/>
                  <a:ext cx="251094" cy="184666"/>
                </a:xfrm>
                <a:prstGeom prst="rect">
                  <a:avLst/>
                </a:prstGeom>
                <a:blipFill>
                  <a:blip r:embed="rId33"/>
                  <a:stretch>
                    <a:fillRect l="-7143"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9" name="TextBox 258">
                  <a:extLst>
                    <a:ext uri="{FF2B5EF4-FFF2-40B4-BE49-F238E27FC236}">
                      <a16:creationId xmlns:a16="http://schemas.microsoft.com/office/drawing/2014/main" id="{80B3626C-CD47-41EF-BC75-FE49541B6178}"/>
                    </a:ext>
                  </a:extLst>
                </p:cNvPr>
                <p:cNvSpPr txBox="1"/>
                <p:nvPr/>
              </p:nvSpPr>
              <p:spPr>
                <a:xfrm>
                  <a:off x="8329300" y="4504529"/>
                  <a:ext cx="2510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70" name="TextBox 1069">
                  <a:extLst>
                    <a:ext uri="{FF2B5EF4-FFF2-40B4-BE49-F238E27FC236}">
                      <a16:creationId xmlns:a16="http://schemas.microsoft.com/office/drawing/2014/main" id="{5D88E6D6-C862-46AB-852F-D1A9581A6E14}"/>
                    </a:ext>
                  </a:extLst>
                </p:cNvPr>
                <p:cNvSpPr txBox="1">
                  <a:spLocks noRot="1" noChangeAspect="1" noMove="1" noResize="1" noEditPoints="1" noAdjustHandles="1" noChangeArrowheads="1" noChangeShapeType="1" noTextEdit="1"/>
                </p:cNvSpPr>
                <p:nvPr/>
              </p:nvSpPr>
              <p:spPr>
                <a:xfrm>
                  <a:off x="8329300" y="4504529"/>
                  <a:ext cx="251094" cy="184666"/>
                </a:xfrm>
                <a:prstGeom prst="rect">
                  <a:avLst/>
                </a:prstGeom>
                <a:blipFill>
                  <a:blip r:embed="rId34"/>
                  <a:stretch>
                    <a:fillRect l="-9756" r="-2439"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0" name="TextBox 259">
                  <a:extLst>
                    <a:ext uri="{FF2B5EF4-FFF2-40B4-BE49-F238E27FC236}">
                      <a16:creationId xmlns:a16="http://schemas.microsoft.com/office/drawing/2014/main" id="{E92DFB77-3791-4093-9A52-5621ADCBA389}"/>
                    </a:ext>
                  </a:extLst>
                </p:cNvPr>
                <p:cNvSpPr txBox="1"/>
                <p:nvPr/>
              </p:nvSpPr>
              <p:spPr>
                <a:xfrm>
                  <a:off x="8341206" y="5035549"/>
                  <a:ext cx="2510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71" name="TextBox 1070">
                  <a:extLst>
                    <a:ext uri="{FF2B5EF4-FFF2-40B4-BE49-F238E27FC236}">
                      <a16:creationId xmlns:a16="http://schemas.microsoft.com/office/drawing/2014/main" id="{227B6C4C-DF57-467F-A7E6-DE0F6DF69881}"/>
                    </a:ext>
                  </a:extLst>
                </p:cNvPr>
                <p:cNvSpPr txBox="1">
                  <a:spLocks noRot="1" noChangeAspect="1" noMove="1" noResize="1" noEditPoints="1" noAdjustHandles="1" noChangeArrowheads="1" noChangeShapeType="1" noTextEdit="1"/>
                </p:cNvSpPr>
                <p:nvPr/>
              </p:nvSpPr>
              <p:spPr>
                <a:xfrm>
                  <a:off x="8341206" y="5035549"/>
                  <a:ext cx="251094" cy="184666"/>
                </a:xfrm>
                <a:prstGeom prst="rect">
                  <a:avLst/>
                </a:prstGeom>
                <a:blipFill>
                  <a:blip r:embed="rId35"/>
                  <a:stretch>
                    <a:fillRect l="-9756" r="-2439" b="-13333"/>
                  </a:stretch>
                </a:blipFill>
              </p:spPr>
              <p:txBody>
                <a:bodyPr/>
                <a:lstStyle/>
                <a:p>
                  <a:r>
                    <a:rPr lang="en-US">
                      <a:noFill/>
                    </a:rPr>
                    <a:t> </a:t>
                  </a:r>
                </a:p>
              </p:txBody>
            </p:sp>
          </mc:Fallback>
        </mc:AlternateContent>
        <p:sp>
          <p:nvSpPr>
            <p:cNvPr id="261" name="Rectangle 260">
              <a:extLst>
                <a:ext uri="{FF2B5EF4-FFF2-40B4-BE49-F238E27FC236}">
                  <a16:creationId xmlns:a16="http://schemas.microsoft.com/office/drawing/2014/main" id="{2CF8A387-09CE-4655-8D12-833D56AB0596}"/>
                </a:ext>
              </a:extLst>
            </p:cNvPr>
            <p:cNvSpPr/>
            <p:nvPr/>
          </p:nvSpPr>
          <p:spPr>
            <a:xfrm>
              <a:off x="5804786" y="3657719"/>
              <a:ext cx="583814"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Line 2</a:t>
              </a:r>
              <a:endParaRPr lang="en-US" sz="1200" dirty="0"/>
            </a:p>
          </p:txBody>
        </p:sp>
        <p:sp>
          <p:nvSpPr>
            <p:cNvPr id="262" name="Rectangle 261">
              <a:extLst>
                <a:ext uri="{FF2B5EF4-FFF2-40B4-BE49-F238E27FC236}">
                  <a16:creationId xmlns:a16="http://schemas.microsoft.com/office/drawing/2014/main" id="{2A8B5D57-CDB3-444A-929D-374D8A5A6D4C}"/>
                </a:ext>
              </a:extLst>
            </p:cNvPr>
            <p:cNvSpPr/>
            <p:nvPr/>
          </p:nvSpPr>
          <p:spPr>
            <a:xfrm>
              <a:off x="7984849" y="3721220"/>
              <a:ext cx="1140056"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Load (const. Z)</a:t>
              </a:r>
              <a:endParaRPr lang="en-US" sz="1200" dirty="0"/>
            </a:p>
          </p:txBody>
        </p:sp>
        <mc:AlternateContent xmlns:mc="http://schemas.openxmlformats.org/markup-compatibility/2006" xmlns:a14="http://schemas.microsoft.com/office/drawing/2010/main">
          <mc:Choice Requires="a14">
            <p:sp>
              <p:nvSpPr>
                <p:cNvPr id="263" name="TextBox 262">
                  <a:extLst>
                    <a:ext uri="{FF2B5EF4-FFF2-40B4-BE49-F238E27FC236}">
                      <a16:creationId xmlns:a16="http://schemas.microsoft.com/office/drawing/2014/main" id="{F7CBF764-DFE7-4370-B298-C6FECE48786E}"/>
                    </a:ext>
                  </a:extLst>
                </p:cNvPr>
                <p:cNvSpPr txBox="1"/>
                <p:nvPr/>
              </p:nvSpPr>
              <p:spPr>
                <a:xfrm>
                  <a:off x="1135849" y="5491956"/>
                  <a:ext cx="21005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rPr>
                            </m:ctrlPr>
                          </m:sSubPr>
                          <m:e>
                            <m:r>
                              <a:rPr lang="en-US" sz="1200" b="1" i="1" smtClean="0">
                                <a:solidFill>
                                  <a:srgbClr val="FF0000"/>
                                </a:solidFill>
                                <a:latin typeface="Cambria Math" panose="02040503050406030204" pitchFamily="18" charset="0"/>
                              </a:rPr>
                              <m:t>𝒁</m:t>
                            </m:r>
                          </m:e>
                          <m:sub>
                            <m:r>
                              <a:rPr lang="en-US" sz="1200" b="0" i="1" smtClean="0">
                                <a:solidFill>
                                  <a:srgbClr val="FF0000"/>
                                </a:solidFill>
                                <a:latin typeface="Cambria Math" panose="02040503050406030204" pitchFamily="18" charset="0"/>
                              </a:rPr>
                              <m:t>𝑘</m:t>
                            </m:r>
                          </m:sub>
                        </m:sSub>
                      </m:oMath>
                    </m:oMathPara>
                  </a14:m>
                  <a:endParaRPr lang="en-US" sz="1600" dirty="0">
                    <a:solidFill>
                      <a:srgbClr val="FF0000"/>
                    </a:solidFill>
                  </a:endParaRPr>
                </a:p>
              </p:txBody>
            </p:sp>
          </mc:Choice>
          <mc:Fallback xmlns="">
            <p:sp>
              <p:nvSpPr>
                <p:cNvPr id="1074" name="TextBox 1073">
                  <a:extLst>
                    <a:ext uri="{FF2B5EF4-FFF2-40B4-BE49-F238E27FC236}">
                      <a16:creationId xmlns:a16="http://schemas.microsoft.com/office/drawing/2014/main" id="{F018F1CE-5E40-46CD-B6C2-3CB2CE19B565}"/>
                    </a:ext>
                  </a:extLst>
                </p:cNvPr>
                <p:cNvSpPr txBox="1">
                  <a:spLocks noRot="1" noChangeAspect="1" noMove="1" noResize="1" noEditPoints="1" noAdjustHandles="1" noChangeArrowheads="1" noChangeShapeType="1" noTextEdit="1"/>
                </p:cNvSpPr>
                <p:nvPr/>
              </p:nvSpPr>
              <p:spPr>
                <a:xfrm>
                  <a:off x="1135849" y="5491956"/>
                  <a:ext cx="210058" cy="184666"/>
                </a:xfrm>
                <a:prstGeom prst="rect">
                  <a:avLst/>
                </a:prstGeom>
                <a:blipFill>
                  <a:blip r:embed="rId36"/>
                  <a:stretch>
                    <a:fillRect l="-17647" r="-588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4" name="TextBox 263">
                  <a:extLst>
                    <a:ext uri="{FF2B5EF4-FFF2-40B4-BE49-F238E27FC236}">
                      <a16:creationId xmlns:a16="http://schemas.microsoft.com/office/drawing/2014/main" id="{71121B40-9D2F-43A4-8086-B99B7642AED1}"/>
                    </a:ext>
                  </a:extLst>
                </p:cNvPr>
                <p:cNvSpPr txBox="1"/>
                <p:nvPr/>
              </p:nvSpPr>
              <p:spPr>
                <a:xfrm>
                  <a:off x="3157058" y="5505926"/>
                  <a:ext cx="314509"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rPr>
                            </m:ctrlPr>
                          </m:sSubPr>
                          <m:e>
                            <m:r>
                              <a:rPr lang="en-US" sz="1200" b="1" i="1" smtClean="0">
                                <a:solidFill>
                                  <a:srgbClr val="FF0000"/>
                                </a:solidFill>
                                <a:latin typeface="Cambria Math" panose="02040503050406030204" pitchFamily="18" charset="0"/>
                              </a:rPr>
                              <m:t>𝒁</m:t>
                            </m:r>
                          </m:e>
                          <m:sub>
                            <m:r>
                              <a:rPr lang="en-US" sz="1200" b="0" i="1" smtClean="0">
                                <a:solidFill>
                                  <a:srgbClr val="FF0000"/>
                                </a:solidFill>
                                <a:latin typeface="Cambria Math" panose="02040503050406030204" pitchFamily="18" charset="0"/>
                              </a:rPr>
                              <m:t>𝑘𝑚</m:t>
                            </m:r>
                          </m:sub>
                        </m:sSub>
                      </m:oMath>
                    </m:oMathPara>
                  </a14:m>
                  <a:endParaRPr lang="en-US" sz="1600" dirty="0">
                    <a:solidFill>
                      <a:srgbClr val="FF0000"/>
                    </a:solidFill>
                  </a:endParaRPr>
                </a:p>
              </p:txBody>
            </p:sp>
          </mc:Choice>
          <mc:Fallback xmlns="">
            <p:sp>
              <p:nvSpPr>
                <p:cNvPr id="1075" name="TextBox 1074">
                  <a:extLst>
                    <a:ext uri="{FF2B5EF4-FFF2-40B4-BE49-F238E27FC236}">
                      <a16:creationId xmlns:a16="http://schemas.microsoft.com/office/drawing/2014/main" id="{4D94D57B-3C51-499B-85DB-435EE5BEEF17}"/>
                    </a:ext>
                  </a:extLst>
                </p:cNvPr>
                <p:cNvSpPr txBox="1">
                  <a:spLocks noRot="1" noChangeAspect="1" noMove="1" noResize="1" noEditPoints="1" noAdjustHandles="1" noChangeArrowheads="1" noChangeShapeType="1" noTextEdit="1"/>
                </p:cNvSpPr>
                <p:nvPr/>
              </p:nvSpPr>
              <p:spPr>
                <a:xfrm>
                  <a:off x="3157058" y="5505926"/>
                  <a:ext cx="314509" cy="184666"/>
                </a:xfrm>
                <a:prstGeom prst="rect">
                  <a:avLst/>
                </a:prstGeom>
                <a:blipFill>
                  <a:blip r:embed="rId37"/>
                  <a:stretch>
                    <a:fillRect l="-11538" r="-3846"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5" name="TextBox 264">
                  <a:extLst>
                    <a:ext uri="{FF2B5EF4-FFF2-40B4-BE49-F238E27FC236}">
                      <a16:creationId xmlns:a16="http://schemas.microsoft.com/office/drawing/2014/main" id="{5A53C325-B492-4CC2-8199-48C9EE960DCB}"/>
                    </a:ext>
                  </a:extLst>
                </p:cNvPr>
                <p:cNvSpPr txBox="1"/>
                <p:nvPr/>
              </p:nvSpPr>
              <p:spPr>
                <a:xfrm>
                  <a:off x="5702777" y="5508783"/>
                  <a:ext cx="32092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rPr>
                            </m:ctrlPr>
                          </m:sSubPr>
                          <m:e>
                            <m:r>
                              <a:rPr lang="en-US" sz="1200" b="1" i="1" smtClean="0">
                                <a:solidFill>
                                  <a:srgbClr val="FF0000"/>
                                </a:solidFill>
                                <a:latin typeface="Cambria Math" panose="02040503050406030204" pitchFamily="18" charset="0"/>
                              </a:rPr>
                              <m:t>𝒁</m:t>
                            </m:r>
                          </m:e>
                          <m:sub>
                            <m:r>
                              <a:rPr lang="en-US" sz="1200" b="0" i="1" smtClean="0">
                                <a:solidFill>
                                  <a:srgbClr val="FF0000"/>
                                </a:solidFill>
                                <a:latin typeface="Cambria Math" panose="02040503050406030204" pitchFamily="18" charset="0"/>
                              </a:rPr>
                              <m:t>𝑚𝑛</m:t>
                            </m:r>
                          </m:sub>
                        </m:sSub>
                      </m:oMath>
                    </m:oMathPara>
                  </a14:m>
                  <a:endParaRPr lang="en-US" sz="1600" dirty="0">
                    <a:solidFill>
                      <a:srgbClr val="FF0000"/>
                    </a:solidFill>
                  </a:endParaRPr>
                </a:p>
              </p:txBody>
            </p:sp>
          </mc:Choice>
          <mc:Fallback xmlns="">
            <p:sp>
              <p:nvSpPr>
                <p:cNvPr id="1076" name="TextBox 1075">
                  <a:extLst>
                    <a:ext uri="{FF2B5EF4-FFF2-40B4-BE49-F238E27FC236}">
                      <a16:creationId xmlns:a16="http://schemas.microsoft.com/office/drawing/2014/main" id="{A7447AE0-61D9-4FCD-B504-1ED65E261DC3}"/>
                    </a:ext>
                  </a:extLst>
                </p:cNvPr>
                <p:cNvSpPr txBox="1">
                  <a:spLocks noRot="1" noChangeAspect="1" noMove="1" noResize="1" noEditPoints="1" noAdjustHandles="1" noChangeArrowheads="1" noChangeShapeType="1" noTextEdit="1"/>
                </p:cNvSpPr>
                <p:nvPr/>
              </p:nvSpPr>
              <p:spPr>
                <a:xfrm>
                  <a:off x="5702777" y="5508783"/>
                  <a:ext cx="320922" cy="184666"/>
                </a:xfrm>
                <a:prstGeom prst="rect">
                  <a:avLst/>
                </a:prstGeom>
                <a:blipFill>
                  <a:blip r:embed="rId38"/>
                  <a:stretch>
                    <a:fillRect l="-11321"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6" name="TextBox 265">
                  <a:extLst>
                    <a:ext uri="{FF2B5EF4-FFF2-40B4-BE49-F238E27FC236}">
                      <a16:creationId xmlns:a16="http://schemas.microsoft.com/office/drawing/2014/main" id="{C3F4E5EC-79C3-47D0-84D4-159F1FA1E33E}"/>
                    </a:ext>
                  </a:extLst>
                </p:cNvPr>
                <p:cNvSpPr txBox="1"/>
                <p:nvPr/>
              </p:nvSpPr>
              <p:spPr>
                <a:xfrm>
                  <a:off x="8424863" y="5470206"/>
                  <a:ext cx="21512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rPr>
                            </m:ctrlPr>
                          </m:sSubPr>
                          <m:e>
                            <m:r>
                              <a:rPr lang="en-US" sz="1200" b="1" i="1" smtClean="0">
                                <a:solidFill>
                                  <a:srgbClr val="FF0000"/>
                                </a:solidFill>
                                <a:latin typeface="Cambria Math" panose="02040503050406030204" pitchFamily="18" charset="0"/>
                              </a:rPr>
                              <m:t>𝒁</m:t>
                            </m:r>
                          </m:e>
                          <m:sub>
                            <m:r>
                              <a:rPr lang="en-US" sz="1200" b="0" i="1" smtClean="0">
                                <a:solidFill>
                                  <a:srgbClr val="FF0000"/>
                                </a:solidFill>
                                <a:latin typeface="Cambria Math" panose="02040503050406030204" pitchFamily="18" charset="0"/>
                              </a:rPr>
                              <m:t>𝑛</m:t>
                            </m:r>
                          </m:sub>
                        </m:sSub>
                      </m:oMath>
                    </m:oMathPara>
                  </a14:m>
                  <a:endParaRPr lang="en-US" sz="1200" dirty="0">
                    <a:solidFill>
                      <a:srgbClr val="FF0000"/>
                    </a:solidFill>
                  </a:endParaRPr>
                </a:p>
              </p:txBody>
            </p:sp>
          </mc:Choice>
          <mc:Fallback xmlns="">
            <p:sp>
              <p:nvSpPr>
                <p:cNvPr id="1077" name="TextBox 1076">
                  <a:extLst>
                    <a:ext uri="{FF2B5EF4-FFF2-40B4-BE49-F238E27FC236}">
                      <a16:creationId xmlns:a16="http://schemas.microsoft.com/office/drawing/2014/main" id="{8AEA5849-66BD-4889-8609-29105937A4AA}"/>
                    </a:ext>
                  </a:extLst>
                </p:cNvPr>
                <p:cNvSpPr txBox="1">
                  <a:spLocks noRot="1" noChangeAspect="1" noMove="1" noResize="1" noEditPoints="1" noAdjustHandles="1" noChangeArrowheads="1" noChangeShapeType="1" noTextEdit="1"/>
                </p:cNvSpPr>
                <p:nvPr/>
              </p:nvSpPr>
              <p:spPr>
                <a:xfrm>
                  <a:off x="8424863" y="5470206"/>
                  <a:ext cx="215122" cy="184666"/>
                </a:xfrm>
                <a:prstGeom prst="rect">
                  <a:avLst/>
                </a:prstGeom>
                <a:blipFill>
                  <a:blip r:embed="rId39"/>
                  <a:stretch>
                    <a:fillRect l="-17143" r="-2857"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7" name="TextBox 266">
                  <a:extLst>
                    <a:ext uri="{FF2B5EF4-FFF2-40B4-BE49-F238E27FC236}">
                      <a16:creationId xmlns:a16="http://schemas.microsoft.com/office/drawing/2014/main" id="{8C09257A-DD6A-4D73-96CD-262EFEB0D1CA}"/>
                    </a:ext>
                  </a:extLst>
                </p:cNvPr>
                <p:cNvSpPr txBox="1"/>
                <p:nvPr/>
              </p:nvSpPr>
              <p:spPr>
                <a:xfrm>
                  <a:off x="2110264" y="4514057"/>
                  <a:ext cx="223394" cy="1996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2</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78" name="TextBox 1077">
                  <a:extLst>
                    <a:ext uri="{FF2B5EF4-FFF2-40B4-BE49-F238E27FC236}">
                      <a16:creationId xmlns:a16="http://schemas.microsoft.com/office/drawing/2014/main" id="{7387FFB3-15DD-4E33-A006-6F9E1A4659C7}"/>
                    </a:ext>
                  </a:extLst>
                </p:cNvPr>
                <p:cNvSpPr txBox="1">
                  <a:spLocks noRot="1" noChangeAspect="1" noMove="1" noResize="1" noEditPoints="1" noAdjustHandles="1" noChangeArrowheads="1" noChangeShapeType="1" noTextEdit="1"/>
                </p:cNvSpPr>
                <p:nvPr/>
              </p:nvSpPr>
              <p:spPr>
                <a:xfrm>
                  <a:off x="2110264" y="4514057"/>
                  <a:ext cx="223394" cy="199606"/>
                </a:xfrm>
                <a:prstGeom prst="rect">
                  <a:avLst/>
                </a:prstGeom>
                <a:blipFill>
                  <a:blip r:embed="rId40"/>
                  <a:stretch>
                    <a:fillRect l="-16667" t="-3030" r="-5556"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8" name="TextBox 267">
                  <a:extLst>
                    <a:ext uri="{FF2B5EF4-FFF2-40B4-BE49-F238E27FC236}">
                      <a16:creationId xmlns:a16="http://schemas.microsoft.com/office/drawing/2014/main" id="{1E16B9AA-27C4-4178-8788-07C46F6C63BC}"/>
                    </a:ext>
                  </a:extLst>
                </p:cNvPr>
                <p:cNvSpPr txBox="1"/>
                <p:nvPr/>
              </p:nvSpPr>
              <p:spPr>
                <a:xfrm>
                  <a:off x="2113439" y="5050632"/>
                  <a:ext cx="223394" cy="1996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3</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79" name="TextBox 1078">
                  <a:extLst>
                    <a:ext uri="{FF2B5EF4-FFF2-40B4-BE49-F238E27FC236}">
                      <a16:creationId xmlns:a16="http://schemas.microsoft.com/office/drawing/2014/main" id="{EDC2A87B-BF3F-44C5-B409-9AF952D6185F}"/>
                    </a:ext>
                  </a:extLst>
                </p:cNvPr>
                <p:cNvSpPr txBox="1">
                  <a:spLocks noRot="1" noChangeAspect="1" noMove="1" noResize="1" noEditPoints="1" noAdjustHandles="1" noChangeArrowheads="1" noChangeShapeType="1" noTextEdit="1"/>
                </p:cNvSpPr>
                <p:nvPr/>
              </p:nvSpPr>
              <p:spPr>
                <a:xfrm>
                  <a:off x="2113439" y="5050632"/>
                  <a:ext cx="223394" cy="199606"/>
                </a:xfrm>
                <a:prstGeom prst="rect">
                  <a:avLst/>
                </a:prstGeom>
                <a:blipFill>
                  <a:blip r:embed="rId41"/>
                  <a:stretch>
                    <a:fillRect l="-16216" t="-3030" r="-5405"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9" name="TextBox 268">
                  <a:extLst>
                    <a:ext uri="{FF2B5EF4-FFF2-40B4-BE49-F238E27FC236}">
                      <a16:creationId xmlns:a16="http://schemas.microsoft.com/office/drawing/2014/main" id="{F17E868E-653B-4798-8545-30AEB68F698F}"/>
                    </a:ext>
                  </a:extLst>
                </p:cNvPr>
                <p:cNvSpPr txBox="1"/>
                <p:nvPr/>
              </p:nvSpPr>
              <p:spPr>
                <a:xfrm>
                  <a:off x="4634389" y="4504532"/>
                  <a:ext cx="261867" cy="1958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2</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80" name="TextBox 1079">
                  <a:extLst>
                    <a:ext uri="{FF2B5EF4-FFF2-40B4-BE49-F238E27FC236}">
                      <a16:creationId xmlns:a16="http://schemas.microsoft.com/office/drawing/2014/main" id="{5FBB1DBA-78A5-4EC2-978B-28EBFA678802}"/>
                    </a:ext>
                  </a:extLst>
                </p:cNvPr>
                <p:cNvSpPr txBox="1">
                  <a:spLocks noRot="1" noChangeAspect="1" noMove="1" noResize="1" noEditPoints="1" noAdjustHandles="1" noChangeArrowheads="1" noChangeShapeType="1" noTextEdit="1"/>
                </p:cNvSpPr>
                <p:nvPr/>
              </p:nvSpPr>
              <p:spPr>
                <a:xfrm>
                  <a:off x="4634389" y="4504532"/>
                  <a:ext cx="261867" cy="195823"/>
                </a:xfrm>
                <a:prstGeom prst="rect">
                  <a:avLst/>
                </a:prstGeom>
                <a:blipFill>
                  <a:blip r:embed="rId42"/>
                  <a:stretch>
                    <a:fillRect l="-13953" t="-6250" r="-2326" b="-15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0" name="TextBox 269">
                  <a:extLst>
                    <a:ext uri="{FF2B5EF4-FFF2-40B4-BE49-F238E27FC236}">
                      <a16:creationId xmlns:a16="http://schemas.microsoft.com/office/drawing/2014/main" id="{19BCDAB8-D345-4FD9-A48E-7682DC11821D}"/>
                    </a:ext>
                  </a:extLst>
                </p:cNvPr>
                <p:cNvSpPr txBox="1"/>
                <p:nvPr/>
              </p:nvSpPr>
              <p:spPr>
                <a:xfrm>
                  <a:off x="4637564" y="5041107"/>
                  <a:ext cx="261867" cy="1958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3</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81" name="TextBox 1080">
                  <a:extLst>
                    <a:ext uri="{FF2B5EF4-FFF2-40B4-BE49-F238E27FC236}">
                      <a16:creationId xmlns:a16="http://schemas.microsoft.com/office/drawing/2014/main" id="{77370BCB-1515-4957-BC96-5AC88C2B5169}"/>
                    </a:ext>
                  </a:extLst>
                </p:cNvPr>
                <p:cNvSpPr txBox="1">
                  <a:spLocks noRot="1" noChangeAspect="1" noMove="1" noResize="1" noEditPoints="1" noAdjustHandles="1" noChangeArrowheads="1" noChangeShapeType="1" noTextEdit="1"/>
                </p:cNvSpPr>
                <p:nvPr/>
              </p:nvSpPr>
              <p:spPr>
                <a:xfrm>
                  <a:off x="4637564" y="5041107"/>
                  <a:ext cx="261867" cy="195823"/>
                </a:xfrm>
                <a:prstGeom prst="rect">
                  <a:avLst/>
                </a:prstGeom>
                <a:blipFill>
                  <a:blip r:embed="rId43"/>
                  <a:stretch>
                    <a:fillRect l="-13953" t="-6250" r="-2326" b="-15625"/>
                  </a:stretch>
                </a:blipFill>
              </p:spPr>
              <p:txBody>
                <a:bodyPr/>
                <a:lstStyle/>
                <a:p>
                  <a:r>
                    <a:rPr lang="en-US">
                      <a:noFill/>
                    </a:rPr>
                    <a:t> </a:t>
                  </a:r>
                </a:p>
              </p:txBody>
            </p:sp>
          </mc:Fallback>
        </mc:AlternateContent>
        <p:cxnSp>
          <p:nvCxnSpPr>
            <p:cNvPr id="271" name="Straight Arrow Connector 270">
              <a:extLst>
                <a:ext uri="{FF2B5EF4-FFF2-40B4-BE49-F238E27FC236}">
                  <a16:creationId xmlns:a16="http://schemas.microsoft.com/office/drawing/2014/main" id="{EFFE97A2-EF27-4E1B-9B2D-3D4B2C3B0C28}"/>
                </a:ext>
              </a:extLst>
            </p:cNvPr>
            <p:cNvCxnSpPr>
              <a:cxnSpLocks/>
            </p:cNvCxnSpPr>
            <p:nvPr/>
          </p:nvCxnSpPr>
          <p:spPr bwMode="auto">
            <a:xfrm rot="5400000">
              <a:off x="1840387" y="40916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72" name="Straight Arrow Connector 271">
              <a:extLst>
                <a:ext uri="{FF2B5EF4-FFF2-40B4-BE49-F238E27FC236}">
                  <a16:creationId xmlns:a16="http://schemas.microsoft.com/office/drawing/2014/main" id="{74B99938-D077-4471-A27A-059154BE4707}"/>
                </a:ext>
              </a:extLst>
            </p:cNvPr>
            <p:cNvCxnSpPr>
              <a:cxnSpLocks/>
            </p:cNvCxnSpPr>
            <p:nvPr/>
          </p:nvCxnSpPr>
          <p:spPr bwMode="auto">
            <a:xfrm rot="16200000" flipH="1">
              <a:off x="2513487" y="40947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73" name="TextBox 272">
                  <a:extLst>
                    <a:ext uri="{FF2B5EF4-FFF2-40B4-BE49-F238E27FC236}">
                      <a16:creationId xmlns:a16="http://schemas.microsoft.com/office/drawing/2014/main" id="{9C6FB944-303A-4F97-A04B-236C3700603A}"/>
                    </a:ext>
                  </a:extLst>
                </p:cNvPr>
                <p:cNvSpPr txBox="1"/>
                <p:nvPr/>
              </p:nvSpPr>
              <p:spPr>
                <a:xfrm>
                  <a:off x="1747519" y="3944143"/>
                  <a:ext cx="2233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84" name="TextBox 1083">
                  <a:extLst>
                    <a:ext uri="{FF2B5EF4-FFF2-40B4-BE49-F238E27FC236}">
                      <a16:creationId xmlns:a16="http://schemas.microsoft.com/office/drawing/2014/main" id="{00E41726-5D42-439A-B2A6-B2547810532E}"/>
                    </a:ext>
                  </a:extLst>
                </p:cNvPr>
                <p:cNvSpPr txBox="1">
                  <a:spLocks noRot="1" noChangeAspect="1" noMove="1" noResize="1" noEditPoints="1" noAdjustHandles="1" noChangeArrowheads="1" noChangeShapeType="1" noTextEdit="1"/>
                </p:cNvSpPr>
                <p:nvPr/>
              </p:nvSpPr>
              <p:spPr>
                <a:xfrm>
                  <a:off x="1747519" y="3944143"/>
                  <a:ext cx="223394" cy="184666"/>
                </a:xfrm>
                <a:prstGeom prst="rect">
                  <a:avLst/>
                </a:prstGeom>
                <a:blipFill>
                  <a:blip r:embed="rId44"/>
                  <a:stretch>
                    <a:fillRect l="-16216" r="-5405"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4" name="TextBox 273">
                  <a:extLst>
                    <a:ext uri="{FF2B5EF4-FFF2-40B4-BE49-F238E27FC236}">
                      <a16:creationId xmlns:a16="http://schemas.microsoft.com/office/drawing/2014/main" id="{879E4C8F-7172-4B23-8433-89FABE7B401A}"/>
                    </a:ext>
                  </a:extLst>
                </p:cNvPr>
                <p:cNvSpPr txBox="1"/>
                <p:nvPr/>
              </p:nvSpPr>
              <p:spPr>
                <a:xfrm>
                  <a:off x="2372994" y="3940968"/>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85" name="TextBox 1084">
                  <a:extLst>
                    <a:ext uri="{FF2B5EF4-FFF2-40B4-BE49-F238E27FC236}">
                      <a16:creationId xmlns:a16="http://schemas.microsoft.com/office/drawing/2014/main" id="{B8647C8C-C515-40D7-AFC3-D015EBEE45DD}"/>
                    </a:ext>
                  </a:extLst>
                </p:cNvPr>
                <p:cNvSpPr txBox="1">
                  <a:spLocks noRot="1" noChangeAspect="1" noMove="1" noResize="1" noEditPoints="1" noAdjustHandles="1" noChangeArrowheads="1" noChangeShapeType="1" noTextEdit="1"/>
                </p:cNvSpPr>
                <p:nvPr/>
              </p:nvSpPr>
              <p:spPr>
                <a:xfrm>
                  <a:off x="2372994" y="3940968"/>
                  <a:ext cx="329193" cy="184666"/>
                </a:xfrm>
                <a:prstGeom prst="rect">
                  <a:avLst/>
                </a:prstGeom>
                <a:blipFill>
                  <a:blip r:embed="rId45"/>
                  <a:stretch>
                    <a:fillRect l="-11111" r="-1852" b="-16667"/>
                  </a:stretch>
                </a:blipFill>
              </p:spPr>
              <p:txBody>
                <a:bodyPr/>
                <a:lstStyle/>
                <a:p>
                  <a:r>
                    <a:rPr lang="en-US">
                      <a:noFill/>
                    </a:rPr>
                    <a:t> </a:t>
                  </a:r>
                </a:p>
              </p:txBody>
            </p:sp>
          </mc:Fallback>
        </mc:AlternateContent>
        <p:cxnSp>
          <p:nvCxnSpPr>
            <p:cNvPr id="275" name="Straight Arrow Connector 274">
              <a:extLst>
                <a:ext uri="{FF2B5EF4-FFF2-40B4-BE49-F238E27FC236}">
                  <a16:creationId xmlns:a16="http://schemas.microsoft.com/office/drawing/2014/main" id="{A5A135AA-C952-4079-BFA2-F9F158EEAB8F}"/>
                </a:ext>
              </a:extLst>
            </p:cNvPr>
            <p:cNvCxnSpPr>
              <a:cxnSpLocks/>
            </p:cNvCxnSpPr>
            <p:nvPr/>
          </p:nvCxnSpPr>
          <p:spPr bwMode="auto">
            <a:xfrm rot="5400000">
              <a:off x="1834037" y="46154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76" name="Straight Arrow Connector 275">
              <a:extLst>
                <a:ext uri="{FF2B5EF4-FFF2-40B4-BE49-F238E27FC236}">
                  <a16:creationId xmlns:a16="http://schemas.microsoft.com/office/drawing/2014/main" id="{6DDF4FE2-BF81-4324-A993-B58F98E73F8A}"/>
                </a:ext>
              </a:extLst>
            </p:cNvPr>
            <p:cNvCxnSpPr>
              <a:cxnSpLocks/>
            </p:cNvCxnSpPr>
            <p:nvPr/>
          </p:nvCxnSpPr>
          <p:spPr bwMode="auto">
            <a:xfrm rot="16200000" flipH="1">
              <a:off x="2507137" y="461867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77" name="TextBox 276">
                  <a:extLst>
                    <a:ext uri="{FF2B5EF4-FFF2-40B4-BE49-F238E27FC236}">
                      <a16:creationId xmlns:a16="http://schemas.microsoft.com/office/drawing/2014/main" id="{C7996F42-B8F4-4026-8B1B-E346A075026C}"/>
                    </a:ext>
                  </a:extLst>
                </p:cNvPr>
                <p:cNvSpPr txBox="1"/>
                <p:nvPr/>
              </p:nvSpPr>
              <p:spPr>
                <a:xfrm>
                  <a:off x="1741169" y="4468018"/>
                  <a:ext cx="2233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88" name="TextBox 1087">
                  <a:extLst>
                    <a:ext uri="{FF2B5EF4-FFF2-40B4-BE49-F238E27FC236}">
                      <a16:creationId xmlns:a16="http://schemas.microsoft.com/office/drawing/2014/main" id="{22BA7F3F-A9AA-4F71-9C8F-90DB0FB8F216}"/>
                    </a:ext>
                  </a:extLst>
                </p:cNvPr>
                <p:cNvSpPr txBox="1">
                  <a:spLocks noRot="1" noChangeAspect="1" noMove="1" noResize="1" noEditPoints="1" noAdjustHandles="1" noChangeArrowheads="1" noChangeShapeType="1" noTextEdit="1"/>
                </p:cNvSpPr>
                <p:nvPr/>
              </p:nvSpPr>
              <p:spPr>
                <a:xfrm>
                  <a:off x="1741169" y="4468018"/>
                  <a:ext cx="223394" cy="184666"/>
                </a:xfrm>
                <a:prstGeom prst="rect">
                  <a:avLst/>
                </a:prstGeom>
                <a:blipFill>
                  <a:blip r:embed="rId46"/>
                  <a:stretch>
                    <a:fillRect l="-16216" r="-5405"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8" name="TextBox 277">
                  <a:extLst>
                    <a:ext uri="{FF2B5EF4-FFF2-40B4-BE49-F238E27FC236}">
                      <a16:creationId xmlns:a16="http://schemas.microsoft.com/office/drawing/2014/main" id="{D27CAF33-C9CB-4F24-B79F-EE54C66483AA}"/>
                    </a:ext>
                  </a:extLst>
                </p:cNvPr>
                <p:cNvSpPr txBox="1"/>
                <p:nvPr/>
              </p:nvSpPr>
              <p:spPr>
                <a:xfrm>
                  <a:off x="2366644" y="4464843"/>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89" name="TextBox 1088">
                  <a:extLst>
                    <a:ext uri="{FF2B5EF4-FFF2-40B4-BE49-F238E27FC236}">
                      <a16:creationId xmlns:a16="http://schemas.microsoft.com/office/drawing/2014/main" id="{D8E125F3-7EC9-4B32-858E-C6D25D8015EF}"/>
                    </a:ext>
                  </a:extLst>
                </p:cNvPr>
                <p:cNvSpPr txBox="1">
                  <a:spLocks noRot="1" noChangeAspect="1" noMove="1" noResize="1" noEditPoints="1" noAdjustHandles="1" noChangeArrowheads="1" noChangeShapeType="1" noTextEdit="1"/>
                </p:cNvSpPr>
                <p:nvPr/>
              </p:nvSpPr>
              <p:spPr>
                <a:xfrm>
                  <a:off x="2366644" y="4464843"/>
                  <a:ext cx="329193" cy="184666"/>
                </a:xfrm>
                <a:prstGeom prst="rect">
                  <a:avLst/>
                </a:prstGeom>
                <a:blipFill>
                  <a:blip r:embed="rId47"/>
                  <a:stretch>
                    <a:fillRect l="-11111" r="-1852" b="-16667"/>
                  </a:stretch>
                </a:blipFill>
              </p:spPr>
              <p:txBody>
                <a:bodyPr/>
                <a:lstStyle/>
                <a:p>
                  <a:r>
                    <a:rPr lang="en-US">
                      <a:noFill/>
                    </a:rPr>
                    <a:t> </a:t>
                  </a:r>
                </a:p>
              </p:txBody>
            </p:sp>
          </mc:Fallback>
        </mc:AlternateContent>
        <p:cxnSp>
          <p:nvCxnSpPr>
            <p:cNvPr id="279" name="Straight Arrow Connector 278">
              <a:extLst>
                <a:ext uri="{FF2B5EF4-FFF2-40B4-BE49-F238E27FC236}">
                  <a16:creationId xmlns:a16="http://schemas.microsoft.com/office/drawing/2014/main" id="{89BBE108-EA01-40D9-B00A-03D234510A50}"/>
                </a:ext>
              </a:extLst>
            </p:cNvPr>
            <p:cNvCxnSpPr>
              <a:cxnSpLocks/>
            </p:cNvCxnSpPr>
            <p:nvPr/>
          </p:nvCxnSpPr>
          <p:spPr bwMode="auto">
            <a:xfrm rot="5400000">
              <a:off x="1837212" y="51298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80" name="Straight Arrow Connector 279">
              <a:extLst>
                <a:ext uri="{FF2B5EF4-FFF2-40B4-BE49-F238E27FC236}">
                  <a16:creationId xmlns:a16="http://schemas.microsoft.com/office/drawing/2014/main" id="{E4F78B65-4BF3-4989-9083-40744EA21769}"/>
                </a:ext>
              </a:extLst>
            </p:cNvPr>
            <p:cNvCxnSpPr>
              <a:cxnSpLocks/>
            </p:cNvCxnSpPr>
            <p:nvPr/>
          </p:nvCxnSpPr>
          <p:spPr bwMode="auto">
            <a:xfrm rot="16200000" flipH="1">
              <a:off x="2510312" y="51330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81" name="TextBox 280">
                  <a:extLst>
                    <a:ext uri="{FF2B5EF4-FFF2-40B4-BE49-F238E27FC236}">
                      <a16:creationId xmlns:a16="http://schemas.microsoft.com/office/drawing/2014/main" id="{29E8C1D8-9BBA-4201-96FF-791D70FA9320}"/>
                    </a:ext>
                  </a:extLst>
                </p:cNvPr>
                <p:cNvSpPr txBox="1"/>
                <p:nvPr/>
              </p:nvSpPr>
              <p:spPr>
                <a:xfrm>
                  <a:off x="1744344" y="4982368"/>
                  <a:ext cx="2233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92" name="TextBox 1091">
                  <a:extLst>
                    <a:ext uri="{FF2B5EF4-FFF2-40B4-BE49-F238E27FC236}">
                      <a16:creationId xmlns:a16="http://schemas.microsoft.com/office/drawing/2014/main" id="{F4C4C7E6-EB91-4D19-9B3E-9B46A7141294}"/>
                    </a:ext>
                  </a:extLst>
                </p:cNvPr>
                <p:cNvSpPr txBox="1">
                  <a:spLocks noRot="1" noChangeAspect="1" noMove="1" noResize="1" noEditPoints="1" noAdjustHandles="1" noChangeArrowheads="1" noChangeShapeType="1" noTextEdit="1"/>
                </p:cNvSpPr>
                <p:nvPr/>
              </p:nvSpPr>
              <p:spPr>
                <a:xfrm>
                  <a:off x="1744344" y="4982368"/>
                  <a:ext cx="223394" cy="184666"/>
                </a:xfrm>
                <a:prstGeom prst="rect">
                  <a:avLst/>
                </a:prstGeom>
                <a:blipFill>
                  <a:blip r:embed="rId48"/>
                  <a:stretch>
                    <a:fillRect l="-16667" r="-5556"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2" name="TextBox 281">
                  <a:extLst>
                    <a:ext uri="{FF2B5EF4-FFF2-40B4-BE49-F238E27FC236}">
                      <a16:creationId xmlns:a16="http://schemas.microsoft.com/office/drawing/2014/main" id="{CFAFC78C-46F9-4902-A77D-7455D89F919F}"/>
                    </a:ext>
                  </a:extLst>
                </p:cNvPr>
                <p:cNvSpPr txBox="1"/>
                <p:nvPr/>
              </p:nvSpPr>
              <p:spPr>
                <a:xfrm>
                  <a:off x="2369819" y="4979193"/>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93" name="TextBox 1092">
                  <a:extLst>
                    <a:ext uri="{FF2B5EF4-FFF2-40B4-BE49-F238E27FC236}">
                      <a16:creationId xmlns:a16="http://schemas.microsoft.com/office/drawing/2014/main" id="{4EF1D3A3-ED40-4B82-BDAF-39CD4512AC3F}"/>
                    </a:ext>
                  </a:extLst>
                </p:cNvPr>
                <p:cNvSpPr txBox="1">
                  <a:spLocks noRot="1" noChangeAspect="1" noMove="1" noResize="1" noEditPoints="1" noAdjustHandles="1" noChangeArrowheads="1" noChangeShapeType="1" noTextEdit="1"/>
                </p:cNvSpPr>
                <p:nvPr/>
              </p:nvSpPr>
              <p:spPr>
                <a:xfrm>
                  <a:off x="2369819" y="4979193"/>
                  <a:ext cx="329193" cy="184666"/>
                </a:xfrm>
                <a:prstGeom prst="rect">
                  <a:avLst/>
                </a:prstGeom>
                <a:blipFill>
                  <a:blip r:embed="rId49"/>
                  <a:stretch>
                    <a:fillRect l="-11111" r="-3704" b="-12903"/>
                  </a:stretch>
                </a:blipFill>
              </p:spPr>
              <p:txBody>
                <a:bodyPr/>
                <a:lstStyle/>
                <a:p>
                  <a:r>
                    <a:rPr lang="en-US">
                      <a:noFill/>
                    </a:rPr>
                    <a:t> </a:t>
                  </a:r>
                </a:p>
              </p:txBody>
            </p:sp>
          </mc:Fallback>
        </mc:AlternateContent>
        <p:cxnSp>
          <p:nvCxnSpPr>
            <p:cNvPr id="283" name="Straight Arrow Connector 282">
              <a:extLst>
                <a:ext uri="{FF2B5EF4-FFF2-40B4-BE49-F238E27FC236}">
                  <a16:creationId xmlns:a16="http://schemas.microsoft.com/office/drawing/2014/main" id="{A652B57C-C5C7-41E0-B46D-845DFDE1D549}"/>
                </a:ext>
              </a:extLst>
            </p:cNvPr>
            <p:cNvCxnSpPr>
              <a:cxnSpLocks/>
            </p:cNvCxnSpPr>
            <p:nvPr/>
          </p:nvCxnSpPr>
          <p:spPr bwMode="auto">
            <a:xfrm rot="5400000">
              <a:off x="4350225" y="41011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84" name="Straight Arrow Connector 283">
              <a:extLst>
                <a:ext uri="{FF2B5EF4-FFF2-40B4-BE49-F238E27FC236}">
                  <a16:creationId xmlns:a16="http://schemas.microsoft.com/office/drawing/2014/main" id="{30EF1B5B-2CC8-4C87-9771-215B75B15D56}"/>
                </a:ext>
              </a:extLst>
            </p:cNvPr>
            <p:cNvCxnSpPr>
              <a:cxnSpLocks/>
            </p:cNvCxnSpPr>
            <p:nvPr/>
          </p:nvCxnSpPr>
          <p:spPr bwMode="auto">
            <a:xfrm rot="16200000" flipH="1">
              <a:off x="5023325" y="41043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85" name="TextBox 284">
                  <a:extLst>
                    <a:ext uri="{FF2B5EF4-FFF2-40B4-BE49-F238E27FC236}">
                      <a16:creationId xmlns:a16="http://schemas.microsoft.com/office/drawing/2014/main" id="{97A2D199-F944-4099-A2DD-426FA8EBE120}"/>
                    </a:ext>
                  </a:extLst>
                </p:cNvPr>
                <p:cNvSpPr txBox="1"/>
                <p:nvPr/>
              </p:nvSpPr>
              <p:spPr>
                <a:xfrm>
                  <a:off x="4184332" y="3953668"/>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𝑚𝑘</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96" name="TextBox 1095">
                  <a:extLst>
                    <a:ext uri="{FF2B5EF4-FFF2-40B4-BE49-F238E27FC236}">
                      <a16:creationId xmlns:a16="http://schemas.microsoft.com/office/drawing/2014/main" id="{8AFACD65-F3B2-408F-A7B4-82072A3C6F36}"/>
                    </a:ext>
                  </a:extLst>
                </p:cNvPr>
                <p:cNvSpPr txBox="1">
                  <a:spLocks noRot="1" noChangeAspect="1" noMove="1" noResize="1" noEditPoints="1" noAdjustHandles="1" noChangeArrowheads="1" noChangeShapeType="1" noTextEdit="1"/>
                </p:cNvSpPr>
                <p:nvPr/>
              </p:nvSpPr>
              <p:spPr>
                <a:xfrm>
                  <a:off x="4184332" y="3953668"/>
                  <a:ext cx="329193" cy="184666"/>
                </a:xfrm>
                <a:prstGeom prst="rect">
                  <a:avLst/>
                </a:prstGeom>
                <a:blipFill>
                  <a:blip r:embed="rId50"/>
                  <a:stretch>
                    <a:fillRect l="-11111" r="-1852"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6" name="TextBox 285">
                  <a:extLst>
                    <a:ext uri="{FF2B5EF4-FFF2-40B4-BE49-F238E27FC236}">
                      <a16:creationId xmlns:a16="http://schemas.microsoft.com/office/drawing/2014/main" id="{7B4EAD29-160A-4DFE-887B-00B5989373F9}"/>
                    </a:ext>
                  </a:extLst>
                </p:cNvPr>
                <p:cNvSpPr txBox="1"/>
                <p:nvPr/>
              </p:nvSpPr>
              <p:spPr>
                <a:xfrm>
                  <a:off x="4882832" y="3950493"/>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97" name="TextBox 1096">
                  <a:extLst>
                    <a:ext uri="{FF2B5EF4-FFF2-40B4-BE49-F238E27FC236}">
                      <a16:creationId xmlns:a16="http://schemas.microsoft.com/office/drawing/2014/main" id="{6357AEA3-67C7-4971-AE72-8559D208683D}"/>
                    </a:ext>
                  </a:extLst>
                </p:cNvPr>
                <p:cNvSpPr txBox="1">
                  <a:spLocks noRot="1" noChangeAspect="1" noMove="1" noResize="1" noEditPoints="1" noAdjustHandles="1" noChangeArrowheads="1" noChangeShapeType="1" noTextEdit="1"/>
                </p:cNvSpPr>
                <p:nvPr/>
              </p:nvSpPr>
              <p:spPr>
                <a:xfrm>
                  <a:off x="4882832" y="3950493"/>
                  <a:ext cx="335605" cy="184666"/>
                </a:xfrm>
                <a:prstGeom prst="rect">
                  <a:avLst/>
                </a:prstGeom>
                <a:blipFill>
                  <a:blip r:embed="rId51"/>
                  <a:stretch>
                    <a:fillRect l="-10909" r="-1818" b="-13333"/>
                  </a:stretch>
                </a:blipFill>
              </p:spPr>
              <p:txBody>
                <a:bodyPr/>
                <a:lstStyle/>
                <a:p>
                  <a:r>
                    <a:rPr lang="en-US">
                      <a:noFill/>
                    </a:rPr>
                    <a:t> </a:t>
                  </a:r>
                </a:p>
              </p:txBody>
            </p:sp>
          </mc:Fallback>
        </mc:AlternateContent>
        <p:cxnSp>
          <p:nvCxnSpPr>
            <p:cNvPr id="287" name="Straight Arrow Connector 286">
              <a:extLst>
                <a:ext uri="{FF2B5EF4-FFF2-40B4-BE49-F238E27FC236}">
                  <a16:creationId xmlns:a16="http://schemas.microsoft.com/office/drawing/2014/main" id="{9BE65846-BA66-4634-8F80-8ABC233716CB}"/>
                </a:ext>
              </a:extLst>
            </p:cNvPr>
            <p:cNvCxnSpPr>
              <a:cxnSpLocks/>
            </p:cNvCxnSpPr>
            <p:nvPr/>
          </p:nvCxnSpPr>
          <p:spPr bwMode="auto">
            <a:xfrm rot="5400000">
              <a:off x="4343875" y="46250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88" name="Straight Arrow Connector 287">
              <a:extLst>
                <a:ext uri="{FF2B5EF4-FFF2-40B4-BE49-F238E27FC236}">
                  <a16:creationId xmlns:a16="http://schemas.microsoft.com/office/drawing/2014/main" id="{A703CA4A-3433-47AE-9A90-EB5C1F3E511D}"/>
                </a:ext>
              </a:extLst>
            </p:cNvPr>
            <p:cNvCxnSpPr>
              <a:cxnSpLocks/>
            </p:cNvCxnSpPr>
            <p:nvPr/>
          </p:nvCxnSpPr>
          <p:spPr bwMode="auto">
            <a:xfrm rot="16200000" flipH="1">
              <a:off x="5016975" y="46281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89" name="TextBox 288">
                  <a:extLst>
                    <a:ext uri="{FF2B5EF4-FFF2-40B4-BE49-F238E27FC236}">
                      <a16:creationId xmlns:a16="http://schemas.microsoft.com/office/drawing/2014/main" id="{548E8636-94BE-4E1F-9570-704EE90AEB1C}"/>
                    </a:ext>
                  </a:extLst>
                </p:cNvPr>
                <p:cNvSpPr txBox="1"/>
                <p:nvPr/>
              </p:nvSpPr>
              <p:spPr>
                <a:xfrm>
                  <a:off x="4177982" y="4477543"/>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𝑚𝑘</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100" name="TextBox 1099">
                  <a:extLst>
                    <a:ext uri="{FF2B5EF4-FFF2-40B4-BE49-F238E27FC236}">
                      <a16:creationId xmlns:a16="http://schemas.microsoft.com/office/drawing/2014/main" id="{4BB1E5D9-76AA-4252-B5EB-744585F64D60}"/>
                    </a:ext>
                  </a:extLst>
                </p:cNvPr>
                <p:cNvSpPr txBox="1">
                  <a:spLocks noRot="1" noChangeAspect="1" noMove="1" noResize="1" noEditPoints="1" noAdjustHandles="1" noChangeArrowheads="1" noChangeShapeType="1" noTextEdit="1"/>
                </p:cNvSpPr>
                <p:nvPr/>
              </p:nvSpPr>
              <p:spPr>
                <a:xfrm>
                  <a:off x="4177982" y="4477543"/>
                  <a:ext cx="329193" cy="184666"/>
                </a:xfrm>
                <a:prstGeom prst="rect">
                  <a:avLst/>
                </a:prstGeom>
                <a:blipFill>
                  <a:blip r:embed="rId52"/>
                  <a:stretch>
                    <a:fillRect l="-11111" r="-1852"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0" name="TextBox 289">
                  <a:extLst>
                    <a:ext uri="{FF2B5EF4-FFF2-40B4-BE49-F238E27FC236}">
                      <a16:creationId xmlns:a16="http://schemas.microsoft.com/office/drawing/2014/main" id="{58C4B5ED-B751-467B-85F1-9878EBA422C8}"/>
                    </a:ext>
                  </a:extLst>
                </p:cNvPr>
                <p:cNvSpPr txBox="1"/>
                <p:nvPr/>
              </p:nvSpPr>
              <p:spPr>
                <a:xfrm>
                  <a:off x="4876482" y="4474368"/>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101" name="TextBox 1100">
                  <a:extLst>
                    <a:ext uri="{FF2B5EF4-FFF2-40B4-BE49-F238E27FC236}">
                      <a16:creationId xmlns:a16="http://schemas.microsoft.com/office/drawing/2014/main" id="{55D0C82D-C281-4E55-B0BC-DA028AA303F0}"/>
                    </a:ext>
                  </a:extLst>
                </p:cNvPr>
                <p:cNvSpPr txBox="1">
                  <a:spLocks noRot="1" noChangeAspect="1" noMove="1" noResize="1" noEditPoints="1" noAdjustHandles="1" noChangeArrowheads="1" noChangeShapeType="1" noTextEdit="1"/>
                </p:cNvSpPr>
                <p:nvPr/>
              </p:nvSpPr>
              <p:spPr>
                <a:xfrm>
                  <a:off x="4876482" y="4474368"/>
                  <a:ext cx="335605" cy="184666"/>
                </a:xfrm>
                <a:prstGeom prst="rect">
                  <a:avLst/>
                </a:prstGeom>
                <a:blipFill>
                  <a:blip r:embed="rId53"/>
                  <a:stretch>
                    <a:fillRect l="-10909" r="-1818" b="-13333"/>
                  </a:stretch>
                </a:blipFill>
              </p:spPr>
              <p:txBody>
                <a:bodyPr/>
                <a:lstStyle/>
                <a:p>
                  <a:r>
                    <a:rPr lang="en-US">
                      <a:noFill/>
                    </a:rPr>
                    <a:t> </a:t>
                  </a:r>
                </a:p>
              </p:txBody>
            </p:sp>
          </mc:Fallback>
        </mc:AlternateContent>
        <p:cxnSp>
          <p:nvCxnSpPr>
            <p:cNvPr id="291" name="Straight Arrow Connector 290">
              <a:extLst>
                <a:ext uri="{FF2B5EF4-FFF2-40B4-BE49-F238E27FC236}">
                  <a16:creationId xmlns:a16="http://schemas.microsoft.com/office/drawing/2014/main" id="{B710F550-B598-46E2-9F0C-571EAD8BC0EC}"/>
                </a:ext>
              </a:extLst>
            </p:cNvPr>
            <p:cNvCxnSpPr>
              <a:cxnSpLocks/>
            </p:cNvCxnSpPr>
            <p:nvPr/>
          </p:nvCxnSpPr>
          <p:spPr bwMode="auto">
            <a:xfrm rot="5400000">
              <a:off x="4347050" y="513937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92" name="Straight Arrow Connector 291">
              <a:extLst>
                <a:ext uri="{FF2B5EF4-FFF2-40B4-BE49-F238E27FC236}">
                  <a16:creationId xmlns:a16="http://schemas.microsoft.com/office/drawing/2014/main" id="{A9D77C3C-3A01-471B-8675-8015DAC8502E}"/>
                </a:ext>
              </a:extLst>
            </p:cNvPr>
            <p:cNvCxnSpPr>
              <a:cxnSpLocks/>
            </p:cNvCxnSpPr>
            <p:nvPr/>
          </p:nvCxnSpPr>
          <p:spPr bwMode="auto">
            <a:xfrm rot="16200000" flipH="1">
              <a:off x="5020150" y="51425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93" name="TextBox 292">
                  <a:extLst>
                    <a:ext uri="{FF2B5EF4-FFF2-40B4-BE49-F238E27FC236}">
                      <a16:creationId xmlns:a16="http://schemas.microsoft.com/office/drawing/2014/main" id="{68918F31-52C4-4D7D-B652-1FA5C02F051B}"/>
                    </a:ext>
                  </a:extLst>
                </p:cNvPr>
                <p:cNvSpPr txBox="1"/>
                <p:nvPr/>
              </p:nvSpPr>
              <p:spPr>
                <a:xfrm>
                  <a:off x="4181157" y="4991893"/>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𝑚𝑘</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104" name="TextBox 1103">
                  <a:extLst>
                    <a:ext uri="{FF2B5EF4-FFF2-40B4-BE49-F238E27FC236}">
                      <a16:creationId xmlns:a16="http://schemas.microsoft.com/office/drawing/2014/main" id="{7A484EE9-8C6D-458B-BB1A-2D3868A77F1E}"/>
                    </a:ext>
                  </a:extLst>
                </p:cNvPr>
                <p:cNvSpPr txBox="1">
                  <a:spLocks noRot="1" noChangeAspect="1" noMove="1" noResize="1" noEditPoints="1" noAdjustHandles="1" noChangeArrowheads="1" noChangeShapeType="1" noTextEdit="1"/>
                </p:cNvSpPr>
                <p:nvPr/>
              </p:nvSpPr>
              <p:spPr>
                <a:xfrm>
                  <a:off x="4181157" y="4991893"/>
                  <a:ext cx="329193" cy="184666"/>
                </a:xfrm>
                <a:prstGeom prst="rect">
                  <a:avLst/>
                </a:prstGeom>
                <a:blipFill>
                  <a:blip r:embed="rId54"/>
                  <a:stretch>
                    <a:fillRect l="-11111" r="-3704"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4" name="TextBox 293">
                  <a:extLst>
                    <a:ext uri="{FF2B5EF4-FFF2-40B4-BE49-F238E27FC236}">
                      <a16:creationId xmlns:a16="http://schemas.microsoft.com/office/drawing/2014/main" id="{AE30B4D4-8FCF-431F-B4B1-FD84524D0F3F}"/>
                    </a:ext>
                  </a:extLst>
                </p:cNvPr>
                <p:cNvSpPr txBox="1"/>
                <p:nvPr/>
              </p:nvSpPr>
              <p:spPr>
                <a:xfrm>
                  <a:off x="4879657" y="4988718"/>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105" name="TextBox 1104">
                  <a:extLst>
                    <a:ext uri="{FF2B5EF4-FFF2-40B4-BE49-F238E27FC236}">
                      <a16:creationId xmlns:a16="http://schemas.microsoft.com/office/drawing/2014/main" id="{052FA9A7-316A-49CA-89BA-B1523222496A}"/>
                    </a:ext>
                  </a:extLst>
                </p:cNvPr>
                <p:cNvSpPr txBox="1">
                  <a:spLocks noRot="1" noChangeAspect="1" noMove="1" noResize="1" noEditPoints="1" noAdjustHandles="1" noChangeArrowheads="1" noChangeShapeType="1" noTextEdit="1"/>
                </p:cNvSpPr>
                <p:nvPr/>
              </p:nvSpPr>
              <p:spPr>
                <a:xfrm>
                  <a:off x="4879657" y="4988718"/>
                  <a:ext cx="335605" cy="184666"/>
                </a:xfrm>
                <a:prstGeom prst="rect">
                  <a:avLst/>
                </a:prstGeom>
                <a:blipFill>
                  <a:blip r:embed="rId55"/>
                  <a:stretch>
                    <a:fillRect l="-10909" r="-1818" b="-13333"/>
                  </a:stretch>
                </a:blipFill>
              </p:spPr>
              <p:txBody>
                <a:bodyPr/>
                <a:lstStyle/>
                <a:p>
                  <a:r>
                    <a:rPr lang="en-US">
                      <a:noFill/>
                    </a:rPr>
                    <a:t> </a:t>
                  </a:r>
                </a:p>
              </p:txBody>
            </p:sp>
          </mc:Fallback>
        </mc:AlternateContent>
        <p:cxnSp>
          <p:nvCxnSpPr>
            <p:cNvPr id="295" name="Straight Arrow Connector 294">
              <a:extLst>
                <a:ext uri="{FF2B5EF4-FFF2-40B4-BE49-F238E27FC236}">
                  <a16:creationId xmlns:a16="http://schemas.microsoft.com/office/drawing/2014/main" id="{FD05DB06-4655-4DA1-B04D-8C0A97125BF6}"/>
                </a:ext>
              </a:extLst>
            </p:cNvPr>
            <p:cNvCxnSpPr>
              <a:cxnSpLocks/>
            </p:cNvCxnSpPr>
            <p:nvPr/>
          </p:nvCxnSpPr>
          <p:spPr bwMode="auto">
            <a:xfrm rot="5400000">
              <a:off x="7090250" y="409797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96" name="Straight Arrow Connector 295">
              <a:extLst>
                <a:ext uri="{FF2B5EF4-FFF2-40B4-BE49-F238E27FC236}">
                  <a16:creationId xmlns:a16="http://schemas.microsoft.com/office/drawing/2014/main" id="{B8262188-E3DE-4AA8-9127-0BE8E8ECD978}"/>
                </a:ext>
              </a:extLst>
            </p:cNvPr>
            <p:cNvCxnSpPr>
              <a:cxnSpLocks/>
            </p:cNvCxnSpPr>
            <p:nvPr/>
          </p:nvCxnSpPr>
          <p:spPr bwMode="auto">
            <a:xfrm rot="16200000" flipH="1">
              <a:off x="7763350" y="41011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97" name="TextBox 296">
                  <a:extLst>
                    <a:ext uri="{FF2B5EF4-FFF2-40B4-BE49-F238E27FC236}">
                      <a16:creationId xmlns:a16="http://schemas.microsoft.com/office/drawing/2014/main" id="{D173B66B-9D21-41A5-99B8-E5E8710DA0F4}"/>
                    </a:ext>
                  </a:extLst>
                </p:cNvPr>
                <p:cNvSpPr txBox="1"/>
                <p:nvPr/>
              </p:nvSpPr>
              <p:spPr>
                <a:xfrm>
                  <a:off x="6924357" y="3950493"/>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𝑛𝑚</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108" name="TextBox 1107">
                  <a:extLst>
                    <a:ext uri="{FF2B5EF4-FFF2-40B4-BE49-F238E27FC236}">
                      <a16:creationId xmlns:a16="http://schemas.microsoft.com/office/drawing/2014/main" id="{3583C092-2625-4DF9-8568-DC86B86B55AF}"/>
                    </a:ext>
                  </a:extLst>
                </p:cNvPr>
                <p:cNvSpPr txBox="1">
                  <a:spLocks noRot="1" noChangeAspect="1" noMove="1" noResize="1" noEditPoints="1" noAdjustHandles="1" noChangeArrowheads="1" noChangeShapeType="1" noTextEdit="1"/>
                </p:cNvSpPr>
                <p:nvPr/>
              </p:nvSpPr>
              <p:spPr>
                <a:xfrm>
                  <a:off x="6924357" y="3950493"/>
                  <a:ext cx="335605" cy="184666"/>
                </a:xfrm>
                <a:prstGeom prst="rect">
                  <a:avLst/>
                </a:prstGeom>
                <a:blipFill>
                  <a:blip r:embed="rId56"/>
                  <a:stretch>
                    <a:fillRect l="-10714"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8" name="TextBox 297">
                  <a:extLst>
                    <a:ext uri="{FF2B5EF4-FFF2-40B4-BE49-F238E27FC236}">
                      <a16:creationId xmlns:a16="http://schemas.microsoft.com/office/drawing/2014/main" id="{7EC9AF6F-0B5A-494A-8952-58138612D4DD}"/>
                    </a:ext>
                  </a:extLst>
                </p:cNvPr>
                <p:cNvSpPr txBox="1"/>
                <p:nvPr/>
              </p:nvSpPr>
              <p:spPr>
                <a:xfrm>
                  <a:off x="7622857" y="3947318"/>
                  <a:ext cx="2298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109" name="TextBox 1108">
                  <a:extLst>
                    <a:ext uri="{FF2B5EF4-FFF2-40B4-BE49-F238E27FC236}">
                      <a16:creationId xmlns:a16="http://schemas.microsoft.com/office/drawing/2014/main" id="{82CFA00E-64C8-4261-B22B-1320EBF09130}"/>
                    </a:ext>
                  </a:extLst>
                </p:cNvPr>
                <p:cNvSpPr txBox="1">
                  <a:spLocks noRot="1" noChangeAspect="1" noMove="1" noResize="1" noEditPoints="1" noAdjustHandles="1" noChangeArrowheads="1" noChangeShapeType="1" noTextEdit="1"/>
                </p:cNvSpPr>
                <p:nvPr/>
              </p:nvSpPr>
              <p:spPr>
                <a:xfrm>
                  <a:off x="7622857" y="3947318"/>
                  <a:ext cx="229807" cy="184666"/>
                </a:xfrm>
                <a:prstGeom prst="rect">
                  <a:avLst/>
                </a:prstGeom>
                <a:blipFill>
                  <a:blip r:embed="rId57"/>
                  <a:stretch>
                    <a:fillRect l="-15789" r="-2632" b="-13333"/>
                  </a:stretch>
                </a:blipFill>
              </p:spPr>
              <p:txBody>
                <a:bodyPr/>
                <a:lstStyle/>
                <a:p>
                  <a:r>
                    <a:rPr lang="en-US">
                      <a:noFill/>
                    </a:rPr>
                    <a:t> </a:t>
                  </a:r>
                </a:p>
              </p:txBody>
            </p:sp>
          </mc:Fallback>
        </mc:AlternateContent>
        <p:cxnSp>
          <p:nvCxnSpPr>
            <p:cNvPr id="299" name="Straight Arrow Connector 298">
              <a:extLst>
                <a:ext uri="{FF2B5EF4-FFF2-40B4-BE49-F238E27FC236}">
                  <a16:creationId xmlns:a16="http://schemas.microsoft.com/office/drawing/2014/main" id="{6FA9E22A-45E7-4AA6-8FD9-5A41E6EB8612}"/>
                </a:ext>
              </a:extLst>
            </p:cNvPr>
            <p:cNvCxnSpPr>
              <a:cxnSpLocks/>
            </p:cNvCxnSpPr>
            <p:nvPr/>
          </p:nvCxnSpPr>
          <p:spPr bwMode="auto">
            <a:xfrm rot="5400000">
              <a:off x="7083900" y="46218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00" name="Straight Arrow Connector 299">
              <a:extLst>
                <a:ext uri="{FF2B5EF4-FFF2-40B4-BE49-F238E27FC236}">
                  <a16:creationId xmlns:a16="http://schemas.microsoft.com/office/drawing/2014/main" id="{A1E55E9C-53D7-45B6-B8DD-573FBA763B81}"/>
                </a:ext>
              </a:extLst>
            </p:cNvPr>
            <p:cNvCxnSpPr>
              <a:cxnSpLocks/>
            </p:cNvCxnSpPr>
            <p:nvPr/>
          </p:nvCxnSpPr>
          <p:spPr bwMode="auto">
            <a:xfrm rot="16200000" flipH="1">
              <a:off x="7757000" y="46250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01" name="TextBox 300">
                  <a:extLst>
                    <a:ext uri="{FF2B5EF4-FFF2-40B4-BE49-F238E27FC236}">
                      <a16:creationId xmlns:a16="http://schemas.microsoft.com/office/drawing/2014/main" id="{728C09CD-E70B-452F-945A-2594E1AC5B52}"/>
                    </a:ext>
                  </a:extLst>
                </p:cNvPr>
                <p:cNvSpPr txBox="1"/>
                <p:nvPr/>
              </p:nvSpPr>
              <p:spPr>
                <a:xfrm>
                  <a:off x="6918007" y="4474368"/>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𝑛𝑚</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112" name="TextBox 1111">
                  <a:extLst>
                    <a:ext uri="{FF2B5EF4-FFF2-40B4-BE49-F238E27FC236}">
                      <a16:creationId xmlns:a16="http://schemas.microsoft.com/office/drawing/2014/main" id="{8DF1EC54-26C5-417F-9844-AA3FCB14B2A8}"/>
                    </a:ext>
                  </a:extLst>
                </p:cNvPr>
                <p:cNvSpPr txBox="1">
                  <a:spLocks noRot="1" noChangeAspect="1" noMove="1" noResize="1" noEditPoints="1" noAdjustHandles="1" noChangeArrowheads="1" noChangeShapeType="1" noTextEdit="1"/>
                </p:cNvSpPr>
                <p:nvPr/>
              </p:nvSpPr>
              <p:spPr>
                <a:xfrm>
                  <a:off x="6918007" y="4474368"/>
                  <a:ext cx="335605" cy="184666"/>
                </a:xfrm>
                <a:prstGeom prst="rect">
                  <a:avLst/>
                </a:prstGeom>
                <a:blipFill>
                  <a:blip r:embed="rId58"/>
                  <a:stretch>
                    <a:fillRect l="-10909" r="-1818"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2" name="TextBox 301">
                  <a:extLst>
                    <a:ext uri="{FF2B5EF4-FFF2-40B4-BE49-F238E27FC236}">
                      <a16:creationId xmlns:a16="http://schemas.microsoft.com/office/drawing/2014/main" id="{E87CB2E5-1CAE-4B80-8E0E-1175AA20FA60}"/>
                    </a:ext>
                  </a:extLst>
                </p:cNvPr>
                <p:cNvSpPr txBox="1"/>
                <p:nvPr/>
              </p:nvSpPr>
              <p:spPr>
                <a:xfrm>
                  <a:off x="7616507" y="4471193"/>
                  <a:ext cx="2298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113" name="TextBox 1112">
                  <a:extLst>
                    <a:ext uri="{FF2B5EF4-FFF2-40B4-BE49-F238E27FC236}">
                      <a16:creationId xmlns:a16="http://schemas.microsoft.com/office/drawing/2014/main" id="{7FD9E51F-B18C-4FC1-9071-99BCDE86A1BD}"/>
                    </a:ext>
                  </a:extLst>
                </p:cNvPr>
                <p:cNvSpPr txBox="1">
                  <a:spLocks noRot="1" noChangeAspect="1" noMove="1" noResize="1" noEditPoints="1" noAdjustHandles="1" noChangeArrowheads="1" noChangeShapeType="1" noTextEdit="1"/>
                </p:cNvSpPr>
                <p:nvPr/>
              </p:nvSpPr>
              <p:spPr>
                <a:xfrm>
                  <a:off x="7616507" y="4471193"/>
                  <a:ext cx="229807" cy="184666"/>
                </a:xfrm>
                <a:prstGeom prst="rect">
                  <a:avLst/>
                </a:prstGeom>
                <a:blipFill>
                  <a:blip r:embed="rId59"/>
                  <a:stretch>
                    <a:fillRect l="-15789" r="-2632" b="-13333"/>
                  </a:stretch>
                </a:blipFill>
              </p:spPr>
              <p:txBody>
                <a:bodyPr/>
                <a:lstStyle/>
                <a:p>
                  <a:r>
                    <a:rPr lang="en-US">
                      <a:noFill/>
                    </a:rPr>
                    <a:t> </a:t>
                  </a:r>
                </a:p>
              </p:txBody>
            </p:sp>
          </mc:Fallback>
        </mc:AlternateContent>
        <p:cxnSp>
          <p:nvCxnSpPr>
            <p:cNvPr id="303" name="Straight Arrow Connector 302">
              <a:extLst>
                <a:ext uri="{FF2B5EF4-FFF2-40B4-BE49-F238E27FC236}">
                  <a16:creationId xmlns:a16="http://schemas.microsoft.com/office/drawing/2014/main" id="{8AB5C3A3-6128-41DF-A053-2E169B11DEA1}"/>
                </a:ext>
              </a:extLst>
            </p:cNvPr>
            <p:cNvCxnSpPr>
              <a:cxnSpLocks/>
            </p:cNvCxnSpPr>
            <p:nvPr/>
          </p:nvCxnSpPr>
          <p:spPr bwMode="auto">
            <a:xfrm rot="5400000">
              <a:off x="7087075" y="51361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04" name="Straight Arrow Connector 303">
              <a:extLst>
                <a:ext uri="{FF2B5EF4-FFF2-40B4-BE49-F238E27FC236}">
                  <a16:creationId xmlns:a16="http://schemas.microsoft.com/office/drawing/2014/main" id="{86EA91E2-4046-4799-AF4F-54E1668CF702}"/>
                </a:ext>
              </a:extLst>
            </p:cNvPr>
            <p:cNvCxnSpPr>
              <a:cxnSpLocks/>
            </p:cNvCxnSpPr>
            <p:nvPr/>
          </p:nvCxnSpPr>
          <p:spPr bwMode="auto">
            <a:xfrm rot="16200000" flipH="1">
              <a:off x="7760175" y="513937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05" name="TextBox 304">
                  <a:extLst>
                    <a:ext uri="{FF2B5EF4-FFF2-40B4-BE49-F238E27FC236}">
                      <a16:creationId xmlns:a16="http://schemas.microsoft.com/office/drawing/2014/main" id="{ABE52F21-3EF5-4FF7-8129-A932CBB8C5AB}"/>
                    </a:ext>
                  </a:extLst>
                </p:cNvPr>
                <p:cNvSpPr txBox="1"/>
                <p:nvPr/>
              </p:nvSpPr>
              <p:spPr>
                <a:xfrm>
                  <a:off x="6921182" y="4988718"/>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𝑛𝑚</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116" name="TextBox 1115">
                  <a:extLst>
                    <a:ext uri="{FF2B5EF4-FFF2-40B4-BE49-F238E27FC236}">
                      <a16:creationId xmlns:a16="http://schemas.microsoft.com/office/drawing/2014/main" id="{049F1907-CC05-4A3B-B34C-63BECC42EF65}"/>
                    </a:ext>
                  </a:extLst>
                </p:cNvPr>
                <p:cNvSpPr txBox="1">
                  <a:spLocks noRot="1" noChangeAspect="1" noMove="1" noResize="1" noEditPoints="1" noAdjustHandles="1" noChangeArrowheads="1" noChangeShapeType="1" noTextEdit="1"/>
                </p:cNvSpPr>
                <p:nvPr/>
              </p:nvSpPr>
              <p:spPr>
                <a:xfrm>
                  <a:off x="6921182" y="4988718"/>
                  <a:ext cx="335605" cy="184666"/>
                </a:xfrm>
                <a:prstGeom prst="rect">
                  <a:avLst/>
                </a:prstGeom>
                <a:blipFill>
                  <a:blip r:embed="rId60"/>
                  <a:stretch>
                    <a:fillRect l="-10909" r="-1818"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6" name="TextBox 305">
                  <a:extLst>
                    <a:ext uri="{FF2B5EF4-FFF2-40B4-BE49-F238E27FC236}">
                      <a16:creationId xmlns:a16="http://schemas.microsoft.com/office/drawing/2014/main" id="{56B3FE69-8824-472F-A36A-8435B0E14998}"/>
                    </a:ext>
                  </a:extLst>
                </p:cNvPr>
                <p:cNvSpPr txBox="1"/>
                <p:nvPr/>
              </p:nvSpPr>
              <p:spPr>
                <a:xfrm>
                  <a:off x="7619682" y="4985543"/>
                  <a:ext cx="2298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117" name="TextBox 1116">
                  <a:extLst>
                    <a:ext uri="{FF2B5EF4-FFF2-40B4-BE49-F238E27FC236}">
                      <a16:creationId xmlns:a16="http://schemas.microsoft.com/office/drawing/2014/main" id="{13B3696D-B943-4332-83C7-BC2F5532E22E}"/>
                    </a:ext>
                  </a:extLst>
                </p:cNvPr>
                <p:cNvSpPr txBox="1">
                  <a:spLocks noRot="1" noChangeAspect="1" noMove="1" noResize="1" noEditPoints="1" noAdjustHandles="1" noChangeArrowheads="1" noChangeShapeType="1" noTextEdit="1"/>
                </p:cNvSpPr>
                <p:nvPr/>
              </p:nvSpPr>
              <p:spPr>
                <a:xfrm>
                  <a:off x="7619682" y="4985543"/>
                  <a:ext cx="229807" cy="184666"/>
                </a:xfrm>
                <a:prstGeom prst="rect">
                  <a:avLst/>
                </a:prstGeom>
                <a:blipFill>
                  <a:blip r:embed="rId61"/>
                  <a:stretch>
                    <a:fillRect l="-16216" r="-5405" b="-13333"/>
                  </a:stretch>
                </a:blipFill>
              </p:spPr>
              <p:txBody>
                <a:bodyPr/>
                <a:lstStyle/>
                <a:p>
                  <a:r>
                    <a:rPr lang="en-US">
                      <a:noFill/>
                    </a:rPr>
                    <a:t> </a:t>
                  </a:r>
                </a:p>
              </p:txBody>
            </p:sp>
          </mc:Fallback>
        </mc:AlternateContent>
        <p:grpSp>
          <p:nvGrpSpPr>
            <p:cNvPr id="307" name="Group 306">
              <a:extLst>
                <a:ext uri="{FF2B5EF4-FFF2-40B4-BE49-F238E27FC236}">
                  <a16:creationId xmlns:a16="http://schemas.microsoft.com/office/drawing/2014/main" id="{1BC01EC2-671C-4594-9B49-16CF8A87886A}"/>
                </a:ext>
              </a:extLst>
            </p:cNvPr>
            <p:cNvGrpSpPr/>
            <p:nvPr/>
          </p:nvGrpSpPr>
          <p:grpSpPr>
            <a:xfrm>
              <a:off x="709613" y="4718599"/>
              <a:ext cx="1323974" cy="106532"/>
              <a:chOff x="624683" y="4490954"/>
              <a:chExt cx="1323974" cy="106532"/>
            </a:xfrm>
          </p:grpSpPr>
          <p:sp>
            <p:nvSpPr>
              <p:cNvPr id="323" name="Rectangle 322">
                <a:extLst>
                  <a:ext uri="{FF2B5EF4-FFF2-40B4-BE49-F238E27FC236}">
                    <a16:creationId xmlns:a16="http://schemas.microsoft.com/office/drawing/2014/main" id="{826CD3C0-996C-477B-9EAD-7E4B8953AE4E}"/>
                  </a:ext>
                </a:extLst>
              </p:cNvPr>
              <p:cNvSpPr/>
              <p:nvPr/>
            </p:nvSpPr>
            <p:spPr bwMode="auto">
              <a:xfrm flipH="1">
                <a:off x="1022350" y="449095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24" name="Straight Connector 323">
                <a:extLst>
                  <a:ext uri="{FF2B5EF4-FFF2-40B4-BE49-F238E27FC236}">
                    <a16:creationId xmlns:a16="http://schemas.microsoft.com/office/drawing/2014/main" id="{4B2D7929-44C2-4114-B365-D929CBF10D31}"/>
                  </a:ext>
                </a:extLst>
              </p:cNvPr>
              <p:cNvCxnSpPr>
                <a:cxnSpLocks/>
              </p:cNvCxnSpPr>
              <p:nvPr/>
            </p:nvCxnSpPr>
            <p:spPr bwMode="auto">
              <a:xfrm flipH="1">
                <a:off x="1293260" y="4544220"/>
                <a:ext cx="65539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5" name="Straight Connector 324">
                <a:extLst>
                  <a:ext uri="{FF2B5EF4-FFF2-40B4-BE49-F238E27FC236}">
                    <a16:creationId xmlns:a16="http://schemas.microsoft.com/office/drawing/2014/main" id="{FAC6326C-46A6-4C95-AF3A-B81A8AB714E7}"/>
                  </a:ext>
                </a:extLst>
              </p:cNvPr>
              <p:cNvCxnSpPr>
                <a:cxnSpLocks/>
              </p:cNvCxnSpPr>
              <p:nvPr/>
            </p:nvCxnSpPr>
            <p:spPr bwMode="auto">
              <a:xfrm>
                <a:off x="624683" y="4548982"/>
                <a:ext cx="39766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08" name="Group 307">
              <a:extLst>
                <a:ext uri="{FF2B5EF4-FFF2-40B4-BE49-F238E27FC236}">
                  <a16:creationId xmlns:a16="http://schemas.microsoft.com/office/drawing/2014/main" id="{F1FC5572-D796-4408-A6BB-D04F65812CA9}"/>
                </a:ext>
              </a:extLst>
            </p:cNvPr>
            <p:cNvGrpSpPr/>
            <p:nvPr/>
          </p:nvGrpSpPr>
          <p:grpSpPr>
            <a:xfrm>
              <a:off x="709613" y="5242478"/>
              <a:ext cx="1333499" cy="106532"/>
              <a:chOff x="624683" y="4988638"/>
              <a:chExt cx="1333499" cy="106532"/>
            </a:xfrm>
          </p:grpSpPr>
          <p:sp>
            <p:nvSpPr>
              <p:cNvPr id="320" name="Rectangle 319">
                <a:extLst>
                  <a:ext uri="{FF2B5EF4-FFF2-40B4-BE49-F238E27FC236}">
                    <a16:creationId xmlns:a16="http://schemas.microsoft.com/office/drawing/2014/main" id="{394C4068-3F65-457C-B79F-C39A1147362E}"/>
                  </a:ext>
                </a:extLst>
              </p:cNvPr>
              <p:cNvSpPr/>
              <p:nvPr/>
            </p:nvSpPr>
            <p:spPr bwMode="auto">
              <a:xfrm flipH="1">
                <a:off x="1022350" y="4988638"/>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21" name="Straight Connector 320">
                <a:extLst>
                  <a:ext uri="{FF2B5EF4-FFF2-40B4-BE49-F238E27FC236}">
                    <a16:creationId xmlns:a16="http://schemas.microsoft.com/office/drawing/2014/main" id="{C40FD5DF-641D-4756-A1E2-41F38A058E26}"/>
                  </a:ext>
                </a:extLst>
              </p:cNvPr>
              <p:cNvCxnSpPr>
                <a:cxnSpLocks/>
                <a:stCxn id="320" idx="1"/>
              </p:cNvCxnSpPr>
              <p:nvPr/>
            </p:nvCxnSpPr>
            <p:spPr bwMode="auto">
              <a:xfrm>
                <a:off x="1297558" y="5041904"/>
                <a:ext cx="6606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2" name="Straight Connector 321">
                <a:extLst>
                  <a:ext uri="{FF2B5EF4-FFF2-40B4-BE49-F238E27FC236}">
                    <a16:creationId xmlns:a16="http://schemas.microsoft.com/office/drawing/2014/main" id="{E6A4F671-2501-4311-956B-BC41906DA75F}"/>
                  </a:ext>
                </a:extLst>
              </p:cNvPr>
              <p:cNvCxnSpPr>
                <a:cxnSpLocks/>
              </p:cNvCxnSpPr>
              <p:nvPr/>
            </p:nvCxnSpPr>
            <p:spPr bwMode="auto">
              <a:xfrm>
                <a:off x="624683" y="5046666"/>
                <a:ext cx="39528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309" name="Straight Connector 308">
              <a:extLst>
                <a:ext uri="{FF2B5EF4-FFF2-40B4-BE49-F238E27FC236}">
                  <a16:creationId xmlns:a16="http://schemas.microsoft.com/office/drawing/2014/main" id="{BC7CD880-5C90-4179-B748-135FC271B3FA}"/>
                </a:ext>
              </a:extLst>
            </p:cNvPr>
            <p:cNvCxnSpPr>
              <a:cxnSpLocks/>
            </p:cNvCxnSpPr>
            <p:nvPr/>
          </p:nvCxnSpPr>
          <p:spPr bwMode="auto">
            <a:xfrm>
              <a:off x="711991" y="4244815"/>
              <a:ext cx="0" cy="133667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10" name="Group 309">
              <a:extLst>
                <a:ext uri="{FF2B5EF4-FFF2-40B4-BE49-F238E27FC236}">
                  <a16:creationId xmlns:a16="http://schemas.microsoft.com/office/drawing/2014/main" id="{141CA4DD-C65D-4971-AFBD-51196D61F151}"/>
                </a:ext>
              </a:extLst>
            </p:cNvPr>
            <p:cNvGrpSpPr/>
            <p:nvPr/>
          </p:nvGrpSpPr>
          <p:grpSpPr>
            <a:xfrm flipH="1">
              <a:off x="604835" y="5583871"/>
              <a:ext cx="233363" cy="52387"/>
              <a:chOff x="1473994" y="2859882"/>
              <a:chExt cx="233363" cy="52387"/>
            </a:xfrm>
          </p:grpSpPr>
          <p:cxnSp>
            <p:nvCxnSpPr>
              <p:cNvPr id="315" name="Straight Connector 314">
                <a:extLst>
                  <a:ext uri="{FF2B5EF4-FFF2-40B4-BE49-F238E27FC236}">
                    <a16:creationId xmlns:a16="http://schemas.microsoft.com/office/drawing/2014/main" id="{FCF29FB5-032B-428D-9883-345E229F9D6F}"/>
                  </a:ext>
                </a:extLst>
              </p:cNvPr>
              <p:cNvCxnSpPr>
                <a:cxnSpLocks/>
              </p:cNvCxnSpPr>
              <p:nvPr/>
            </p:nvCxnSpPr>
            <p:spPr bwMode="auto">
              <a:xfrm flipH="1">
                <a:off x="1473994" y="28598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6" name="Straight Connector 315">
                <a:extLst>
                  <a:ext uri="{FF2B5EF4-FFF2-40B4-BE49-F238E27FC236}">
                    <a16:creationId xmlns:a16="http://schemas.microsoft.com/office/drawing/2014/main" id="{02F34C80-5173-4FB2-9DCD-B5447979EFE4}"/>
                  </a:ext>
                </a:extLst>
              </p:cNvPr>
              <p:cNvCxnSpPr>
                <a:cxnSpLocks/>
              </p:cNvCxnSpPr>
              <p:nvPr/>
            </p:nvCxnSpPr>
            <p:spPr bwMode="auto">
              <a:xfrm>
                <a:off x="1643063"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7" name="Straight Connector 316">
                <a:extLst>
                  <a:ext uri="{FF2B5EF4-FFF2-40B4-BE49-F238E27FC236}">
                    <a16:creationId xmlns:a16="http://schemas.microsoft.com/office/drawing/2014/main" id="{4212180B-370E-49ED-A722-FE44809D27DF}"/>
                  </a:ext>
                </a:extLst>
              </p:cNvPr>
              <p:cNvCxnSpPr>
                <a:cxnSpLocks/>
              </p:cNvCxnSpPr>
              <p:nvPr/>
            </p:nvCxnSpPr>
            <p:spPr bwMode="auto">
              <a:xfrm>
                <a:off x="1593057"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8" name="Straight Connector 317">
                <a:extLst>
                  <a:ext uri="{FF2B5EF4-FFF2-40B4-BE49-F238E27FC236}">
                    <a16:creationId xmlns:a16="http://schemas.microsoft.com/office/drawing/2014/main" id="{352FB0D8-B3D3-4B72-ABB4-581683FE89EA}"/>
                  </a:ext>
                </a:extLst>
              </p:cNvPr>
              <p:cNvCxnSpPr>
                <a:cxnSpLocks/>
              </p:cNvCxnSpPr>
              <p:nvPr/>
            </p:nvCxnSpPr>
            <p:spPr bwMode="auto">
              <a:xfrm>
                <a:off x="1543051"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9" name="Straight Connector 318">
                <a:extLst>
                  <a:ext uri="{FF2B5EF4-FFF2-40B4-BE49-F238E27FC236}">
                    <a16:creationId xmlns:a16="http://schemas.microsoft.com/office/drawing/2014/main" id="{2ED5AC5A-EBDB-4D07-A340-9C4407BC830B}"/>
                  </a:ext>
                </a:extLst>
              </p:cNvPr>
              <p:cNvCxnSpPr>
                <a:cxnSpLocks/>
              </p:cNvCxnSpPr>
              <p:nvPr/>
            </p:nvCxnSpPr>
            <p:spPr bwMode="auto">
              <a:xfrm>
                <a:off x="1493045"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11" name="Group 310">
              <a:extLst>
                <a:ext uri="{FF2B5EF4-FFF2-40B4-BE49-F238E27FC236}">
                  <a16:creationId xmlns:a16="http://schemas.microsoft.com/office/drawing/2014/main" id="{B67172E2-2609-46C8-B892-7AD7E571C9C6}"/>
                </a:ext>
              </a:extLst>
            </p:cNvPr>
            <p:cNvGrpSpPr/>
            <p:nvPr/>
          </p:nvGrpSpPr>
          <p:grpSpPr>
            <a:xfrm>
              <a:off x="714375" y="4194721"/>
              <a:ext cx="1328737" cy="106532"/>
              <a:chOff x="629445" y="3940881"/>
              <a:chExt cx="1328737" cy="106532"/>
            </a:xfrm>
          </p:grpSpPr>
          <p:sp>
            <p:nvSpPr>
              <p:cNvPr id="312" name="Rectangle 311">
                <a:extLst>
                  <a:ext uri="{FF2B5EF4-FFF2-40B4-BE49-F238E27FC236}">
                    <a16:creationId xmlns:a16="http://schemas.microsoft.com/office/drawing/2014/main" id="{D1B40852-CC94-4D99-B2BA-7CDD8A54560E}"/>
                  </a:ext>
                </a:extLst>
              </p:cNvPr>
              <p:cNvSpPr/>
              <p:nvPr/>
            </p:nvSpPr>
            <p:spPr bwMode="auto">
              <a:xfrm flipH="1">
                <a:off x="1022350" y="3940881"/>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13" name="Straight Connector 312">
                <a:extLst>
                  <a:ext uri="{FF2B5EF4-FFF2-40B4-BE49-F238E27FC236}">
                    <a16:creationId xmlns:a16="http://schemas.microsoft.com/office/drawing/2014/main" id="{3BE64DC4-2F78-4C56-B0E9-2F851377E915}"/>
                  </a:ext>
                </a:extLst>
              </p:cNvPr>
              <p:cNvCxnSpPr>
                <a:cxnSpLocks/>
                <a:stCxn id="312" idx="1"/>
              </p:cNvCxnSpPr>
              <p:nvPr/>
            </p:nvCxnSpPr>
            <p:spPr bwMode="auto">
              <a:xfrm>
                <a:off x="1297558" y="3994147"/>
                <a:ext cx="6606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4" name="Straight Connector 313">
                <a:extLst>
                  <a:ext uri="{FF2B5EF4-FFF2-40B4-BE49-F238E27FC236}">
                    <a16:creationId xmlns:a16="http://schemas.microsoft.com/office/drawing/2014/main" id="{D5AFA0DF-7767-4B16-BFE0-F8EDCEE3C817}"/>
                  </a:ext>
                </a:extLst>
              </p:cNvPr>
              <p:cNvCxnSpPr>
                <a:cxnSpLocks/>
                <a:endCxn id="312" idx="3"/>
              </p:cNvCxnSpPr>
              <p:nvPr/>
            </p:nvCxnSpPr>
            <p:spPr bwMode="auto">
              <a:xfrm>
                <a:off x="629445" y="3994147"/>
                <a:ext cx="39290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spTree>
    <p:extLst>
      <p:ext uri="{BB962C8B-B14F-4D97-AF65-F5344CB8AC3E}">
        <p14:creationId xmlns:p14="http://schemas.microsoft.com/office/powerpoint/2010/main" val="328913672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105</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488091" y="76200"/>
            <a:ext cx="8576009" cy="704478"/>
          </a:xfrm>
        </p:spPr>
        <p:txBody>
          <a:bodyPr/>
          <a:lstStyle/>
          <a:p>
            <a:r>
              <a:rPr lang="en-US" sz="4000" dirty="0">
                <a:latin typeface="Times New Roman" panose="02020603050405020304" pitchFamily="18" charset="0"/>
                <a:cs typeface="Times New Roman" panose="02020603050405020304" pitchFamily="18" charset="0"/>
              </a:rPr>
              <a:t>Overall Structure of Solving Power Flow</a:t>
            </a:r>
          </a:p>
        </p:txBody>
      </p:sp>
      <p:sp>
        <p:nvSpPr>
          <p:cNvPr id="312" name="Rectangle 311">
            <a:extLst>
              <a:ext uri="{FF2B5EF4-FFF2-40B4-BE49-F238E27FC236}">
                <a16:creationId xmlns:a16="http://schemas.microsoft.com/office/drawing/2014/main" id="{2C7B3CB3-5862-4D8B-91D3-30CAF70269AE}"/>
              </a:ext>
            </a:extLst>
          </p:cNvPr>
          <p:cNvSpPr/>
          <p:nvPr/>
        </p:nvSpPr>
        <p:spPr>
          <a:xfrm>
            <a:off x="491526" y="860112"/>
            <a:ext cx="8004774" cy="523220"/>
          </a:xfrm>
          <a:prstGeom prst="rect">
            <a:avLst/>
          </a:prstGeom>
        </p:spPr>
        <p:txBody>
          <a:bodyPr wrap="square">
            <a:spAutoFit/>
          </a:bodyPr>
          <a:lstStyle/>
          <a:p>
            <a:pPr lvl="0"/>
            <a:r>
              <a:rPr lang="en-US" sz="1400" dirty="0">
                <a:solidFill>
                  <a:srgbClr val="000000"/>
                </a:solidFill>
                <a:latin typeface="Times New Roman" panose="02020603050405020304" pitchFamily="18" charset="0"/>
                <a:cs typeface="Times New Roman" panose="02020603050405020304" pitchFamily="18" charset="0"/>
              </a:rPr>
              <a:t>Exported primitive admittance matrix of each element </a:t>
            </a: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from OpenDSS:</a:t>
            </a:r>
          </a:p>
          <a:p>
            <a:pPr lvl="0"/>
            <a:endParaRPr kumimoji="0" lang="en-US" sz="1400" b="0" i="0" u="none" strike="noStrike" kern="1200" cap="none" spc="0" normalizeH="0" baseline="0" noProof="0" dirty="0">
              <a:ln>
                <a:noFill/>
              </a:ln>
              <a:solidFill>
                <a:srgbClr val="000000"/>
              </a:solidFill>
              <a:effectLst/>
              <a:uLnTx/>
              <a:uFillTx/>
              <a:latin typeface="Univers 67 CondensedBold"/>
              <a:ea typeface="+mn-ea"/>
              <a:cs typeface="+mn-cs"/>
            </a:endParaRPr>
          </a:p>
        </p:txBody>
      </p:sp>
      <p:graphicFrame>
        <p:nvGraphicFramePr>
          <p:cNvPr id="2" name="Table 1">
            <a:extLst>
              <a:ext uri="{FF2B5EF4-FFF2-40B4-BE49-F238E27FC236}">
                <a16:creationId xmlns:a16="http://schemas.microsoft.com/office/drawing/2014/main" id="{A5C5D3D5-ECCE-4A0C-BE96-D87A81C74CB1}"/>
              </a:ext>
            </a:extLst>
          </p:cNvPr>
          <p:cNvGraphicFramePr>
            <a:graphicFrameLocks noGrp="1"/>
          </p:cNvGraphicFramePr>
          <p:nvPr/>
        </p:nvGraphicFramePr>
        <p:xfrm>
          <a:off x="1333501" y="1295400"/>
          <a:ext cx="6394349" cy="4648202"/>
        </p:xfrm>
        <a:graphic>
          <a:graphicData uri="http://schemas.openxmlformats.org/drawingml/2006/table">
            <a:tbl>
              <a:tblPr/>
              <a:tblGrid>
                <a:gridCol w="555670">
                  <a:extLst>
                    <a:ext uri="{9D8B030D-6E8A-4147-A177-3AD203B41FA5}">
                      <a16:colId xmlns:a16="http://schemas.microsoft.com/office/drawing/2014/main" val="2041849039"/>
                    </a:ext>
                  </a:extLst>
                </a:gridCol>
                <a:gridCol w="530789">
                  <a:extLst>
                    <a:ext uri="{9D8B030D-6E8A-4147-A177-3AD203B41FA5}">
                      <a16:colId xmlns:a16="http://schemas.microsoft.com/office/drawing/2014/main" val="1172472691"/>
                    </a:ext>
                  </a:extLst>
                </a:gridCol>
                <a:gridCol w="530789">
                  <a:extLst>
                    <a:ext uri="{9D8B030D-6E8A-4147-A177-3AD203B41FA5}">
                      <a16:colId xmlns:a16="http://schemas.microsoft.com/office/drawing/2014/main" val="1572618253"/>
                    </a:ext>
                  </a:extLst>
                </a:gridCol>
                <a:gridCol w="530789">
                  <a:extLst>
                    <a:ext uri="{9D8B030D-6E8A-4147-A177-3AD203B41FA5}">
                      <a16:colId xmlns:a16="http://schemas.microsoft.com/office/drawing/2014/main" val="92587264"/>
                    </a:ext>
                  </a:extLst>
                </a:gridCol>
                <a:gridCol w="530789">
                  <a:extLst>
                    <a:ext uri="{9D8B030D-6E8A-4147-A177-3AD203B41FA5}">
                      <a16:colId xmlns:a16="http://schemas.microsoft.com/office/drawing/2014/main" val="239676857"/>
                    </a:ext>
                  </a:extLst>
                </a:gridCol>
                <a:gridCol w="530789">
                  <a:extLst>
                    <a:ext uri="{9D8B030D-6E8A-4147-A177-3AD203B41FA5}">
                      <a16:colId xmlns:a16="http://schemas.microsoft.com/office/drawing/2014/main" val="323632726"/>
                    </a:ext>
                  </a:extLst>
                </a:gridCol>
                <a:gridCol w="530789">
                  <a:extLst>
                    <a:ext uri="{9D8B030D-6E8A-4147-A177-3AD203B41FA5}">
                      <a16:colId xmlns:a16="http://schemas.microsoft.com/office/drawing/2014/main" val="1667535783"/>
                    </a:ext>
                  </a:extLst>
                </a:gridCol>
                <a:gridCol w="530789">
                  <a:extLst>
                    <a:ext uri="{9D8B030D-6E8A-4147-A177-3AD203B41FA5}">
                      <a16:colId xmlns:a16="http://schemas.microsoft.com/office/drawing/2014/main" val="1326610688"/>
                    </a:ext>
                  </a:extLst>
                </a:gridCol>
                <a:gridCol w="530789">
                  <a:extLst>
                    <a:ext uri="{9D8B030D-6E8A-4147-A177-3AD203B41FA5}">
                      <a16:colId xmlns:a16="http://schemas.microsoft.com/office/drawing/2014/main" val="1649339366"/>
                    </a:ext>
                  </a:extLst>
                </a:gridCol>
                <a:gridCol w="530789">
                  <a:extLst>
                    <a:ext uri="{9D8B030D-6E8A-4147-A177-3AD203B41FA5}">
                      <a16:colId xmlns:a16="http://schemas.microsoft.com/office/drawing/2014/main" val="45425246"/>
                    </a:ext>
                  </a:extLst>
                </a:gridCol>
                <a:gridCol w="530789">
                  <a:extLst>
                    <a:ext uri="{9D8B030D-6E8A-4147-A177-3AD203B41FA5}">
                      <a16:colId xmlns:a16="http://schemas.microsoft.com/office/drawing/2014/main" val="901739419"/>
                    </a:ext>
                  </a:extLst>
                </a:gridCol>
                <a:gridCol w="530789">
                  <a:extLst>
                    <a:ext uri="{9D8B030D-6E8A-4147-A177-3AD203B41FA5}">
                      <a16:colId xmlns:a16="http://schemas.microsoft.com/office/drawing/2014/main" val="2701247841"/>
                    </a:ext>
                  </a:extLst>
                </a:gridCol>
              </a:tblGrid>
              <a:tr h="178777">
                <a:tc>
                  <a:txBody>
                    <a:bodyPr/>
                    <a:lstStyle/>
                    <a:p>
                      <a:pPr algn="l" fontAlgn="b"/>
                      <a:r>
                        <a:rPr lang="en-US" sz="900" b="0" i="0" u="none" strike="noStrike">
                          <a:solidFill>
                            <a:srgbClr val="000000"/>
                          </a:solidFill>
                          <a:effectLst/>
                          <a:latin typeface="Calibri" panose="020F0502020204030204" pitchFamily="34" charset="0"/>
                        </a:rPr>
                        <a:t>Vsource</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2735950"/>
                  </a:ext>
                </a:extLst>
              </a:tr>
              <a:tr h="178777">
                <a:tc>
                  <a:txBody>
                    <a:bodyPr/>
                    <a:lstStyle/>
                    <a:p>
                      <a:pPr algn="r" fontAlgn="b"/>
                      <a:r>
                        <a:rPr lang="en-US" sz="900" b="0" i="0" u="none" strike="noStrike" dirty="0">
                          <a:solidFill>
                            <a:srgbClr val="000000"/>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6510811"/>
                  </a:ext>
                </a:extLst>
              </a:tr>
              <a:tr h="178777">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1271517"/>
                  </a:ext>
                </a:extLst>
              </a:tr>
              <a:tr h="178777">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550914"/>
                  </a:ext>
                </a:extLst>
              </a:tr>
              <a:tr h="178777">
                <a:tc>
                  <a:txBody>
                    <a:bodyPr/>
                    <a:lstStyle/>
                    <a:p>
                      <a:pPr algn="r" fontAlgn="b"/>
                      <a:r>
                        <a:rPr lang="en-US" sz="900" b="0" i="0" u="none" strike="noStrike">
                          <a:solidFill>
                            <a:srgbClr val="000000"/>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1421081"/>
                  </a:ext>
                </a:extLst>
              </a:tr>
              <a:tr h="178777">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8300810"/>
                  </a:ext>
                </a:extLst>
              </a:tr>
              <a:tr h="178777">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431939"/>
                  </a:ext>
                </a:extLst>
              </a:tr>
              <a:tr h="178777">
                <a:tc>
                  <a:txBody>
                    <a:bodyPr/>
                    <a:lstStyle/>
                    <a:p>
                      <a:pPr algn="l" fontAlgn="b"/>
                      <a:r>
                        <a:rPr lang="en-US" sz="900" b="0" i="0" u="none" strike="noStrike">
                          <a:solidFill>
                            <a:srgbClr val="000000"/>
                          </a:solidFill>
                          <a:effectLst/>
                          <a:latin typeface="Calibri" panose="020F0502020204030204" pitchFamily="34" charset="0"/>
                        </a:rPr>
                        <a:t>Line 1</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2653242"/>
                  </a:ext>
                </a:extLst>
              </a:tr>
              <a:tr h="178777">
                <a:tc>
                  <a:txBody>
                    <a:bodyPr/>
                    <a:lstStyle/>
                    <a:p>
                      <a:pPr algn="r" fontAlgn="b"/>
                      <a:r>
                        <a:rPr lang="en-US" sz="900" b="0" i="0" u="none" strike="noStrike">
                          <a:solidFill>
                            <a:srgbClr val="000000"/>
                          </a:solidFill>
                          <a:effectLst/>
                          <a:latin typeface="Calibri" panose="020F0502020204030204" pitchFamily="34" charset="0"/>
                        </a:rPr>
                        <a:t>0.4314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-0.7738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-0.4314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0.7738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4223306"/>
                  </a:ext>
                </a:extLst>
              </a:tr>
              <a:tr h="178777">
                <a:tc>
                  <a:txBody>
                    <a:bodyPr/>
                    <a:lstStyle/>
                    <a:p>
                      <a:pPr algn="r" fontAlgn="b"/>
                      <a:r>
                        <a:rPr lang="en-US" sz="9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0.4314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-0.7738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-0.4314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0.7738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7985326"/>
                  </a:ext>
                </a:extLst>
              </a:tr>
              <a:tr h="178777">
                <a:tc>
                  <a:txBody>
                    <a:bodyPr/>
                    <a:lstStyle/>
                    <a:p>
                      <a:pPr algn="r" fontAlgn="b"/>
                      <a:r>
                        <a:rPr lang="en-US" sz="9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0.4314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-0.7738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-0.4314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0.7738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928996"/>
                  </a:ext>
                </a:extLst>
              </a:tr>
              <a:tr h="178777">
                <a:tc>
                  <a:txBody>
                    <a:bodyPr/>
                    <a:lstStyle/>
                    <a:p>
                      <a:pPr algn="r" fontAlgn="b"/>
                      <a:r>
                        <a:rPr lang="en-US" sz="900" b="0" i="0" u="none" strike="noStrike">
                          <a:solidFill>
                            <a:srgbClr val="000000"/>
                          </a:solidFill>
                          <a:effectLst/>
                          <a:latin typeface="Calibri" panose="020F0502020204030204" pitchFamily="34" charset="0"/>
                        </a:rPr>
                        <a:t>-0.4314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0.7738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0.4314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-0.7738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1342933"/>
                  </a:ext>
                </a:extLst>
              </a:tr>
              <a:tr h="178777">
                <a:tc>
                  <a:txBody>
                    <a:bodyPr/>
                    <a:lstStyle/>
                    <a:p>
                      <a:pPr algn="r" fontAlgn="b"/>
                      <a:r>
                        <a:rPr lang="en-US" sz="9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-0.4314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0.7738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0.4314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-0.7738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8597252"/>
                  </a:ext>
                </a:extLst>
              </a:tr>
              <a:tr h="178777">
                <a:tc>
                  <a:txBody>
                    <a:bodyPr/>
                    <a:lstStyle/>
                    <a:p>
                      <a:pPr algn="r" fontAlgn="b"/>
                      <a:r>
                        <a:rPr lang="en-US" sz="9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-0.4314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0.7738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0.4314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dirty="0">
                          <a:solidFill>
                            <a:srgbClr val="000000"/>
                          </a:solidFill>
                          <a:effectLst/>
                          <a:latin typeface="Calibri" panose="020F0502020204030204" pitchFamily="34" charset="0"/>
                        </a:rPr>
                        <a:t>-0.7738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9738841"/>
                  </a:ext>
                </a:extLst>
              </a:tr>
              <a:tr h="178777">
                <a:tc>
                  <a:txBody>
                    <a:bodyPr/>
                    <a:lstStyle/>
                    <a:p>
                      <a:pPr algn="l" fontAlgn="b"/>
                      <a:r>
                        <a:rPr lang="en-US" sz="900" b="0" i="0" u="none" strike="noStrike">
                          <a:solidFill>
                            <a:srgbClr val="000000"/>
                          </a:solidFill>
                          <a:effectLst/>
                          <a:latin typeface="Calibri" panose="020F0502020204030204" pitchFamily="34" charset="0"/>
                        </a:rPr>
                        <a:t>Line 2</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5200926"/>
                  </a:ext>
                </a:extLst>
              </a:tr>
              <a:tr h="178777">
                <a:tc>
                  <a:txBody>
                    <a:bodyPr/>
                    <a:lstStyle/>
                    <a:p>
                      <a:pPr algn="r" fontAlgn="b"/>
                      <a:r>
                        <a:rPr lang="en-US" sz="900" b="0" i="0" u="none" strike="noStrike">
                          <a:solidFill>
                            <a:srgbClr val="000000"/>
                          </a:solidFill>
                          <a:effectLst/>
                          <a:latin typeface="Calibri" panose="020F0502020204030204" pitchFamily="34" charset="0"/>
                        </a:rPr>
                        <a:t>0.5176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-0.4304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-0.5176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0.4304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4126243"/>
                  </a:ext>
                </a:extLst>
              </a:tr>
              <a:tr h="178777">
                <a:tc>
                  <a:txBody>
                    <a:bodyPr/>
                    <a:lstStyle/>
                    <a:p>
                      <a:pPr algn="r" fontAlgn="b"/>
                      <a:r>
                        <a:rPr lang="en-US" sz="9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0.5176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-0.4304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-0.5176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0.4304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4438319"/>
                  </a:ext>
                </a:extLst>
              </a:tr>
              <a:tr h="178777">
                <a:tc>
                  <a:txBody>
                    <a:bodyPr/>
                    <a:lstStyle/>
                    <a:p>
                      <a:pPr algn="r" fontAlgn="b"/>
                      <a:r>
                        <a:rPr lang="en-US" sz="9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0.5176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-0.4304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-0.5176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0.4304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0815837"/>
                  </a:ext>
                </a:extLst>
              </a:tr>
              <a:tr h="178777">
                <a:tc>
                  <a:txBody>
                    <a:bodyPr/>
                    <a:lstStyle/>
                    <a:p>
                      <a:pPr algn="r" fontAlgn="b"/>
                      <a:r>
                        <a:rPr lang="en-US" sz="900" b="0" i="0" u="none" strike="noStrike">
                          <a:solidFill>
                            <a:srgbClr val="000000"/>
                          </a:solidFill>
                          <a:effectLst/>
                          <a:latin typeface="Calibri" panose="020F0502020204030204" pitchFamily="34" charset="0"/>
                        </a:rPr>
                        <a:t>-0.5176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0.4304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0.5176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-0.4304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1079735"/>
                  </a:ext>
                </a:extLst>
              </a:tr>
              <a:tr h="178777">
                <a:tc>
                  <a:txBody>
                    <a:bodyPr/>
                    <a:lstStyle/>
                    <a:p>
                      <a:pPr algn="r" fontAlgn="b"/>
                      <a:r>
                        <a:rPr lang="en-US" sz="9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-0.5176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0.4304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0.5176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-0.4304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9443370"/>
                  </a:ext>
                </a:extLst>
              </a:tr>
              <a:tr h="178777">
                <a:tc>
                  <a:txBody>
                    <a:bodyPr/>
                    <a:lstStyle/>
                    <a:p>
                      <a:pPr algn="r" fontAlgn="b"/>
                      <a:r>
                        <a:rPr lang="en-US" sz="9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-0.5176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0.4304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0.5176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dirty="0">
                          <a:solidFill>
                            <a:srgbClr val="000000"/>
                          </a:solidFill>
                          <a:effectLst/>
                          <a:latin typeface="Calibri" panose="020F0502020204030204" pitchFamily="34" charset="0"/>
                        </a:rPr>
                        <a:t>-0.4304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4527300"/>
                  </a:ext>
                </a:extLst>
              </a:tr>
              <a:tr h="178777">
                <a:tc>
                  <a:txBody>
                    <a:bodyPr/>
                    <a:lstStyle/>
                    <a:p>
                      <a:pPr algn="l" fontAlgn="b"/>
                      <a:r>
                        <a:rPr lang="en-US" sz="900" b="0" i="0" u="none" strike="noStrike">
                          <a:solidFill>
                            <a:srgbClr val="000000"/>
                          </a:solidFill>
                          <a:effectLst/>
                          <a:latin typeface="Calibri" panose="020F0502020204030204" pitchFamily="34" charset="0"/>
                        </a:rPr>
                        <a:t>Load</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2979304"/>
                  </a:ext>
                </a:extLst>
              </a:tr>
              <a:tr h="178777">
                <a:tc>
                  <a:txBody>
                    <a:bodyPr/>
                    <a:lstStyle/>
                    <a:p>
                      <a:pPr algn="r" fontAlgn="b"/>
                      <a:r>
                        <a:rPr lang="en-US" sz="900" b="0" i="0" u="none" strike="noStrike">
                          <a:solidFill>
                            <a:srgbClr val="000000"/>
                          </a:solidFill>
                          <a:effectLst/>
                          <a:latin typeface="Calibri" panose="020F0502020204030204" pitchFamily="34" charset="0"/>
                        </a:rPr>
                        <a:t>0.002625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-0.00263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5874326"/>
                  </a:ext>
                </a:extLst>
              </a:tr>
              <a:tr h="178777">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0.002625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-0.00263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2183310"/>
                  </a:ext>
                </a:extLst>
              </a:tr>
              <a:tr h="178777">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0.002625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-0.00263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8592202"/>
                  </a:ext>
                </a:extLst>
              </a:tr>
              <a:tr h="178777">
                <a:tc>
                  <a:txBody>
                    <a:bodyPr/>
                    <a:lstStyle/>
                    <a:p>
                      <a:pPr algn="r" fontAlgn="b"/>
                      <a:r>
                        <a:rPr lang="en-US" sz="900" b="0" i="0" u="none" strike="noStrike">
                          <a:solidFill>
                            <a:srgbClr val="000000"/>
                          </a:solidFill>
                          <a:effectLst/>
                          <a:latin typeface="Calibri" panose="020F0502020204030204" pitchFamily="34" charset="0"/>
                        </a:rPr>
                        <a:t>-0.00263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-0.00263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-0.00263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0.007877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7913" marR="7913" marT="7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6939929"/>
                  </a:ext>
                </a:extLst>
              </a:tr>
            </a:tbl>
          </a:graphicData>
        </a:graphic>
      </p:graphicFrame>
      <p:sp>
        <p:nvSpPr>
          <p:cNvPr id="488" name="Rectangle: Rounded Corners 487">
            <a:extLst>
              <a:ext uri="{FF2B5EF4-FFF2-40B4-BE49-F238E27FC236}">
                <a16:creationId xmlns:a16="http://schemas.microsoft.com/office/drawing/2014/main" id="{645931BC-20EC-4DD3-B4E4-BDA8D6D364E4}"/>
              </a:ext>
            </a:extLst>
          </p:cNvPr>
          <p:cNvSpPr/>
          <p:nvPr/>
        </p:nvSpPr>
        <p:spPr bwMode="auto">
          <a:xfrm>
            <a:off x="1310639" y="1470660"/>
            <a:ext cx="3261361" cy="548640"/>
          </a:xfrm>
          <a:prstGeom prst="roundRect">
            <a:avLst>
              <a:gd name="adj" fmla="val 11377"/>
            </a:avLst>
          </a:prstGeom>
          <a:noFill/>
          <a:ln w="158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charset="0"/>
              <a:ea typeface="+mn-ea"/>
              <a:cs typeface="+mn-cs"/>
            </a:endParaRPr>
          </a:p>
        </p:txBody>
      </p:sp>
      <p:sp>
        <p:nvSpPr>
          <p:cNvPr id="492" name="Rectangle: Rounded Corners 491">
            <a:extLst>
              <a:ext uri="{FF2B5EF4-FFF2-40B4-BE49-F238E27FC236}">
                <a16:creationId xmlns:a16="http://schemas.microsoft.com/office/drawing/2014/main" id="{402C325F-AAF2-4662-899D-F311254DECA8}"/>
              </a:ext>
            </a:extLst>
          </p:cNvPr>
          <p:cNvSpPr/>
          <p:nvPr/>
        </p:nvSpPr>
        <p:spPr bwMode="auto">
          <a:xfrm>
            <a:off x="4617719" y="1470660"/>
            <a:ext cx="3131821" cy="548640"/>
          </a:xfrm>
          <a:prstGeom prst="roundRect">
            <a:avLst>
              <a:gd name="adj" fmla="val 11377"/>
            </a:avLst>
          </a:prstGeom>
          <a:noFill/>
          <a:ln w="158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charset="0"/>
              <a:ea typeface="+mn-ea"/>
              <a:cs typeface="+mn-cs"/>
            </a:endParaRPr>
          </a:p>
        </p:txBody>
      </p:sp>
      <p:sp>
        <p:nvSpPr>
          <p:cNvPr id="493" name="Rectangle: Rounded Corners 492">
            <a:extLst>
              <a:ext uri="{FF2B5EF4-FFF2-40B4-BE49-F238E27FC236}">
                <a16:creationId xmlns:a16="http://schemas.microsoft.com/office/drawing/2014/main" id="{B7729366-8CB9-49AC-8667-BEBABEFF6FD3}"/>
              </a:ext>
            </a:extLst>
          </p:cNvPr>
          <p:cNvSpPr/>
          <p:nvPr/>
        </p:nvSpPr>
        <p:spPr bwMode="auto">
          <a:xfrm>
            <a:off x="4617719" y="2049780"/>
            <a:ext cx="3147061" cy="518160"/>
          </a:xfrm>
          <a:prstGeom prst="roundRect">
            <a:avLst>
              <a:gd name="adj" fmla="val 11377"/>
            </a:avLst>
          </a:prstGeom>
          <a:noFill/>
          <a:ln w="158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charset="0"/>
              <a:ea typeface="+mn-ea"/>
              <a:cs typeface="+mn-cs"/>
            </a:endParaRPr>
          </a:p>
        </p:txBody>
      </p:sp>
      <p:sp>
        <p:nvSpPr>
          <p:cNvPr id="494" name="Rectangle: Rounded Corners 493">
            <a:extLst>
              <a:ext uri="{FF2B5EF4-FFF2-40B4-BE49-F238E27FC236}">
                <a16:creationId xmlns:a16="http://schemas.microsoft.com/office/drawing/2014/main" id="{07E80CE7-68AE-4A4E-8505-6162AE0075AF}"/>
              </a:ext>
            </a:extLst>
          </p:cNvPr>
          <p:cNvSpPr/>
          <p:nvPr/>
        </p:nvSpPr>
        <p:spPr bwMode="auto">
          <a:xfrm>
            <a:off x="1310639" y="2042160"/>
            <a:ext cx="3261361" cy="525780"/>
          </a:xfrm>
          <a:prstGeom prst="roundRect">
            <a:avLst>
              <a:gd name="adj" fmla="val 11377"/>
            </a:avLst>
          </a:prstGeom>
          <a:noFill/>
          <a:ln w="158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charset="0"/>
              <a:ea typeface="+mn-ea"/>
              <a:cs typeface="+mn-cs"/>
            </a:endParaRPr>
          </a:p>
        </p:txBody>
      </p:sp>
      <p:sp>
        <p:nvSpPr>
          <p:cNvPr id="495" name="Rectangle: Rounded Corners 494">
            <a:extLst>
              <a:ext uri="{FF2B5EF4-FFF2-40B4-BE49-F238E27FC236}">
                <a16:creationId xmlns:a16="http://schemas.microsoft.com/office/drawing/2014/main" id="{823D2967-3B2A-4721-916C-25F6F96BBEAB}"/>
              </a:ext>
            </a:extLst>
          </p:cNvPr>
          <p:cNvSpPr/>
          <p:nvPr/>
        </p:nvSpPr>
        <p:spPr bwMode="auto">
          <a:xfrm>
            <a:off x="1325879" y="2720340"/>
            <a:ext cx="3261361" cy="548640"/>
          </a:xfrm>
          <a:prstGeom prst="roundRect">
            <a:avLst>
              <a:gd name="adj" fmla="val 11377"/>
            </a:avLst>
          </a:prstGeom>
          <a:noFill/>
          <a:ln w="158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charset="0"/>
              <a:ea typeface="+mn-ea"/>
              <a:cs typeface="+mn-cs"/>
            </a:endParaRPr>
          </a:p>
        </p:txBody>
      </p:sp>
      <p:sp>
        <p:nvSpPr>
          <p:cNvPr id="496" name="Rectangle: Rounded Corners 495">
            <a:extLst>
              <a:ext uri="{FF2B5EF4-FFF2-40B4-BE49-F238E27FC236}">
                <a16:creationId xmlns:a16="http://schemas.microsoft.com/office/drawing/2014/main" id="{1F6D6A65-18EE-4992-8467-AD8DCFE9CAAB}"/>
              </a:ext>
            </a:extLst>
          </p:cNvPr>
          <p:cNvSpPr/>
          <p:nvPr/>
        </p:nvSpPr>
        <p:spPr bwMode="auto">
          <a:xfrm>
            <a:off x="4632959" y="2720340"/>
            <a:ext cx="3131821" cy="548640"/>
          </a:xfrm>
          <a:prstGeom prst="roundRect">
            <a:avLst>
              <a:gd name="adj" fmla="val 11377"/>
            </a:avLst>
          </a:prstGeom>
          <a:noFill/>
          <a:ln w="158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charset="0"/>
              <a:ea typeface="+mn-ea"/>
              <a:cs typeface="+mn-cs"/>
            </a:endParaRPr>
          </a:p>
        </p:txBody>
      </p:sp>
      <p:sp>
        <p:nvSpPr>
          <p:cNvPr id="497" name="Rectangle: Rounded Corners 496">
            <a:extLst>
              <a:ext uri="{FF2B5EF4-FFF2-40B4-BE49-F238E27FC236}">
                <a16:creationId xmlns:a16="http://schemas.microsoft.com/office/drawing/2014/main" id="{3F8B0EFA-919F-4082-A8CD-B7910B7BB2EF}"/>
              </a:ext>
            </a:extLst>
          </p:cNvPr>
          <p:cNvSpPr/>
          <p:nvPr/>
        </p:nvSpPr>
        <p:spPr bwMode="auto">
          <a:xfrm>
            <a:off x="4632959" y="3299460"/>
            <a:ext cx="3147061" cy="518160"/>
          </a:xfrm>
          <a:prstGeom prst="roundRect">
            <a:avLst>
              <a:gd name="adj" fmla="val 11377"/>
            </a:avLst>
          </a:prstGeom>
          <a:noFill/>
          <a:ln w="158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charset="0"/>
              <a:ea typeface="+mn-ea"/>
              <a:cs typeface="+mn-cs"/>
            </a:endParaRPr>
          </a:p>
        </p:txBody>
      </p:sp>
      <p:sp>
        <p:nvSpPr>
          <p:cNvPr id="498" name="Rectangle: Rounded Corners 497">
            <a:extLst>
              <a:ext uri="{FF2B5EF4-FFF2-40B4-BE49-F238E27FC236}">
                <a16:creationId xmlns:a16="http://schemas.microsoft.com/office/drawing/2014/main" id="{651FCC18-3C1B-4281-967A-2A55204B9AF4}"/>
              </a:ext>
            </a:extLst>
          </p:cNvPr>
          <p:cNvSpPr/>
          <p:nvPr/>
        </p:nvSpPr>
        <p:spPr bwMode="auto">
          <a:xfrm>
            <a:off x="1325879" y="3291840"/>
            <a:ext cx="3261361" cy="525780"/>
          </a:xfrm>
          <a:prstGeom prst="roundRect">
            <a:avLst>
              <a:gd name="adj" fmla="val 11377"/>
            </a:avLst>
          </a:prstGeom>
          <a:noFill/>
          <a:ln w="158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charset="0"/>
              <a:ea typeface="+mn-ea"/>
              <a:cs typeface="+mn-cs"/>
            </a:endParaRPr>
          </a:p>
        </p:txBody>
      </p:sp>
      <p:sp>
        <p:nvSpPr>
          <p:cNvPr id="499" name="Rectangle: Rounded Corners 498">
            <a:extLst>
              <a:ext uri="{FF2B5EF4-FFF2-40B4-BE49-F238E27FC236}">
                <a16:creationId xmlns:a16="http://schemas.microsoft.com/office/drawing/2014/main" id="{0469F3A7-F218-4D4E-A3BB-CEE925EF59B6}"/>
              </a:ext>
            </a:extLst>
          </p:cNvPr>
          <p:cNvSpPr/>
          <p:nvPr/>
        </p:nvSpPr>
        <p:spPr bwMode="auto">
          <a:xfrm>
            <a:off x="1303019" y="3985260"/>
            <a:ext cx="3261361" cy="548640"/>
          </a:xfrm>
          <a:prstGeom prst="roundRect">
            <a:avLst>
              <a:gd name="adj" fmla="val 11377"/>
            </a:avLst>
          </a:prstGeom>
          <a:noFill/>
          <a:ln w="158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00" name="Rectangle: Rounded Corners 499">
            <a:extLst>
              <a:ext uri="{FF2B5EF4-FFF2-40B4-BE49-F238E27FC236}">
                <a16:creationId xmlns:a16="http://schemas.microsoft.com/office/drawing/2014/main" id="{AB7D827A-045A-4C9E-878A-347E07CE14CB}"/>
              </a:ext>
            </a:extLst>
          </p:cNvPr>
          <p:cNvSpPr/>
          <p:nvPr/>
        </p:nvSpPr>
        <p:spPr bwMode="auto">
          <a:xfrm>
            <a:off x="4610099" y="3985260"/>
            <a:ext cx="3131821" cy="548640"/>
          </a:xfrm>
          <a:prstGeom prst="roundRect">
            <a:avLst>
              <a:gd name="adj" fmla="val 11377"/>
            </a:avLst>
          </a:prstGeom>
          <a:noFill/>
          <a:ln w="158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01" name="Rectangle: Rounded Corners 500">
            <a:extLst>
              <a:ext uri="{FF2B5EF4-FFF2-40B4-BE49-F238E27FC236}">
                <a16:creationId xmlns:a16="http://schemas.microsoft.com/office/drawing/2014/main" id="{4F4D6664-63D6-4ABA-8946-52D057EE009C}"/>
              </a:ext>
            </a:extLst>
          </p:cNvPr>
          <p:cNvSpPr/>
          <p:nvPr/>
        </p:nvSpPr>
        <p:spPr bwMode="auto">
          <a:xfrm>
            <a:off x="4610099" y="4564380"/>
            <a:ext cx="3147061" cy="518160"/>
          </a:xfrm>
          <a:prstGeom prst="roundRect">
            <a:avLst>
              <a:gd name="adj" fmla="val 11377"/>
            </a:avLst>
          </a:prstGeom>
          <a:noFill/>
          <a:ln w="158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02" name="Rectangle: Rounded Corners 501">
            <a:extLst>
              <a:ext uri="{FF2B5EF4-FFF2-40B4-BE49-F238E27FC236}">
                <a16:creationId xmlns:a16="http://schemas.microsoft.com/office/drawing/2014/main" id="{40F6CE00-3DB4-449D-88E2-5EB0830BA224}"/>
              </a:ext>
            </a:extLst>
          </p:cNvPr>
          <p:cNvSpPr/>
          <p:nvPr/>
        </p:nvSpPr>
        <p:spPr bwMode="auto">
          <a:xfrm>
            <a:off x="1303019" y="4556760"/>
            <a:ext cx="3261361" cy="525780"/>
          </a:xfrm>
          <a:prstGeom prst="roundRect">
            <a:avLst>
              <a:gd name="adj" fmla="val 11377"/>
            </a:avLst>
          </a:prstGeom>
          <a:noFill/>
          <a:ln w="158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03" name="Rectangle: Rounded Corners 502">
            <a:extLst>
              <a:ext uri="{FF2B5EF4-FFF2-40B4-BE49-F238E27FC236}">
                <a16:creationId xmlns:a16="http://schemas.microsoft.com/office/drawing/2014/main" id="{2D433AC9-C8A4-4720-B3E9-6C453379835B}"/>
              </a:ext>
            </a:extLst>
          </p:cNvPr>
          <p:cNvSpPr/>
          <p:nvPr/>
        </p:nvSpPr>
        <p:spPr bwMode="auto">
          <a:xfrm>
            <a:off x="1303019" y="5234940"/>
            <a:ext cx="3291841" cy="548640"/>
          </a:xfrm>
          <a:prstGeom prst="roundRect">
            <a:avLst>
              <a:gd name="adj" fmla="val 11377"/>
            </a:avLst>
          </a:prstGeom>
          <a:noFill/>
          <a:ln w="158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charset="0"/>
              <a:ea typeface="+mn-ea"/>
              <a:cs typeface="+mn-cs"/>
            </a:endParaRPr>
          </a:p>
        </p:txBody>
      </p:sp>
      <mc:AlternateContent xmlns:mc="http://schemas.openxmlformats.org/markup-compatibility/2006" xmlns:a14="http://schemas.microsoft.com/office/drawing/2010/main">
        <mc:Choice Requires="a14">
          <p:sp>
            <p:nvSpPr>
              <p:cNvPr id="504" name="TextBox 503">
                <a:extLst>
                  <a:ext uri="{FF2B5EF4-FFF2-40B4-BE49-F238E27FC236}">
                    <a16:creationId xmlns:a16="http://schemas.microsoft.com/office/drawing/2014/main" id="{DD89A0D1-1220-45DC-A597-10F74AB67B6C}"/>
                  </a:ext>
                </a:extLst>
              </p:cNvPr>
              <p:cNvSpPr txBox="1"/>
              <p:nvPr/>
            </p:nvSpPr>
            <p:spPr>
              <a:xfrm>
                <a:off x="942146" y="2188686"/>
                <a:ext cx="325474"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m:t>
                      </m:r>
                      <m:sSub>
                        <m:sSubPr>
                          <m:ctrlPr>
                            <a:rPr kumimoji="0" lang="en-US" sz="12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ctrlPr>
                        </m:sSubPr>
                        <m:e>
                          <m:r>
                            <a:rPr kumimoji="0" lang="en-US" sz="12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𝒀</m:t>
                          </m:r>
                        </m:e>
                        <m:sub>
                          <m:r>
                            <a:rPr kumimoji="0" lang="en-US" sz="12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𝑘</m:t>
                          </m:r>
                        </m:sub>
                      </m:sSub>
                    </m:oMath>
                  </m:oMathPara>
                </a14:m>
                <a:endParaRPr kumimoji="0" lang="en-US" sz="1200" b="0" i="0" u="none" strike="noStrike" kern="1200" cap="none" spc="0" normalizeH="0" baseline="0" noProof="0" dirty="0">
                  <a:ln>
                    <a:noFill/>
                  </a:ln>
                  <a:solidFill>
                    <a:srgbClr val="7030A0"/>
                  </a:solidFill>
                  <a:effectLst/>
                  <a:uLnTx/>
                  <a:uFillTx/>
                  <a:latin typeface="Univers 67 CondensedBold"/>
                  <a:ea typeface="+mn-ea"/>
                  <a:cs typeface="+mn-cs"/>
                </a:endParaRPr>
              </a:p>
            </p:txBody>
          </p:sp>
        </mc:Choice>
        <mc:Fallback xmlns="">
          <p:sp>
            <p:nvSpPr>
              <p:cNvPr id="504" name="TextBox 503">
                <a:extLst>
                  <a:ext uri="{FF2B5EF4-FFF2-40B4-BE49-F238E27FC236}">
                    <a16:creationId xmlns:a16="http://schemas.microsoft.com/office/drawing/2014/main" id="{DD89A0D1-1220-45DC-A597-10F74AB67B6C}"/>
                  </a:ext>
                </a:extLst>
              </p:cNvPr>
              <p:cNvSpPr txBox="1">
                <a:spLocks noRot="1" noChangeAspect="1" noMove="1" noResize="1" noEditPoints="1" noAdjustHandles="1" noChangeArrowheads="1" noChangeShapeType="1" noTextEdit="1"/>
              </p:cNvSpPr>
              <p:nvPr/>
            </p:nvSpPr>
            <p:spPr>
              <a:xfrm>
                <a:off x="942146" y="2188686"/>
                <a:ext cx="325474" cy="184666"/>
              </a:xfrm>
              <a:prstGeom prst="rect">
                <a:avLst/>
              </a:prstGeom>
              <a:blipFill>
                <a:blip r:embed="rId3"/>
                <a:stretch>
                  <a:fillRect l="-3774" r="-3774"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5" name="TextBox 504">
                <a:extLst>
                  <a:ext uri="{FF2B5EF4-FFF2-40B4-BE49-F238E27FC236}">
                    <a16:creationId xmlns:a16="http://schemas.microsoft.com/office/drawing/2014/main" id="{F2251EFB-BF98-4075-BE20-BB1E64186B64}"/>
                  </a:ext>
                </a:extLst>
              </p:cNvPr>
              <p:cNvSpPr txBox="1"/>
              <p:nvPr/>
            </p:nvSpPr>
            <p:spPr>
              <a:xfrm>
                <a:off x="1015171" y="1632426"/>
                <a:ext cx="210058"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en-US" sz="12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𝒀</m:t>
                          </m:r>
                        </m:e>
                        <m:sub>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𝑘</m:t>
                          </m:r>
                        </m:sub>
                      </m:sSub>
                    </m:oMath>
                  </m:oMathPara>
                </a14:m>
                <a:endParaRPr kumimoji="0" lang="en-US" sz="12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505" name="TextBox 504">
                <a:extLst>
                  <a:ext uri="{FF2B5EF4-FFF2-40B4-BE49-F238E27FC236}">
                    <a16:creationId xmlns:a16="http://schemas.microsoft.com/office/drawing/2014/main" id="{F2251EFB-BF98-4075-BE20-BB1E64186B64}"/>
                  </a:ext>
                </a:extLst>
              </p:cNvPr>
              <p:cNvSpPr txBox="1">
                <a:spLocks noRot="1" noChangeAspect="1" noMove="1" noResize="1" noEditPoints="1" noAdjustHandles="1" noChangeArrowheads="1" noChangeShapeType="1" noTextEdit="1"/>
              </p:cNvSpPr>
              <p:nvPr/>
            </p:nvSpPr>
            <p:spPr>
              <a:xfrm>
                <a:off x="1015171" y="1632426"/>
                <a:ext cx="210058" cy="184666"/>
              </a:xfrm>
              <a:prstGeom prst="rect">
                <a:avLst/>
              </a:prstGeom>
              <a:blipFill>
                <a:blip r:embed="rId4"/>
                <a:stretch>
                  <a:fillRect l="-17647" r="-588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6" name="TextBox 505">
                <a:extLst>
                  <a:ext uri="{FF2B5EF4-FFF2-40B4-BE49-F238E27FC236}">
                    <a16:creationId xmlns:a16="http://schemas.microsoft.com/office/drawing/2014/main" id="{126B7720-3A14-4B12-B0B2-7A5BCFAF28B3}"/>
                  </a:ext>
                </a:extLst>
              </p:cNvPr>
              <p:cNvSpPr txBox="1"/>
              <p:nvPr/>
            </p:nvSpPr>
            <p:spPr>
              <a:xfrm>
                <a:off x="7831896" y="1629886"/>
                <a:ext cx="325474"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m:t>
                      </m:r>
                      <m:sSub>
                        <m:sSubPr>
                          <m:ctrlPr>
                            <a:rPr kumimoji="0" lang="en-US" sz="12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ctrlPr>
                        </m:sSubPr>
                        <m:e>
                          <m:r>
                            <a:rPr kumimoji="0" lang="en-US" sz="12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𝒀</m:t>
                          </m:r>
                        </m:e>
                        <m:sub>
                          <m:r>
                            <a:rPr kumimoji="0" lang="en-US" sz="12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𝑘</m:t>
                          </m:r>
                        </m:sub>
                      </m:sSub>
                    </m:oMath>
                  </m:oMathPara>
                </a14:m>
                <a:endParaRPr kumimoji="0" lang="en-US" sz="1200" b="0" i="0" u="none" strike="noStrike" kern="1200" cap="none" spc="0" normalizeH="0" baseline="0" noProof="0" dirty="0">
                  <a:ln>
                    <a:noFill/>
                  </a:ln>
                  <a:solidFill>
                    <a:srgbClr val="7030A0"/>
                  </a:solidFill>
                  <a:effectLst/>
                  <a:uLnTx/>
                  <a:uFillTx/>
                  <a:latin typeface="Univers 67 CondensedBold"/>
                  <a:ea typeface="+mn-ea"/>
                  <a:cs typeface="+mn-cs"/>
                </a:endParaRPr>
              </a:p>
            </p:txBody>
          </p:sp>
        </mc:Choice>
        <mc:Fallback xmlns="">
          <p:sp>
            <p:nvSpPr>
              <p:cNvPr id="506" name="TextBox 505">
                <a:extLst>
                  <a:ext uri="{FF2B5EF4-FFF2-40B4-BE49-F238E27FC236}">
                    <a16:creationId xmlns:a16="http://schemas.microsoft.com/office/drawing/2014/main" id="{126B7720-3A14-4B12-B0B2-7A5BCFAF28B3}"/>
                  </a:ext>
                </a:extLst>
              </p:cNvPr>
              <p:cNvSpPr txBox="1">
                <a:spLocks noRot="1" noChangeAspect="1" noMove="1" noResize="1" noEditPoints="1" noAdjustHandles="1" noChangeArrowheads="1" noChangeShapeType="1" noTextEdit="1"/>
              </p:cNvSpPr>
              <p:nvPr/>
            </p:nvSpPr>
            <p:spPr>
              <a:xfrm>
                <a:off x="7831896" y="1629886"/>
                <a:ext cx="325474" cy="184666"/>
              </a:xfrm>
              <a:prstGeom prst="rect">
                <a:avLst/>
              </a:prstGeom>
              <a:blipFill>
                <a:blip r:embed="rId3"/>
                <a:stretch>
                  <a:fillRect l="-3774" r="-3774"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7" name="TextBox 506">
                <a:extLst>
                  <a:ext uri="{FF2B5EF4-FFF2-40B4-BE49-F238E27FC236}">
                    <a16:creationId xmlns:a16="http://schemas.microsoft.com/office/drawing/2014/main" id="{B0B6530D-2937-4A1E-B57D-A9D7A7FE3D9A}"/>
                  </a:ext>
                </a:extLst>
              </p:cNvPr>
              <p:cNvSpPr txBox="1"/>
              <p:nvPr/>
            </p:nvSpPr>
            <p:spPr>
              <a:xfrm>
                <a:off x="7904921" y="2191226"/>
                <a:ext cx="210058"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en-US" sz="12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𝒀</m:t>
                          </m:r>
                        </m:e>
                        <m:sub>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𝑘</m:t>
                          </m:r>
                        </m:sub>
                      </m:sSub>
                    </m:oMath>
                  </m:oMathPara>
                </a14:m>
                <a:endParaRPr kumimoji="0" lang="en-US" sz="12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507" name="TextBox 506">
                <a:extLst>
                  <a:ext uri="{FF2B5EF4-FFF2-40B4-BE49-F238E27FC236}">
                    <a16:creationId xmlns:a16="http://schemas.microsoft.com/office/drawing/2014/main" id="{B0B6530D-2937-4A1E-B57D-A9D7A7FE3D9A}"/>
                  </a:ext>
                </a:extLst>
              </p:cNvPr>
              <p:cNvSpPr txBox="1">
                <a:spLocks noRot="1" noChangeAspect="1" noMove="1" noResize="1" noEditPoints="1" noAdjustHandles="1" noChangeArrowheads="1" noChangeShapeType="1" noTextEdit="1"/>
              </p:cNvSpPr>
              <p:nvPr/>
            </p:nvSpPr>
            <p:spPr>
              <a:xfrm>
                <a:off x="7904921" y="2191226"/>
                <a:ext cx="210058" cy="184666"/>
              </a:xfrm>
              <a:prstGeom prst="rect">
                <a:avLst/>
              </a:prstGeom>
              <a:blipFill>
                <a:blip r:embed="rId5"/>
                <a:stretch>
                  <a:fillRect l="-17647" r="-5882"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8" name="TextBox 507">
                <a:extLst>
                  <a:ext uri="{FF2B5EF4-FFF2-40B4-BE49-F238E27FC236}">
                    <a16:creationId xmlns:a16="http://schemas.microsoft.com/office/drawing/2014/main" id="{04ED7BBF-9A74-4B8A-88CE-CE334F678A17}"/>
                  </a:ext>
                </a:extLst>
              </p:cNvPr>
              <p:cNvSpPr txBox="1"/>
              <p:nvPr/>
            </p:nvSpPr>
            <p:spPr>
              <a:xfrm>
                <a:off x="859596" y="3420586"/>
                <a:ext cx="429926"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m:t>
                      </m:r>
                      <m:sSub>
                        <m:sSubPr>
                          <m:ctrlPr>
                            <a:rPr kumimoji="0" lang="en-US" sz="12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ctrlPr>
                        </m:sSubPr>
                        <m:e>
                          <m:r>
                            <a:rPr kumimoji="0" lang="en-US" sz="12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𝒀</m:t>
                          </m:r>
                        </m:e>
                        <m:sub>
                          <m:r>
                            <a:rPr kumimoji="0" lang="en-US" sz="12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𝑘𝑚</m:t>
                          </m:r>
                        </m:sub>
                      </m:sSub>
                    </m:oMath>
                  </m:oMathPara>
                </a14:m>
                <a:endParaRPr kumimoji="0" lang="en-US" sz="1200" b="0" i="0" u="none" strike="noStrike" kern="1200" cap="none" spc="0" normalizeH="0" baseline="0" noProof="0" dirty="0">
                  <a:ln>
                    <a:noFill/>
                  </a:ln>
                  <a:solidFill>
                    <a:srgbClr val="7030A0"/>
                  </a:solidFill>
                  <a:effectLst/>
                  <a:uLnTx/>
                  <a:uFillTx/>
                  <a:latin typeface="Univers 67 CondensedBold"/>
                  <a:ea typeface="+mn-ea"/>
                  <a:cs typeface="+mn-cs"/>
                </a:endParaRPr>
              </a:p>
            </p:txBody>
          </p:sp>
        </mc:Choice>
        <mc:Fallback xmlns="">
          <p:sp>
            <p:nvSpPr>
              <p:cNvPr id="508" name="TextBox 507">
                <a:extLst>
                  <a:ext uri="{FF2B5EF4-FFF2-40B4-BE49-F238E27FC236}">
                    <a16:creationId xmlns:a16="http://schemas.microsoft.com/office/drawing/2014/main" id="{04ED7BBF-9A74-4B8A-88CE-CE334F678A17}"/>
                  </a:ext>
                </a:extLst>
              </p:cNvPr>
              <p:cNvSpPr txBox="1">
                <a:spLocks noRot="1" noChangeAspect="1" noMove="1" noResize="1" noEditPoints="1" noAdjustHandles="1" noChangeArrowheads="1" noChangeShapeType="1" noTextEdit="1"/>
              </p:cNvSpPr>
              <p:nvPr/>
            </p:nvSpPr>
            <p:spPr>
              <a:xfrm>
                <a:off x="859596" y="3420586"/>
                <a:ext cx="429926" cy="184666"/>
              </a:xfrm>
              <a:prstGeom prst="rect">
                <a:avLst/>
              </a:prstGeom>
              <a:blipFill>
                <a:blip r:embed="rId6"/>
                <a:stretch>
                  <a:fillRect l="-1408" r="-2817"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9" name="TextBox 508">
                <a:extLst>
                  <a:ext uri="{FF2B5EF4-FFF2-40B4-BE49-F238E27FC236}">
                    <a16:creationId xmlns:a16="http://schemas.microsoft.com/office/drawing/2014/main" id="{44ABB438-CC4C-47E9-8C8C-843C939F69AE}"/>
                  </a:ext>
                </a:extLst>
              </p:cNvPr>
              <p:cNvSpPr txBox="1"/>
              <p:nvPr/>
            </p:nvSpPr>
            <p:spPr>
              <a:xfrm>
                <a:off x="932621" y="2864326"/>
                <a:ext cx="314510"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en-US" sz="12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𝒀</m:t>
                          </m:r>
                        </m:e>
                        <m:sub>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𝑘𝑚</m:t>
                          </m:r>
                        </m:sub>
                      </m:sSub>
                    </m:oMath>
                  </m:oMathPara>
                </a14:m>
                <a:endParaRPr kumimoji="0" lang="en-US" sz="12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509" name="TextBox 508">
                <a:extLst>
                  <a:ext uri="{FF2B5EF4-FFF2-40B4-BE49-F238E27FC236}">
                    <a16:creationId xmlns:a16="http://schemas.microsoft.com/office/drawing/2014/main" id="{44ABB438-CC4C-47E9-8C8C-843C939F69AE}"/>
                  </a:ext>
                </a:extLst>
              </p:cNvPr>
              <p:cNvSpPr txBox="1">
                <a:spLocks noRot="1" noChangeAspect="1" noMove="1" noResize="1" noEditPoints="1" noAdjustHandles="1" noChangeArrowheads="1" noChangeShapeType="1" noTextEdit="1"/>
              </p:cNvSpPr>
              <p:nvPr/>
            </p:nvSpPr>
            <p:spPr>
              <a:xfrm>
                <a:off x="932621" y="2864326"/>
                <a:ext cx="314510" cy="184666"/>
              </a:xfrm>
              <a:prstGeom prst="rect">
                <a:avLst/>
              </a:prstGeom>
              <a:blipFill>
                <a:blip r:embed="rId7"/>
                <a:stretch>
                  <a:fillRect l="-11538" r="-1923"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0" name="TextBox 509">
                <a:extLst>
                  <a:ext uri="{FF2B5EF4-FFF2-40B4-BE49-F238E27FC236}">
                    <a16:creationId xmlns:a16="http://schemas.microsoft.com/office/drawing/2014/main" id="{C2669D12-C1EF-471B-8719-481268A1FD2D}"/>
                  </a:ext>
                </a:extLst>
              </p:cNvPr>
              <p:cNvSpPr txBox="1"/>
              <p:nvPr/>
            </p:nvSpPr>
            <p:spPr>
              <a:xfrm>
                <a:off x="7838246" y="2874486"/>
                <a:ext cx="429926"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m:t>
                      </m:r>
                      <m:sSub>
                        <m:sSubPr>
                          <m:ctrlPr>
                            <a:rPr kumimoji="0" lang="en-US" sz="12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ctrlPr>
                        </m:sSubPr>
                        <m:e>
                          <m:r>
                            <a:rPr kumimoji="0" lang="en-US" sz="12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𝒀</m:t>
                          </m:r>
                        </m:e>
                        <m:sub>
                          <m:r>
                            <a:rPr kumimoji="0" lang="en-US" sz="12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𝑘𝑚</m:t>
                          </m:r>
                        </m:sub>
                      </m:sSub>
                    </m:oMath>
                  </m:oMathPara>
                </a14:m>
                <a:endParaRPr kumimoji="0" lang="en-US" sz="1200" b="0" i="0" u="none" strike="noStrike" kern="1200" cap="none" spc="0" normalizeH="0" baseline="0" noProof="0" dirty="0">
                  <a:ln>
                    <a:noFill/>
                  </a:ln>
                  <a:solidFill>
                    <a:srgbClr val="7030A0"/>
                  </a:solidFill>
                  <a:effectLst/>
                  <a:uLnTx/>
                  <a:uFillTx/>
                  <a:latin typeface="Univers 67 CondensedBold"/>
                  <a:ea typeface="+mn-ea"/>
                  <a:cs typeface="+mn-cs"/>
                </a:endParaRPr>
              </a:p>
            </p:txBody>
          </p:sp>
        </mc:Choice>
        <mc:Fallback xmlns="">
          <p:sp>
            <p:nvSpPr>
              <p:cNvPr id="510" name="TextBox 509">
                <a:extLst>
                  <a:ext uri="{FF2B5EF4-FFF2-40B4-BE49-F238E27FC236}">
                    <a16:creationId xmlns:a16="http://schemas.microsoft.com/office/drawing/2014/main" id="{C2669D12-C1EF-471B-8719-481268A1FD2D}"/>
                  </a:ext>
                </a:extLst>
              </p:cNvPr>
              <p:cNvSpPr txBox="1">
                <a:spLocks noRot="1" noChangeAspect="1" noMove="1" noResize="1" noEditPoints="1" noAdjustHandles="1" noChangeArrowheads="1" noChangeShapeType="1" noTextEdit="1"/>
              </p:cNvSpPr>
              <p:nvPr/>
            </p:nvSpPr>
            <p:spPr>
              <a:xfrm>
                <a:off x="7838246" y="2874486"/>
                <a:ext cx="429926" cy="184666"/>
              </a:xfrm>
              <a:prstGeom prst="rect">
                <a:avLst/>
              </a:prstGeom>
              <a:blipFill>
                <a:blip r:embed="rId8"/>
                <a:stretch>
                  <a:fillRect l="-2857" r="-2857"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1" name="TextBox 510">
                <a:extLst>
                  <a:ext uri="{FF2B5EF4-FFF2-40B4-BE49-F238E27FC236}">
                    <a16:creationId xmlns:a16="http://schemas.microsoft.com/office/drawing/2014/main" id="{861C297E-7009-4D60-8F14-7C3B1E1BE264}"/>
                  </a:ext>
                </a:extLst>
              </p:cNvPr>
              <p:cNvSpPr txBox="1"/>
              <p:nvPr/>
            </p:nvSpPr>
            <p:spPr>
              <a:xfrm>
                <a:off x="7930321" y="3435826"/>
                <a:ext cx="314510"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en-US" sz="12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𝒀</m:t>
                          </m:r>
                        </m:e>
                        <m:sub>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𝑘𝑚</m:t>
                          </m:r>
                        </m:sub>
                      </m:sSub>
                    </m:oMath>
                  </m:oMathPara>
                </a14:m>
                <a:endParaRPr kumimoji="0" lang="en-US" sz="12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511" name="TextBox 510">
                <a:extLst>
                  <a:ext uri="{FF2B5EF4-FFF2-40B4-BE49-F238E27FC236}">
                    <a16:creationId xmlns:a16="http://schemas.microsoft.com/office/drawing/2014/main" id="{861C297E-7009-4D60-8F14-7C3B1E1BE264}"/>
                  </a:ext>
                </a:extLst>
              </p:cNvPr>
              <p:cNvSpPr txBox="1">
                <a:spLocks noRot="1" noChangeAspect="1" noMove="1" noResize="1" noEditPoints="1" noAdjustHandles="1" noChangeArrowheads="1" noChangeShapeType="1" noTextEdit="1"/>
              </p:cNvSpPr>
              <p:nvPr/>
            </p:nvSpPr>
            <p:spPr>
              <a:xfrm>
                <a:off x="7930321" y="3435826"/>
                <a:ext cx="314510" cy="184666"/>
              </a:xfrm>
              <a:prstGeom prst="rect">
                <a:avLst/>
              </a:prstGeom>
              <a:blipFill>
                <a:blip r:embed="rId7"/>
                <a:stretch>
                  <a:fillRect l="-11765" r="-392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2" name="TextBox 511">
                <a:extLst>
                  <a:ext uri="{FF2B5EF4-FFF2-40B4-BE49-F238E27FC236}">
                    <a16:creationId xmlns:a16="http://schemas.microsoft.com/office/drawing/2014/main" id="{099AD2D8-C15F-46A8-8023-43E6B0B7BF1C}"/>
                  </a:ext>
                </a:extLst>
              </p:cNvPr>
              <p:cNvSpPr txBox="1"/>
              <p:nvPr/>
            </p:nvSpPr>
            <p:spPr>
              <a:xfrm>
                <a:off x="815146" y="4684236"/>
                <a:ext cx="436337"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m:t>
                      </m:r>
                      <m:sSub>
                        <m:sSubPr>
                          <m:ctrlPr>
                            <a:rPr kumimoji="0" lang="en-US" sz="12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ctrlPr>
                        </m:sSubPr>
                        <m:e>
                          <m:r>
                            <a:rPr kumimoji="0" lang="en-US" sz="12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𝒀</m:t>
                          </m:r>
                        </m:e>
                        <m:sub>
                          <m:r>
                            <a:rPr kumimoji="0" lang="en-US" sz="12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𝑚𝑛</m:t>
                          </m:r>
                        </m:sub>
                      </m:sSub>
                    </m:oMath>
                  </m:oMathPara>
                </a14:m>
                <a:endParaRPr kumimoji="0" lang="en-US" sz="1200" b="0" i="0" u="none" strike="noStrike" kern="1200" cap="none" spc="0" normalizeH="0" baseline="0" noProof="0" dirty="0">
                  <a:ln>
                    <a:noFill/>
                  </a:ln>
                  <a:solidFill>
                    <a:srgbClr val="7030A0"/>
                  </a:solidFill>
                  <a:effectLst/>
                  <a:uLnTx/>
                  <a:uFillTx/>
                  <a:latin typeface="Univers 67 CondensedBold"/>
                  <a:ea typeface="+mn-ea"/>
                  <a:cs typeface="+mn-cs"/>
                </a:endParaRPr>
              </a:p>
            </p:txBody>
          </p:sp>
        </mc:Choice>
        <mc:Fallback xmlns="">
          <p:sp>
            <p:nvSpPr>
              <p:cNvPr id="512" name="TextBox 511">
                <a:extLst>
                  <a:ext uri="{FF2B5EF4-FFF2-40B4-BE49-F238E27FC236}">
                    <a16:creationId xmlns:a16="http://schemas.microsoft.com/office/drawing/2014/main" id="{099AD2D8-C15F-46A8-8023-43E6B0B7BF1C}"/>
                  </a:ext>
                </a:extLst>
              </p:cNvPr>
              <p:cNvSpPr txBox="1">
                <a:spLocks noRot="1" noChangeAspect="1" noMove="1" noResize="1" noEditPoints="1" noAdjustHandles="1" noChangeArrowheads="1" noChangeShapeType="1" noTextEdit="1"/>
              </p:cNvSpPr>
              <p:nvPr/>
            </p:nvSpPr>
            <p:spPr>
              <a:xfrm>
                <a:off x="815146" y="4684236"/>
                <a:ext cx="436337" cy="184666"/>
              </a:xfrm>
              <a:prstGeom prst="rect">
                <a:avLst/>
              </a:prstGeom>
              <a:blipFill>
                <a:blip r:embed="rId9"/>
                <a:stretch>
                  <a:fillRect l="-2817" r="-1408"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3" name="TextBox 512">
                <a:extLst>
                  <a:ext uri="{FF2B5EF4-FFF2-40B4-BE49-F238E27FC236}">
                    <a16:creationId xmlns:a16="http://schemas.microsoft.com/office/drawing/2014/main" id="{2F8CB3E5-EFC3-425B-A58F-2C66DCCF1C92}"/>
                  </a:ext>
                </a:extLst>
              </p:cNvPr>
              <p:cNvSpPr txBox="1"/>
              <p:nvPr/>
            </p:nvSpPr>
            <p:spPr>
              <a:xfrm>
                <a:off x="888171" y="4127976"/>
                <a:ext cx="320922"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en-US" sz="12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𝒀</m:t>
                          </m:r>
                        </m:e>
                        <m:sub>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𝑚𝑛</m:t>
                          </m:r>
                        </m:sub>
                      </m:sSub>
                    </m:oMath>
                  </m:oMathPara>
                </a14:m>
                <a:endParaRPr kumimoji="0" lang="en-US" sz="12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513" name="TextBox 512">
                <a:extLst>
                  <a:ext uri="{FF2B5EF4-FFF2-40B4-BE49-F238E27FC236}">
                    <a16:creationId xmlns:a16="http://schemas.microsoft.com/office/drawing/2014/main" id="{2F8CB3E5-EFC3-425B-A58F-2C66DCCF1C92}"/>
                  </a:ext>
                </a:extLst>
              </p:cNvPr>
              <p:cNvSpPr txBox="1">
                <a:spLocks noRot="1" noChangeAspect="1" noMove="1" noResize="1" noEditPoints="1" noAdjustHandles="1" noChangeArrowheads="1" noChangeShapeType="1" noTextEdit="1"/>
              </p:cNvSpPr>
              <p:nvPr/>
            </p:nvSpPr>
            <p:spPr>
              <a:xfrm>
                <a:off x="888171" y="4127976"/>
                <a:ext cx="320922" cy="184666"/>
              </a:xfrm>
              <a:prstGeom prst="rect">
                <a:avLst/>
              </a:prstGeom>
              <a:blipFill>
                <a:blip r:embed="rId10"/>
                <a:stretch>
                  <a:fillRect l="-11538" r="-1923"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4" name="TextBox 513">
                <a:extLst>
                  <a:ext uri="{FF2B5EF4-FFF2-40B4-BE49-F238E27FC236}">
                    <a16:creationId xmlns:a16="http://schemas.microsoft.com/office/drawing/2014/main" id="{F82B7A90-5BEA-4A8B-82B8-F1724829FACA}"/>
                  </a:ext>
                </a:extLst>
              </p:cNvPr>
              <p:cNvSpPr txBox="1"/>
              <p:nvPr/>
            </p:nvSpPr>
            <p:spPr>
              <a:xfrm>
                <a:off x="7838246" y="4112736"/>
                <a:ext cx="436337"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m:t>
                      </m:r>
                      <m:sSub>
                        <m:sSubPr>
                          <m:ctrlPr>
                            <a:rPr kumimoji="0" lang="en-US" sz="12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ctrlPr>
                        </m:sSubPr>
                        <m:e>
                          <m:r>
                            <a:rPr kumimoji="0" lang="en-US" sz="12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𝒀</m:t>
                          </m:r>
                        </m:e>
                        <m:sub>
                          <m:r>
                            <a:rPr kumimoji="0" lang="en-US" sz="12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𝑚𝑛</m:t>
                          </m:r>
                        </m:sub>
                      </m:sSub>
                    </m:oMath>
                  </m:oMathPara>
                </a14:m>
                <a:endParaRPr kumimoji="0" lang="en-US" sz="1200" b="0" i="0" u="none" strike="noStrike" kern="1200" cap="none" spc="0" normalizeH="0" baseline="0" noProof="0" dirty="0">
                  <a:ln>
                    <a:noFill/>
                  </a:ln>
                  <a:solidFill>
                    <a:srgbClr val="7030A0"/>
                  </a:solidFill>
                  <a:effectLst/>
                  <a:uLnTx/>
                  <a:uFillTx/>
                  <a:latin typeface="Univers 67 CondensedBold"/>
                  <a:ea typeface="+mn-ea"/>
                  <a:cs typeface="+mn-cs"/>
                </a:endParaRPr>
              </a:p>
            </p:txBody>
          </p:sp>
        </mc:Choice>
        <mc:Fallback xmlns="">
          <p:sp>
            <p:nvSpPr>
              <p:cNvPr id="514" name="TextBox 513">
                <a:extLst>
                  <a:ext uri="{FF2B5EF4-FFF2-40B4-BE49-F238E27FC236}">
                    <a16:creationId xmlns:a16="http://schemas.microsoft.com/office/drawing/2014/main" id="{F82B7A90-5BEA-4A8B-82B8-F1724829FACA}"/>
                  </a:ext>
                </a:extLst>
              </p:cNvPr>
              <p:cNvSpPr txBox="1">
                <a:spLocks noRot="1" noChangeAspect="1" noMove="1" noResize="1" noEditPoints="1" noAdjustHandles="1" noChangeArrowheads="1" noChangeShapeType="1" noTextEdit="1"/>
              </p:cNvSpPr>
              <p:nvPr/>
            </p:nvSpPr>
            <p:spPr>
              <a:xfrm>
                <a:off x="7838246" y="4112736"/>
                <a:ext cx="436337" cy="184666"/>
              </a:xfrm>
              <a:prstGeom prst="rect">
                <a:avLst/>
              </a:prstGeom>
              <a:blipFill>
                <a:blip r:embed="rId9"/>
                <a:stretch>
                  <a:fillRect l="-2817" r="-1408"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5" name="TextBox 514">
                <a:extLst>
                  <a:ext uri="{FF2B5EF4-FFF2-40B4-BE49-F238E27FC236}">
                    <a16:creationId xmlns:a16="http://schemas.microsoft.com/office/drawing/2014/main" id="{CE9DB5BB-B4A8-44E0-9EE7-CA9CF75A9B8B}"/>
                  </a:ext>
                </a:extLst>
              </p:cNvPr>
              <p:cNvSpPr txBox="1"/>
              <p:nvPr/>
            </p:nvSpPr>
            <p:spPr>
              <a:xfrm>
                <a:off x="7930321" y="4674076"/>
                <a:ext cx="320922"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en-US" sz="12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𝒀</m:t>
                          </m:r>
                        </m:e>
                        <m:sub>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𝑚𝑛</m:t>
                          </m:r>
                        </m:sub>
                      </m:sSub>
                    </m:oMath>
                  </m:oMathPara>
                </a14:m>
                <a:endParaRPr kumimoji="0" lang="en-US" sz="12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515" name="TextBox 514">
                <a:extLst>
                  <a:ext uri="{FF2B5EF4-FFF2-40B4-BE49-F238E27FC236}">
                    <a16:creationId xmlns:a16="http://schemas.microsoft.com/office/drawing/2014/main" id="{CE9DB5BB-B4A8-44E0-9EE7-CA9CF75A9B8B}"/>
                  </a:ext>
                </a:extLst>
              </p:cNvPr>
              <p:cNvSpPr txBox="1">
                <a:spLocks noRot="1" noChangeAspect="1" noMove="1" noResize="1" noEditPoints="1" noAdjustHandles="1" noChangeArrowheads="1" noChangeShapeType="1" noTextEdit="1"/>
              </p:cNvSpPr>
              <p:nvPr/>
            </p:nvSpPr>
            <p:spPr>
              <a:xfrm>
                <a:off x="7930321" y="4674076"/>
                <a:ext cx="320922" cy="184666"/>
              </a:xfrm>
              <a:prstGeom prst="rect">
                <a:avLst/>
              </a:prstGeom>
              <a:blipFill>
                <a:blip r:embed="rId10"/>
                <a:stretch>
                  <a:fillRect l="-11321"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6" name="TextBox 515">
                <a:extLst>
                  <a:ext uri="{FF2B5EF4-FFF2-40B4-BE49-F238E27FC236}">
                    <a16:creationId xmlns:a16="http://schemas.microsoft.com/office/drawing/2014/main" id="{29B1F863-AF90-4387-B85B-17492C009A5A}"/>
                  </a:ext>
                </a:extLst>
              </p:cNvPr>
              <p:cNvSpPr txBox="1"/>
              <p:nvPr/>
            </p:nvSpPr>
            <p:spPr>
              <a:xfrm>
                <a:off x="977071" y="5385276"/>
                <a:ext cx="215123"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en-US" sz="12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𝒀</m:t>
                          </m:r>
                        </m:e>
                        <m:sub>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𝑛</m:t>
                          </m:r>
                        </m:sub>
                      </m:sSub>
                    </m:oMath>
                  </m:oMathPara>
                </a14:m>
                <a:endParaRPr kumimoji="0" lang="en-US" sz="12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516" name="TextBox 515">
                <a:extLst>
                  <a:ext uri="{FF2B5EF4-FFF2-40B4-BE49-F238E27FC236}">
                    <a16:creationId xmlns:a16="http://schemas.microsoft.com/office/drawing/2014/main" id="{29B1F863-AF90-4387-B85B-17492C009A5A}"/>
                  </a:ext>
                </a:extLst>
              </p:cNvPr>
              <p:cNvSpPr txBox="1">
                <a:spLocks noRot="1" noChangeAspect="1" noMove="1" noResize="1" noEditPoints="1" noAdjustHandles="1" noChangeArrowheads="1" noChangeShapeType="1" noTextEdit="1"/>
              </p:cNvSpPr>
              <p:nvPr/>
            </p:nvSpPr>
            <p:spPr>
              <a:xfrm>
                <a:off x="977071" y="5385276"/>
                <a:ext cx="215123" cy="184666"/>
              </a:xfrm>
              <a:prstGeom prst="rect">
                <a:avLst/>
              </a:prstGeom>
              <a:blipFill>
                <a:blip r:embed="rId11"/>
                <a:stretch>
                  <a:fillRect l="-16667" b="-6452"/>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40FB6FE2-B9F4-4339-BAC9-503B052BA38C}"/>
              </a:ext>
            </a:extLst>
          </p:cNvPr>
          <p:cNvCxnSpPr/>
          <p:nvPr/>
        </p:nvCxnSpPr>
        <p:spPr bwMode="auto">
          <a:xfrm>
            <a:off x="6934200" y="1143000"/>
            <a:ext cx="0" cy="2667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17" name="Straight Arrow Connector 516">
            <a:extLst>
              <a:ext uri="{FF2B5EF4-FFF2-40B4-BE49-F238E27FC236}">
                <a16:creationId xmlns:a16="http://schemas.microsoft.com/office/drawing/2014/main" id="{7F712C9E-2EA4-4F2C-AD10-85462F6AD746}"/>
              </a:ext>
            </a:extLst>
          </p:cNvPr>
          <p:cNvCxnSpPr/>
          <p:nvPr/>
        </p:nvCxnSpPr>
        <p:spPr bwMode="auto">
          <a:xfrm>
            <a:off x="7452360" y="1143000"/>
            <a:ext cx="0" cy="2667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2" name="Rectangle 21">
            <a:extLst>
              <a:ext uri="{FF2B5EF4-FFF2-40B4-BE49-F238E27FC236}">
                <a16:creationId xmlns:a16="http://schemas.microsoft.com/office/drawing/2014/main" id="{EE87AA08-7E1D-40B1-A55D-1A9086B4171D}"/>
              </a:ext>
            </a:extLst>
          </p:cNvPr>
          <p:cNvSpPr/>
          <p:nvPr/>
        </p:nvSpPr>
        <p:spPr>
          <a:xfrm>
            <a:off x="6765484" y="821174"/>
            <a:ext cx="351378" cy="369332"/>
          </a:xfrm>
          <a:prstGeom prst="rect">
            <a:avLst/>
          </a:prstGeom>
        </p:spPr>
        <p:txBody>
          <a:bodyPr wrap="none">
            <a:spAutoFit/>
          </a:bodyPr>
          <a:lstStyle/>
          <a:p>
            <a:r>
              <a:rPr lang="en-US" dirty="0">
                <a:solidFill>
                  <a:srgbClr val="000000"/>
                </a:solidFill>
                <a:latin typeface="Times" panose="02020603050405020304" pitchFamily="18" charset="0"/>
                <a:cs typeface="Times" panose="02020603050405020304" pitchFamily="18" charset="0"/>
              </a:rPr>
              <a:t>G</a:t>
            </a:r>
            <a:endParaRPr lang="en-US" dirty="0">
              <a:latin typeface="Times" panose="02020603050405020304" pitchFamily="18" charset="0"/>
              <a:cs typeface="Times" panose="02020603050405020304" pitchFamily="18" charset="0"/>
            </a:endParaRPr>
          </a:p>
        </p:txBody>
      </p:sp>
      <p:sp>
        <p:nvSpPr>
          <p:cNvPr id="518" name="Rectangle 517">
            <a:extLst>
              <a:ext uri="{FF2B5EF4-FFF2-40B4-BE49-F238E27FC236}">
                <a16:creationId xmlns:a16="http://schemas.microsoft.com/office/drawing/2014/main" id="{4EF8F3EE-A216-469C-82DF-630FA2796120}"/>
              </a:ext>
            </a:extLst>
          </p:cNvPr>
          <p:cNvSpPr/>
          <p:nvPr/>
        </p:nvSpPr>
        <p:spPr>
          <a:xfrm>
            <a:off x="7276024" y="828794"/>
            <a:ext cx="351378" cy="369332"/>
          </a:xfrm>
          <a:prstGeom prst="rect">
            <a:avLst/>
          </a:prstGeom>
        </p:spPr>
        <p:txBody>
          <a:bodyPr wrap="none">
            <a:spAutoFit/>
          </a:bodyPr>
          <a:lstStyle/>
          <a:p>
            <a:r>
              <a:rPr lang="en-US" dirty="0">
                <a:solidFill>
                  <a:srgbClr val="000000"/>
                </a:solidFill>
                <a:latin typeface="Times" panose="02020603050405020304" pitchFamily="18" charset="0"/>
                <a:cs typeface="Times" panose="02020603050405020304" pitchFamily="18" charset="0"/>
              </a:rPr>
              <a:t>B</a:t>
            </a:r>
            <a:endParaRPr lang="en-US" dirty="0">
              <a:latin typeface="Times" panose="02020603050405020304" pitchFamily="18" charset="0"/>
              <a:cs typeface="Times" panose="02020603050405020304" pitchFamily="18" charset="0"/>
            </a:endParaRPr>
          </a:p>
        </p:txBody>
      </p:sp>
      <p:sp>
        <p:nvSpPr>
          <p:cNvPr id="26" name="Speech Bubble: Rectangle with Corners Rounded 25">
            <a:extLst>
              <a:ext uri="{FF2B5EF4-FFF2-40B4-BE49-F238E27FC236}">
                <a16:creationId xmlns:a16="http://schemas.microsoft.com/office/drawing/2014/main" id="{940AD091-5606-4FDA-AA3F-6D13F8CB02FE}"/>
              </a:ext>
            </a:extLst>
          </p:cNvPr>
          <p:cNvSpPr/>
          <p:nvPr/>
        </p:nvSpPr>
        <p:spPr bwMode="auto">
          <a:xfrm>
            <a:off x="6002447" y="5127713"/>
            <a:ext cx="2904565" cy="932156"/>
          </a:xfrm>
          <a:prstGeom prst="wedgeRoundRectCallout">
            <a:avLst>
              <a:gd name="adj1" fmla="val -61234"/>
              <a:gd name="adj2" fmla="val 14687"/>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Times" charset="0"/>
              </a:rPr>
              <a:t>Why the </a:t>
            </a:r>
            <a:r>
              <a:rPr kumimoji="0" lang="en-US" sz="900" b="0" i="0" u="none" strike="noStrike" cap="none" normalizeH="0" baseline="0" dirty="0" err="1">
                <a:ln>
                  <a:noFill/>
                </a:ln>
                <a:solidFill>
                  <a:schemeClr val="tx1"/>
                </a:solidFill>
                <a:effectLst/>
                <a:latin typeface="Times" charset="0"/>
              </a:rPr>
              <a:t>Vsource</a:t>
            </a:r>
            <a:r>
              <a:rPr kumimoji="0" lang="en-US" sz="900" b="0" i="0" u="none" strike="noStrike" cap="none" normalizeH="0" baseline="0" dirty="0">
                <a:ln>
                  <a:noFill/>
                </a:ln>
                <a:solidFill>
                  <a:schemeClr val="tx1"/>
                </a:solidFill>
                <a:effectLst/>
                <a:latin typeface="Times" charset="0"/>
              </a:rPr>
              <a:t> has 6 rows, while the Load has 4 rows?</a:t>
            </a:r>
          </a:p>
          <a:p>
            <a:pPr eaLnBrk="0" fontAlgn="base" hangingPunct="0">
              <a:spcBef>
                <a:spcPct val="0"/>
              </a:spcBef>
              <a:spcAft>
                <a:spcPct val="0"/>
              </a:spcAft>
            </a:pPr>
            <a:r>
              <a:rPr lang="en-US" sz="900" dirty="0">
                <a:latin typeface="Times" charset="0"/>
              </a:rPr>
              <a:t>In OpenDSS, a 3-phase </a:t>
            </a:r>
            <a:r>
              <a:rPr lang="en-US" sz="900" dirty="0" err="1">
                <a:latin typeface="Times" charset="0"/>
              </a:rPr>
              <a:t>Vsource</a:t>
            </a:r>
            <a:r>
              <a:rPr lang="en-US" sz="900" dirty="0">
                <a:latin typeface="Times" charset="0"/>
              </a:rPr>
              <a:t> is a two-terminal object, and is defined as a voltage source behind an impedance, so it has 6 nodes. In contrast, a 3-phase wye-connected load only has one terminal, and only has 4 nodes, A, B, C and neutral.</a:t>
            </a:r>
            <a:endParaRPr kumimoji="0" lang="en-US" sz="900" b="0" i="0" u="none" strike="noStrike" cap="none" normalizeH="0" baseline="0" dirty="0">
              <a:ln>
                <a:noFill/>
              </a:ln>
              <a:solidFill>
                <a:schemeClr val="tx1"/>
              </a:solidFill>
              <a:effectLst/>
              <a:latin typeface="Times" charset="0"/>
            </a:endParaRPr>
          </a:p>
        </p:txBody>
      </p:sp>
    </p:spTree>
    <p:extLst>
      <p:ext uri="{BB962C8B-B14F-4D97-AF65-F5344CB8AC3E}">
        <p14:creationId xmlns:p14="http://schemas.microsoft.com/office/powerpoint/2010/main" val="229763576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106</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488091" y="76200"/>
            <a:ext cx="8576009" cy="704478"/>
          </a:xfrm>
        </p:spPr>
        <p:txBody>
          <a:bodyPr/>
          <a:lstStyle/>
          <a:p>
            <a:r>
              <a:rPr lang="en-US" sz="4000" dirty="0">
                <a:latin typeface="Times New Roman" panose="02020603050405020304" pitchFamily="18" charset="0"/>
                <a:cs typeface="Times New Roman" panose="02020603050405020304" pitchFamily="18" charset="0"/>
              </a:rPr>
              <a:t>Overall Structure of Solving Power Flow</a:t>
            </a:r>
          </a:p>
        </p:txBody>
      </p:sp>
      <p:sp>
        <p:nvSpPr>
          <p:cNvPr id="10" name="Rectangle 9"/>
          <p:cNvSpPr/>
          <p:nvPr/>
        </p:nvSpPr>
        <p:spPr>
          <a:xfrm>
            <a:off x="549858" y="601245"/>
            <a:ext cx="7481879" cy="369332"/>
          </a:xfrm>
          <a:prstGeom prst="rect">
            <a:avLst/>
          </a:prstGeom>
        </p:spPr>
        <p:txBody>
          <a:bodyPr wrap="square">
            <a:spAutoFit/>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Put all elements’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Yprim</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together:</a:t>
            </a:r>
          </a:p>
        </p:txBody>
      </p:sp>
      <p:sp>
        <p:nvSpPr>
          <p:cNvPr id="11" name="Arrow: Down 10">
            <a:extLst>
              <a:ext uri="{FF2B5EF4-FFF2-40B4-BE49-F238E27FC236}">
                <a16:creationId xmlns:a16="http://schemas.microsoft.com/office/drawing/2014/main" id="{2D5ED0BB-51CF-4CF0-8FA6-AF0B2B3088B9}"/>
              </a:ext>
            </a:extLst>
          </p:cNvPr>
          <p:cNvSpPr/>
          <p:nvPr/>
        </p:nvSpPr>
        <p:spPr bwMode="auto">
          <a:xfrm>
            <a:off x="3758565" y="4200375"/>
            <a:ext cx="213360" cy="21336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 name="Rectangle 1">
            <a:extLst>
              <a:ext uri="{FF2B5EF4-FFF2-40B4-BE49-F238E27FC236}">
                <a16:creationId xmlns:a16="http://schemas.microsoft.com/office/drawing/2014/main" id="{B35906BC-58E6-4E0F-BFCC-5DE94C1E0791}"/>
              </a:ext>
            </a:extLst>
          </p:cNvPr>
          <p:cNvSpPr/>
          <p:nvPr/>
        </p:nvSpPr>
        <p:spPr>
          <a:xfrm>
            <a:off x="4017645" y="4122836"/>
            <a:ext cx="1247073" cy="307777"/>
          </a:xfrm>
          <a:prstGeom prst="rect">
            <a:avLst/>
          </a:prstGeom>
        </p:spPr>
        <p:txBody>
          <a:bodyPr wrap="none">
            <a:spAutoFit/>
          </a:bodyPr>
          <a:lstStyle/>
          <a:p>
            <a:r>
              <a:rPr lang="en-US" sz="1400" dirty="0">
                <a:solidFill>
                  <a:srgbClr val="000000"/>
                </a:solidFill>
                <a:latin typeface="Times" panose="02020603050405020304" pitchFamily="18" charset="0"/>
                <a:cs typeface="Times" panose="02020603050405020304" pitchFamily="18" charset="0"/>
              </a:rPr>
              <a:t>Constructing</a:t>
            </a:r>
            <a:r>
              <a:rPr lang="en-US" sz="1400" b="1" dirty="0">
                <a:solidFill>
                  <a:srgbClr val="000000"/>
                </a:solidFill>
              </a:rPr>
              <a:t> Y</a:t>
            </a:r>
            <a:endParaRPr lang="en-US" sz="2000" dirty="0"/>
          </a:p>
        </p:txBody>
      </p:sp>
      <p:graphicFrame>
        <p:nvGraphicFramePr>
          <p:cNvPr id="61" name="Table 60">
            <a:extLst>
              <a:ext uri="{FF2B5EF4-FFF2-40B4-BE49-F238E27FC236}">
                <a16:creationId xmlns:a16="http://schemas.microsoft.com/office/drawing/2014/main" id="{F45CADB7-861E-4E23-B8CC-DA835E854EEF}"/>
              </a:ext>
            </a:extLst>
          </p:cNvPr>
          <p:cNvGraphicFramePr>
            <a:graphicFrameLocks noGrp="1"/>
          </p:cNvGraphicFramePr>
          <p:nvPr/>
        </p:nvGraphicFramePr>
        <p:xfrm>
          <a:off x="1554481" y="954848"/>
          <a:ext cx="6394349" cy="3136802"/>
        </p:xfrm>
        <a:graphic>
          <a:graphicData uri="http://schemas.openxmlformats.org/drawingml/2006/table">
            <a:tbl>
              <a:tblPr/>
              <a:tblGrid>
                <a:gridCol w="555670">
                  <a:extLst>
                    <a:ext uri="{9D8B030D-6E8A-4147-A177-3AD203B41FA5}">
                      <a16:colId xmlns:a16="http://schemas.microsoft.com/office/drawing/2014/main" val="2041849039"/>
                    </a:ext>
                  </a:extLst>
                </a:gridCol>
                <a:gridCol w="530789">
                  <a:extLst>
                    <a:ext uri="{9D8B030D-6E8A-4147-A177-3AD203B41FA5}">
                      <a16:colId xmlns:a16="http://schemas.microsoft.com/office/drawing/2014/main" val="1172472691"/>
                    </a:ext>
                  </a:extLst>
                </a:gridCol>
                <a:gridCol w="530789">
                  <a:extLst>
                    <a:ext uri="{9D8B030D-6E8A-4147-A177-3AD203B41FA5}">
                      <a16:colId xmlns:a16="http://schemas.microsoft.com/office/drawing/2014/main" val="1572618253"/>
                    </a:ext>
                  </a:extLst>
                </a:gridCol>
                <a:gridCol w="530789">
                  <a:extLst>
                    <a:ext uri="{9D8B030D-6E8A-4147-A177-3AD203B41FA5}">
                      <a16:colId xmlns:a16="http://schemas.microsoft.com/office/drawing/2014/main" val="92587264"/>
                    </a:ext>
                  </a:extLst>
                </a:gridCol>
                <a:gridCol w="530789">
                  <a:extLst>
                    <a:ext uri="{9D8B030D-6E8A-4147-A177-3AD203B41FA5}">
                      <a16:colId xmlns:a16="http://schemas.microsoft.com/office/drawing/2014/main" val="239676857"/>
                    </a:ext>
                  </a:extLst>
                </a:gridCol>
                <a:gridCol w="530789">
                  <a:extLst>
                    <a:ext uri="{9D8B030D-6E8A-4147-A177-3AD203B41FA5}">
                      <a16:colId xmlns:a16="http://schemas.microsoft.com/office/drawing/2014/main" val="323632726"/>
                    </a:ext>
                  </a:extLst>
                </a:gridCol>
                <a:gridCol w="530789">
                  <a:extLst>
                    <a:ext uri="{9D8B030D-6E8A-4147-A177-3AD203B41FA5}">
                      <a16:colId xmlns:a16="http://schemas.microsoft.com/office/drawing/2014/main" val="1667535783"/>
                    </a:ext>
                  </a:extLst>
                </a:gridCol>
                <a:gridCol w="530789">
                  <a:extLst>
                    <a:ext uri="{9D8B030D-6E8A-4147-A177-3AD203B41FA5}">
                      <a16:colId xmlns:a16="http://schemas.microsoft.com/office/drawing/2014/main" val="1326610688"/>
                    </a:ext>
                  </a:extLst>
                </a:gridCol>
                <a:gridCol w="530789">
                  <a:extLst>
                    <a:ext uri="{9D8B030D-6E8A-4147-A177-3AD203B41FA5}">
                      <a16:colId xmlns:a16="http://schemas.microsoft.com/office/drawing/2014/main" val="1649339366"/>
                    </a:ext>
                  </a:extLst>
                </a:gridCol>
                <a:gridCol w="530789">
                  <a:extLst>
                    <a:ext uri="{9D8B030D-6E8A-4147-A177-3AD203B41FA5}">
                      <a16:colId xmlns:a16="http://schemas.microsoft.com/office/drawing/2014/main" val="45425246"/>
                    </a:ext>
                  </a:extLst>
                </a:gridCol>
                <a:gridCol w="530789">
                  <a:extLst>
                    <a:ext uri="{9D8B030D-6E8A-4147-A177-3AD203B41FA5}">
                      <a16:colId xmlns:a16="http://schemas.microsoft.com/office/drawing/2014/main" val="901739419"/>
                    </a:ext>
                  </a:extLst>
                </a:gridCol>
                <a:gridCol w="530789">
                  <a:extLst>
                    <a:ext uri="{9D8B030D-6E8A-4147-A177-3AD203B41FA5}">
                      <a16:colId xmlns:a16="http://schemas.microsoft.com/office/drawing/2014/main" val="2701247841"/>
                    </a:ext>
                  </a:extLst>
                </a:gridCol>
              </a:tblGrid>
              <a:tr h="112578">
                <a:tc>
                  <a:txBody>
                    <a:bodyPr/>
                    <a:lstStyle/>
                    <a:p>
                      <a:pPr algn="l" fontAlgn="b"/>
                      <a:r>
                        <a:rPr lang="en-US" sz="900" b="0" i="0" u="none" strike="noStrike" dirty="0" err="1">
                          <a:solidFill>
                            <a:srgbClr val="000000"/>
                          </a:solidFill>
                          <a:effectLst/>
                          <a:latin typeface="Calibri" panose="020F0502020204030204" pitchFamily="34" charset="0"/>
                        </a:rPr>
                        <a:t>Vsource</a:t>
                      </a:r>
                      <a:endParaRPr lang="en-US" sz="900" b="0" i="0" u="none" strike="noStrike" dirty="0">
                        <a:solidFill>
                          <a:srgbClr val="000000"/>
                        </a:solidFill>
                        <a:effectLst/>
                        <a:latin typeface="Calibri" panose="020F0502020204030204" pitchFamily="34" charset="0"/>
                      </a:endParaRP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2735950"/>
                  </a:ext>
                </a:extLst>
              </a:tr>
              <a:tr h="77099">
                <a:tc>
                  <a:txBody>
                    <a:bodyPr/>
                    <a:lstStyle/>
                    <a:p>
                      <a:pPr algn="r" fontAlgn="b"/>
                      <a:r>
                        <a:rPr lang="en-US" sz="700" b="0" i="0" u="none" strike="noStrike">
                          <a:solidFill>
                            <a:srgbClr val="000000"/>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6510811"/>
                  </a:ext>
                </a:extLst>
              </a:tr>
              <a:tr h="77099">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1271517"/>
                  </a:ext>
                </a:extLst>
              </a:tr>
              <a:tr h="77099">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550914"/>
                  </a:ext>
                </a:extLst>
              </a:tr>
              <a:tr h="77099">
                <a:tc>
                  <a:txBody>
                    <a:bodyPr/>
                    <a:lstStyle/>
                    <a:p>
                      <a:pPr algn="r" fontAlgn="b"/>
                      <a:r>
                        <a:rPr lang="en-US" sz="700" b="0" i="0" u="none" strike="noStrike">
                          <a:solidFill>
                            <a:srgbClr val="000000"/>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1421081"/>
                  </a:ext>
                </a:extLst>
              </a:tr>
              <a:tr h="77099">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8300810"/>
                  </a:ext>
                </a:extLst>
              </a:tr>
              <a:tr h="77099">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431939"/>
                  </a:ext>
                </a:extLst>
              </a:tr>
              <a:tr h="112578">
                <a:tc>
                  <a:txBody>
                    <a:bodyPr/>
                    <a:lstStyle/>
                    <a:p>
                      <a:pPr algn="l" fontAlgn="b"/>
                      <a:r>
                        <a:rPr lang="en-US" sz="900" b="0" i="0" u="none" strike="noStrike">
                          <a:solidFill>
                            <a:srgbClr val="000000"/>
                          </a:solidFill>
                          <a:effectLst/>
                          <a:latin typeface="Calibri" panose="020F0502020204030204" pitchFamily="34" charset="0"/>
                        </a:rPr>
                        <a:t>Line 1</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2653242"/>
                  </a:ext>
                </a:extLst>
              </a:tr>
              <a:tr h="77099">
                <a:tc>
                  <a:txBody>
                    <a:bodyPr/>
                    <a:lstStyle/>
                    <a:p>
                      <a:pPr algn="r" fontAlgn="b"/>
                      <a:r>
                        <a:rPr lang="en-US" sz="700" b="0" i="0" u="none" strike="noStrike">
                          <a:solidFill>
                            <a:srgbClr val="000000"/>
                          </a:solidFill>
                          <a:effectLst/>
                          <a:latin typeface="Calibri" panose="020F0502020204030204" pitchFamily="34" charset="0"/>
                        </a:rPr>
                        <a:t>0.4314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-0.7738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-0.4314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0.7738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4223306"/>
                  </a:ext>
                </a:extLst>
              </a:tr>
              <a:tr h="77099">
                <a:tc>
                  <a:txBody>
                    <a:bodyPr/>
                    <a:lstStyle/>
                    <a:p>
                      <a:pPr algn="r" fontAlgn="b"/>
                      <a:r>
                        <a:rPr lang="en-US" sz="7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0.4314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-0.7738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-0.4314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0.7738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7985326"/>
                  </a:ext>
                </a:extLst>
              </a:tr>
              <a:tr h="77099">
                <a:tc>
                  <a:txBody>
                    <a:bodyPr/>
                    <a:lstStyle/>
                    <a:p>
                      <a:pPr algn="r" fontAlgn="b"/>
                      <a:r>
                        <a:rPr lang="en-US" sz="7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0.4314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-0.7738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-0.4314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0.7738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928996"/>
                  </a:ext>
                </a:extLst>
              </a:tr>
              <a:tr h="77099">
                <a:tc>
                  <a:txBody>
                    <a:bodyPr/>
                    <a:lstStyle/>
                    <a:p>
                      <a:pPr algn="r" fontAlgn="b"/>
                      <a:r>
                        <a:rPr lang="en-US" sz="700" b="0" i="0" u="none" strike="noStrike">
                          <a:solidFill>
                            <a:srgbClr val="000000"/>
                          </a:solidFill>
                          <a:effectLst/>
                          <a:latin typeface="Calibri" panose="020F0502020204030204" pitchFamily="34" charset="0"/>
                        </a:rPr>
                        <a:t>-0.4314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0.7738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0.4314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-0.7738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1342933"/>
                  </a:ext>
                </a:extLst>
              </a:tr>
              <a:tr h="77099">
                <a:tc>
                  <a:txBody>
                    <a:bodyPr/>
                    <a:lstStyle/>
                    <a:p>
                      <a:pPr algn="r" fontAlgn="b"/>
                      <a:r>
                        <a:rPr lang="en-US" sz="7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-0.4314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0.7738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0.4314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-0.7738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8597252"/>
                  </a:ext>
                </a:extLst>
              </a:tr>
              <a:tr h="77099">
                <a:tc>
                  <a:txBody>
                    <a:bodyPr/>
                    <a:lstStyle/>
                    <a:p>
                      <a:pPr algn="r" fontAlgn="b"/>
                      <a:r>
                        <a:rPr lang="en-US" sz="7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-0.4314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0.7738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0.4314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dirty="0">
                          <a:solidFill>
                            <a:srgbClr val="000000"/>
                          </a:solidFill>
                          <a:effectLst/>
                          <a:latin typeface="Calibri" panose="020F0502020204030204" pitchFamily="34" charset="0"/>
                        </a:rPr>
                        <a:t>-0.7738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9738841"/>
                  </a:ext>
                </a:extLst>
              </a:tr>
              <a:tr h="112578">
                <a:tc>
                  <a:txBody>
                    <a:bodyPr/>
                    <a:lstStyle/>
                    <a:p>
                      <a:pPr algn="l" fontAlgn="b"/>
                      <a:r>
                        <a:rPr lang="en-US" sz="900" b="0" i="0" u="none" strike="noStrike">
                          <a:solidFill>
                            <a:srgbClr val="000000"/>
                          </a:solidFill>
                          <a:effectLst/>
                          <a:latin typeface="Calibri" panose="020F0502020204030204" pitchFamily="34" charset="0"/>
                        </a:rPr>
                        <a:t>Line 2</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5200926"/>
                  </a:ext>
                </a:extLst>
              </a:tr>
              <a:tr h="77099">
                <a:tc>
                  <a:txBody>
                    <a:bodyPr/>
                    <a:lstStyle/>
                    <a:p>
                      <a:pPr algn="r" fontAlgn="b"/>
                      <a:r>
                        <a:rPr lang="en-US" sz="700" b="0" i="0" u="none" strike="noStrike">
                          <a:solidFill>
                            <a:srgbClr val="000000"/>
                          </a:solidFill>
                          <a:effectLst/>
                          <a:latin typeface="Calibri" panose="020F0502020204030204" pitchFamily="34" charset="0"/>
                        </a:rPr>
                        <a:t>0.5176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-0.4304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-0.5176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0.4304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4126243"/>
                  </a:ext>
                </a:extLst>
              </a:tr>
              <a:tr h="77099">
                <a:tc>
                  <a:txBody>
                    <a:bodyPr/>
                    <a:lstStyle/>
                    <a:p>
                      <a:pPr algn="r" fontAlgn="b"/>
                      <a:r>
                        <a:rPr lang="en-US" sz="7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0.5176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-0.4304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-0.5176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0.4304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4438319"/>
                  </a:ext>
                </a:extLst>
              </a:tr>
              <a:tr h="77099">
                <a:tc>
                  <a:txBody>
                    <a:bodyPr/>
                    <a:lstStyle/>
                    <a:p>
                      <a:pPr algn="r" fontAlgn="b"/>
                      <a:r>
                        <a:rPr lang="en-US" sz="7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0.5176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-0.4304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-0.5176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0.4304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0815837"/>
                  </a:ext>
                </a:extLst>
              </a:tr>
              <a:tr h="77099">
                <a:tc>
                  <a:txBody>
                    <a:bodyPr/>
                    <a:lstStyle/>
                    <a:p>
                      <a:pPr algn="r" fontAlgn="b"/>
                      <a:r>
                        <a:rPr lang="en-US" sz="700" b="0" i="0" u="none" strike="noStrike">
                          <a:solidFill>
                            <a:srgbClr val="000000"/>
                          </a:solidFill>
                          <a:effectLst/>
                          <a:latin typeface="Calibri" panose="020F0502020204030204" pitchFamily="34" charset="0"/>
                        </a:rPr>
                        <a:t>-0.5176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0.4304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0.5176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-0.4304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1079735"/>
                  </a:ext>
                </a:extLst>
              </a:tr>
              <a:tr h="77099">
                <a:tc>
                  <a:txBody>
                    <a:bodyPr/>
                    <a:lstStyle/>
                    <a:p>
                      <a:pPr algn="r" fontAlgn="b"/>
                      <a:r>
                        <a:rPr lang="en-US" sz="7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-0.5176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0.4304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0.5176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-0.4304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9443370"/>
                  </a:ext>
                </a:extLst>
              </a:tr>
              <a:tr h="77099">
                <a:tc>
                  <a:txBody>
                    <a:bodyPr/>
                    <a:lstStyle/>
                    <a:p>
                      <a:pPr algn="r" fontAlgn="b"/>
                      <a:r>
                        <a:rPr lang="en-US" sz="7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-0.5176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0.4304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0.5176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dirty="0">
                          <a:solidFill>
                            <a:srgbClr val="000000"/>
                          </a:solidFill>
                          <a:effectLst/>
                          <a:latin typeface="Calibri" panose="020F0502020204030204" pitchFamily="34" charset="0"/>
                        </a:rPr>
                        <a:t>-0.4304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4527300"/>
                  </a:ext>
                </a:extLst>
              </a:tr>
              <a:tr h="112578">
                <a:tc>
                  <a:txBody>
                    <a:bodyPr/>
                    <a:lstStyle/>
                    <a:p>
                      <a:pPr algn="l" fontAlgn="b"/>
                      <a:r>
                        <a:rPr lang="en-US" sz="900" b="0" i="0" u="none" strike="noStrike">
                          <a:solidFill>
                            <a:srgbClr val="000000"/>
                          </a:solidFill>
                          <a:effectLst/>
                          <a:latin typeface="Calibri" panose="020F0502020204030204" pitchFamily="34" charset="0"/>
                        </a:rPr>
                        <a:t>Load</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2979304"/>
                  </a:ext>
                </a:extLst>
              </a:tr>
              <a:tr h="77099">
                <a:tc>
                  <a:txBody>
                    <a:bodyPr/>
                    <a:lstStyle/>
                    <a:p>
                      <a:pPr algn="r" fontAlgn="b"/>
                      <a:r>
                        <a:rPr lang="en-US" sz="700" b="0" i="0" u="none" strike="noStrike" dirty="0">
                          <a:solidFill>
                            <a:srgbClr val="000000"/>
                          </a:solidFill>
                          <a:effectLst/>
                          <a:latin typeface="Calibri" panose="020F0502020204030204" pitchFamily="34" charset="0"/>
                        </a:rPr>
                        <a:t>0.002625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-0.00263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5874326"/>
                  </a:ext>
                </a:extLst>
              </a:tr>
              <a:tr h="77099">
                <a:tc>
                  <a:txBody>
                    <a:bodyPr/>
                    <a:lstStyle/>
                    <a:p>
                      <a:pPr algn="r" fontAlgn="b"/>
                      <a:r>
                        <a:rPr lang="en-US" sz="7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0.002625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-0.00263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2183310"/>
                  </a:ext>
                </a:extLst>
              </a:tr>
              <a:tr h="77099">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dirty="0">
                          <a:solidFill>
                            <a:srgbClr val="000000"/>
                          </a:solidFill>
                          <a:effectLst/>
                          <a:latin typeface="Calibri" panose="020F0502020204030204" pitchFamily="34" charset="0"/>
                        </a:rPr>
                        <a:t>0.002625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dirty="0">
                          <a:solidFill>
                            <a:srgbClr val="000000"/>
                          </a:solidFill>
                          <a:effectLst/>
                          <a:latin typeface="Calibri" panose="020F0502020204030204" pitchFamily="34" charset="0"/>
                        </a:rPr>
                        <a:t>-0.00263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8592202"/>
                  </a:ext>
                </a:extLst>
              </a:tr>
              <a:tr h="77099">
                <a:tc>
                  <a:txBody>
                    <a:bodyPr/>
                    <a:lstStyle/>
                    <a:p>
                      <a:pPr algn="r" fontAlgn="b"/>
                      <a:r>
                        <a:rPr lang="en-US" sz="700" b="0" i="0" u="none" strike="noStrike">
                          <a:solidFill>
                            <a:srgbClr val="000000"/>
                          </a:solidFill>
                          <a:effectLst/>
                          <a:latin typeface="Calibri" panose="020F0502020204030204" pitchFamily="34" charset="0"/>
                        </a:rPr>
                        <a:t>-0.00263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-0.00263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-0.00263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0.007877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panose="020F0502020204030204" pitchFamily="34" charset="0"/>
                        </a:rPr>
                        <a:t> </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6939929"/>
                  </a:ext>
                </a:extLst>
              </a:tr>
            </a:tbl>
          </a:graphicData>
        </a:graphic>
      </p:graphicFrame>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A3435F93-3EF0-4335-A1A5-03AD624BD5D4}"/>
                  </a:ext>
                </a:extLst>
              </p:cNvPr>
              <p:cNvSpPr txBox="1"/>
              <p:nvPr/>
            </p:nvSpPr>
            <p:spPr>
              <a:xfrm>
                <a:off x="1154236" y="1538446"/>
                <a:ext cx="270972"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0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m:t>
                      </m:r>
                      <m:sSub>
                        <m:sSubPr>
                          <m:ctrlPr>
                            <a:rPr kumimoji="0" lang="en-US" sz="10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ctrlPr>
                        </m:sSubPr>
                        <m:e>
                          <m:r>
                            <a:rPr kumimoji="0" lang="en-US" sz="10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𝒀</m:t>
                          </m:r>
                        </m:e>
                        <m:sub>
                          <m:r>
                            <a:rPr kumimoji="0" lang="en-US" sz="10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𝑘</m:t>
                          </m:r>
                        </m:sub>
                      </m:sSub>
                    </m:oMath>
                  </m:oMathPara>
                </a14:m>
                <a:endParaRPr kumimoji="0" lang="en-US" sz="1000" b="0" i="0" u="none" strike="noStrike" kern="1200" cap="none" spc="0" normalizeH="0" baseline="0" noProof="0" dirty="0">
                  <a:ln>
                    <a:noFill/>
                  </a:ln>
                  <a:solidFill>
                    <a:srgbClr val="7030A0"/>
                  </a:solidFill>
                  <a:effectLst/>
                  <a:uLnTx/>
                  <a:uFillTx/>
                  <a:latin typeface="Univers 67 CondensedBold"/>
                  <a:ea typeface="+mn-ea"/>
                  <a:cs typeface="+mn-cs"/>
                </a:endParaRPr>
              </a:p>
            </p:txBody>
          </p:sp>
        </mc:Choice>
        <mc:Fallback xmlns="">
          <p:sp>
            <p:nvSpPr>
              <p:cNvPr id="75" name="TextBox 74">
                <a:extLst>
                  <a:ext uri="{FF2B5EF4-FFF2-40B4-BE49-F238E27FC236}">
                    <a16:creationId xmlns:a16="http://schemas.microsoft.com/office/drawing/2014/main" id="{A3435F93-3EF0-4335-A1A5-03AD624BD5D4}"/>
                  </a:ext>
                </a:extLst>
              </p:cNvPr>
              <p:cNvSpPr txBox="1">
                <a:spLocks noRot="1" noChangeAspect="1" noMove="1" noResize="1" noEditPoints="1" noAdjustHandles="1" noChangeArrowheads="1" noChangeShapeType="1" noTextEdit="1"/>
              </p:cNvSpPr>
              <p:nvPr/>
            </p:nvSpPr>
            <p:spPr>
              <a:xfrm>
                <a:off x="1154236" y="1538446"/>
                <a:ext cx="270972" cy="153888"/>
              </a:xfrm>
              <a:prstGeom prst="rect">
                <a:avLst/>
              </a:prstGeom>
              <a:blipFill>
                <a:blip r:embed="rId3"/>
                <a:stretch>
                  <a:fillRect l="-2222" r="-2222"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3CD04042-DB7D-42AE-A3DC-10A152A5620A}"/>
                  </a:ext>
                </a:extLst>
              </p:cNvPr>
              <p:cNvSpPr txBox="1"/>
              <p:nvPr/>
            </p:nvSpPr>
            <p:spPr>
              <a:xfrm>
                <a:off x="1206200" y="1181865"/>
                <a:ext cx="174791"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0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en-US" sz="10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𝒀</m:t>
                          </m:r>
                        </m:e>
                        <m:sub>
                          <m:r>
                            <a:rPr kumimoji="0" lang="en-US" sz="10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𝑘</m:t>
                          </m:r>
                        </m:sub>
                      </m:sSub>
                    </m:oMath>
                  </m:oMathPara>
                </a14:m>
                <a:endParaRPr kumimoji="0" lang="en-US" sz="10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76" name="TextBox 75">
                <a:extLst>
                  <a:ext uri="{FF2B5EF4-FFF2-40B4-BE49-F238E27FC236}">
                    <a16:creationId xmlns:a16="http://schemas.microsoft.com/office/drawing/2014/main" id="{3CD04042-DB7D-42AE-A3DC-10A152A5620A}"/>
                  </a:ext>
                </a:extLst>
              </p:cNvPr>
              <p:cNvSpPr txBox="1">
                <a:spLocks noRot="1" noChangeAspect="1" noMove="1" noResize="1" noEditPoints="1" noAdjustHandles="1" noChangeArrowheads="1" noChangeShapeType="1" noTextEdit="1"/>
              </p:cNvSpPr>
              <p:nvPr/>
            </p:nvSpPr>
            <p:spPr>
              <a:xfrm>
                <a:off x="1206200" y="1181865"/>
                <a:ext cx="174791" cy="153888"/>
              </a:xfrm>
              <a:prstGeom prst="rect">
                <a:avLst/>
              </a:prstGeom>
              <a:blipFill>
                <a:blip r:embed="rId4"/>
                <a:stretch>
                  <a:fillRect l="-20690"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17E0C138-8735-4A3F-B089-4E857DE26873}"/>
                  </a:ext>
                </a:extLst>
              </p:cNvPr>
              <p:cNvSpPr txBox="1"/>
              <p:nvPr/>
            </p:nvSpPr>
            <p:spPr>
              <a:xfrm>
                <a:off x="8014776" y="1187926"/>
                <a:ext cx="270972"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0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m:t>
                      </m:r>
                      <m:sSub>
                        <m:sSubPr>
                          <m:ctrlPr>
                            <a:rPr kumimoji="0" lang="en-US" sz="10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ctrlPr>
                        </m:sSubPr>
                        <m:e>
                          <m:r>
                            <a:rPr kumimoji="0" lang="en-US" sz="10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𝒀</m:t>
                          </m:r>
                        </m:e>
                        <m:sub>
                          <m:r>
                            <a:rPr kumimoji="0" lang="en-US" sz="10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𝑘</m:t>
                          </m:r>
                        </m:sub>
                      </m:sSub>
                    </m:oMath>
                  </m:oMathPara>
                </a14:m>
                <a:endParaRPr kumimoji="0" lang="en-US" sz="1000" b="0" i="0" u="none" strike="noStrike" kern="1200" cap="none" spc="0" normalizeH="0" baseline="0" noProof="0" dirty="0">
                  <a:ln>
                    <a:noFill/>
                  </a:ln>
                  <a:solidFill>
                    <a:srgbClr val="7030A0"/>
                  </a:solidFill>
                  <a:effectLst/>
                  <a:uLnTx/>
                  <a:uFillTx/>
                  <a:latin typeface="Univers 67 CondensedBold"/>
                  <a:ea typeface="+mn-ea"/>
                  <a:cs typeface="+mn-cs"/>
                </a:endParaRPr>
              </a:p>
            </p:txBody>
          </p:sp>
        </mc:Choice>
        <mc:Fallback xmlns="">
          <p:sp>
            <p:nvSpPr>
              <p:cNvPr id="77" name="TextBox 76">
                <a:extLst>
                  <a:ext uri="{FF2B5EF4-FFF2-40B4-BE49-F238E27FC236}">
                    <a16:creationId xmlns:a16="http://schemas.microsoft.com/office/drawing/2014/main" id="{17E0C138-8735-4A3F-B089-4E857DE26873}"/>
                  </a:ext>
                </a:extLst>
              </p:cNvPr>
              <p:cNvSpPr txBox="1">
                <a:spLocks noRot="1" noChangeAspect="1" noMove="1" noResize="1" noEditPoints="1" noAdjustHandles="1" noChangeArrowheads="1" noChangeShapeType="1" noTextEdit="1"/>
              </p:cNvSpPr>
              <p:nvPr/>
            </p:nvSpPr>
            <p:spPr>
              <a:xfrm>
                <a:off x="8014776" y="1187926"/>
                <a:ext cx="270972" cy="153888"/>
              </a:xfrm>
              <a:prstGeom prst="rect">
                <a:avLst/>
              </a:prstGeom>
              <a:blipFill>
                <a:blip r:embed="rId5"/>
                <a:stretch>
                  <a:fillRect l="-4545" r="-2273"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94C1A223-8973-48E2-BD99-16E75AD93DA1}"/>
                  </a:ext>
                </a:extLst>
              </p:cNvPr>
              <p:cNvSpPr txBox="1"/>
              <p:nvPr/>
            </p:nvSpPr>
            <p:spPr>
              <a:xfrm>
                <a:off x="8072561" y="1543526"/>
                <a:ext cx="174791"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0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en-US" sz="10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𝒀</m:t>
                          </m:r>
                        </m:e>
                        <m:sub>
                          <m:r>
                            <a:rPr kumimoji="0" lang="en-US" sz="10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𝑘</m:t>
                          </m:r>
                        </m:sub>
                      </m:sSub>
                    </m:oMath>
                  </m:oMathPara>
                </a14:m>
                <a:endParaRPr kumimoji="0" lang="en-US" sz="10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78" name="TextBox 77">
                <a:extLst>
                  <a:ext uri="{FF2B5EF4-FFF2-40B4-BE49-F238E27FC236}">
                    <a16:creationId xmlns:a16="http://schemas.microsoft.com/office/drawing/2014/main" id="{94C1A223-8973-48E2-BD99-16E75AD93DA1}"/>
                  </a:ext>
                </a:extLst>
              </p:cNvPr>
              <p:cNvSpPr txBox="1">
                <a:spLocks noRot="1" noChangeAspect="1" noMove="1" noResize="1" noEditPoints="1" noAdjustHandles="1" noChangeArrowheads="1" noChangeShapeType="1" noTextEdit="1"/>
              </p:cNvSpPr>
              <p:nvPr/>
            </p:nvSpPr>
            <p:spPr>
              <a:xfrm>
                <a:off x="8072561" y="1543526"/>
                <a:ext cx="174791" cy="153888"/>
              </a:xfrm>
              <a:prstGeom prst="rect">
                <a:avLst/>
              </a:prstGeom>
              <a:blipFill>
                <a:blip r:embed="rId6"/>
                <a:stretch>
                  <a:fillRect l="-17241" r="-3448"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0D107409-CF3F-4B5E-ABF7-DA574A47202A}"/>
                  </a:ext>
                </a:extLst>
              </p:cNvPr>
              <p:cNvSpPr txBox="1"/>
              <p:nvPr/>
            </p:nvSpPr>
            <p:spPr>
              <a:xfrm>
                <a:off x="1116136" y="2332196"/>
                <a:ext cx="357982"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0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m:t>
                      </m:r>
                      <m:sSub>
                        <m:sSubPr>
                          <m:ctrlPr>
                            <a:rPr kumimoji="0" lang="en-US" sz="10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ctrlPr>
                        </m:sSubPr>
                        <m:e>
                          <m:r>
                            <a:rPr kumimoji="0" lang="en-US" sz="10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𝒀</m:t>
                          </m:r>
                        </m:e>
                        <m:sub>
                          <m:r>
                            <a:rPr kumimoji="0" lang="en-US" sz="10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𝑘𝑚</m:t>
                          </m:r>
                        </m:sub>
                      </m:sSub>
                    </m:oMath>
                  </m:oMathPara>
                </a14:m>
                <a:endParaRPr kumimoji="0" lang="en-US" sz="1000" b="0" i="0" u="none" strike="noStrike" kern="1200" cap="none" spc="0" normalizeH="0" baseline="0" noProof="0" dirty="0">
                  <a:ln>
                    <a:noFill/>
                  </a:ln>
                  <a:solidFill>
                    <a:srgbClr val="7030A0"/>
                  </a:solidFill>
                  <a:effectLst/>
                  <a:uLnTx/>
                  <a:uFillTx/>
                  <a:latin typeface="Univers 67 CondensedBold"/>
                  <a:ea typeface="+mn-ea"/>
                  <a:cs typeface="+mn-cs"/>
                </a:endParaRPr>
              </a:p>
            </p:txBody>
          </p:sp>
        </mc:Choice>
        <mc:Fallback xmlns="">
          <p:sp>
            <p:nvSpPr>
              <p:cNvPr id="79" name="TextBox 78">
                <a:extLst>
                  <a:ext uri="{FF2B5EF4-FFF2-40B4-BE49-F238E27FC236}">
                    <a16:creationId xmlns:a16="http://schemas.microsoft.com/office/drawing/2014/main" id="{0D107409-CF3F-4B5E-ABF7-DA574A47202A}"/>
                  </a:ext>
                </a:extLst>
              </p:cNvPr>
              <p:cNvSpPr txBox="1">
                <a:spLocks noRot="1" noChangeAspect="1" noMove="1" noResize="1" noEditPoints="1" noAdjustHandles="1" noChangeArrowheads="1" noChangeShapeType="1" noTextEdit="1"/>
              </p:cNvSpPr>
              <p:nvPr/>
            </p:nvSpPr>
            <p:spPr>
              <a:xfrm>
                <a:off x="1116136" y="2332196"/>
                <a:ext cx="357982" cy="153888"/>
              </a:xfrm>
              <a:prstGeom prst="rect">
                <a:avLst/>
              </a:prstGeom>
              <a:blipFill>
                <a:blip r:embed="rId7"/>
                <a:stretch>
                  <a:fillRect r="-3390"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3A3ACD5D-1402-49AE-847F-9FACC99583A1}"/>
                  </a:ext>
                </a:extLst>
              </p:cNvPr>
              <p:cNvSpPr txBox="1"/>
              <p:nvPr/>
            </p:nvSpPr>
            <p:spPr>
              <a:xfrm>
                <a:off x="1208211" y="1991836"/>
                <a:ext cx="261802"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0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en-US" sz="10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𝒀</m:t>
                          </m:r>
                        </m:e>
                        <m:sub>
                          <m:r>
                            <a:rPr kumimoji="0" lang="en-US" sz="10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𝑘𝑚</m:t>
                          </m:r>
                        </m:sub>
                      </m:sSub>
                    </m:oMath>
                  </m:oMathPara>
                </a14:m>
                <a:endParaRPr kumimoji="0" lang="en-US" sz="10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80" name="TextBox 79">
                <a:extLst>
                  <a:ext uri="{FF2B5EF4-FFF2-40B4-BE49-F238E27FC236}">
                    <a16:creationId xmlns:a16="http://schemas.microsoft.com/office/drawing/2014/main" id="{3A3ACD5D-1402-49AE-847F-9FACC99583A1}"/>
                  </a:ext>
                </a:extLst>
              </p:cNvPr>
              <p:cNvSpPr txBox="1">
                <a:spLocks noRot="1" noChangeAspect="1" noMove="1" noResize="1" noEditPoints="1" noAdjustHandles="1" noChangeArrowheads="1" noChangeShapeType="1" noTextEdit="1"/>
              </p:cNvSpPr>
              <p:nvPr/>
            </p:nvSpPr>
            <p:spPr>
              <a:xfrm>
                <a:off x="1208211" y="1991836"/>
                <a:ext cx="261802" cy="153888"/>
              </a:xfrm>
              <a:prstGeom prst="rect">
                <a:avLst/>
              </a:prstGeom>
              <a:blipFill>
                <a:blip r:embed="rId8"/>
                <a:stretch>
                  <a:fillRect l="-11628" r="-2326"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8D22C5BA-8416-44E7-BA45-83033CFF85CF}"/>
                  </a:ext>
                </a:extLst>
              </p:cNvPr>
              <p:cNvSpPr txBox="1"/>
              <p:nvPr/>
            </p:nvSpPr>
            <p:spPr>
              <a:xfrm>
                <a:off x="8021126" y="2036286"/>
                <a:ext cx="357982"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0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m:t>
                      </m:r>
                      <m:sSub>
                        <m:sSubPr>
                          <m:ctrlPr>
                            <a:rPr kumimoji="0" lang="en-US" sz="10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ctrlPr>
                        </m:sSubPr>
                        <m:e>
                          <m:r>
                            <a:rPr kumimoji="0" lang="en-US" sz="10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𝒀</m:t>
                          </m:r>
                        </m:e>
                        <m:sub>
                          <m:r>
                            <a:rPr kumimoji="0" lang="en-US" sz="10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𝑘𝑚</m:t>
                          </m:r>
                        </m:sub>
                      </m:sSub>
                    </m:oMath>
                  </m:oMathPara>
                </a14:m>
                <a:endParaRPr kumimoji="0" lang="en-US" sz="1000" b="0" i="0" u="none" strike="noStrike" kern="1200" cap="none" spc="0" normalizeH="0" baseline="0" noProof="0" dirty="0">
                  <a:ln>
                    <a:noFill/>
                  </a:ln>
                  <a:solidFill>
                    <a:srgbClr val="7030A0"/>
                  </a:solidFill>
                  <a:effectLst/>
                  <a:uLnTx/>
                  <a:uFillTx/>
                  <a:latin typeface="Univers 67 CondensedBold"/>
                  <a:ea typeface="+mn-ea"/>
                  <a:cs typeface="+mn-cs"/>
                </a:endParaRPr>
              </a:p>
            </p:txBody>
          </p:sp>
        </mc:Choice>
        <mc:Fallback xmlns="">
          <p:sp>
            <p:nvSpPr>
              <p:cNvPr id="81" name="TextBox 80">
                <a:extLst>
                  <a:ext uri="{FF2B5EF4-FFF2-40B4-BE49-F238E27FC236}">
                    <a16:creationId xmlns:a16="http://schemas.microsoft.com/office/drawing/2014/main" id="{8D22C5BA-8416-44E7-BA45-83033CFF85CF}"/>
                  </a:ext>
                </a:extLst>
              </p:cNvPr>
              <p:cNvSpPr txBox="1">
                <a:spLocks noRot="1" noChangeAspect="1" noMove="1" noResize="1" noEditPoints="1" noAdjustHandles="1" noChangeArrowheads="1" noChangeShapeType="1" noTextEdit="1"/>
              </p:cNvSpPr>
              <p:nvPr/>
            </p:nvSpPr>
            <p:spPr>
              <a:xfrm>
                <a:off x="8021126" y="2036286"/>
                <a:ext cx="357982" cy="153888"/>
              </a:xfrm>
              <a:prstGeom prst="rect">
                <a:avLst/>
              </a:prstGeom>
              <a:blipFill>
                <a:blip r:embed="rId9"/>
                <a:stretch>
                  <a:fillRect l="-1695" r="-1695"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77A3DEF9-E0A1-43C9-A567-B0DE26FA916F}"/>
                  </a:ext>
                </a:extLst>
              </p:cNvPr>
              <p:cNvSpPr txBox="1"/>
              <p:nvPr/>
            </p:nvSpPr>
            <p:spPr>
              <a:xfrm>
                <a:off x="8075101" y="2361406"/>
                <a:ext cx="261802"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0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en-US" sz="10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𝒀</m:t>
                          </m:r>
                        </m:e>
                        <m:sub>
                          <m:r>
                            <a:rPr kumimoji="0" lang="en-US" sz="10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𝑘𝑚</m:t>
                          </m:r>
                        </m:sub>
                      </m:sSub>
                    </m:oMath>
                  </m:oMathPara>
                </a14:m>
                <a:endParaRPr kumimoji="0" lang="en-US" sz="10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82" name="TextBox 81">
                <a:extLst>
                  <a:ext uri="{FF2B5EF4-FFF2-40B4-BE49-F238E27FC236}">
                    <a16:creationId xmlns:a16="http://schemas.microsoft.com/office/drawing/2014/main" id="{77A3DEF9-E0A1-43C9-A567-B0DE26FA916F}"/>
                  </a:ext>
                </a:extLst>
              </p:cNvPr>
              <p:cNvSpPr txBox="1">
                <a:spLocks noRot="1" noChangeAspect="1" noMove="1" noResize="1" noEditPoints="1" noAdjustHandles="1" noChangeArrowheads="1" noChangeShapeType="1" noTextEdit="1"/>
              </p:cNvSpPr>
              <p:nvPr/>
            </p:nvSpPr>
            <p:spPr>
              <a:xfrm>
                <a:off x="8075101" y="2361406"/>
                <a:ext cx="261802" cy="153888"/>
              </a:xfrm>
              <a:prstGeom prst="rect">
                <a:avLst/>
              </a:prstGeom>
              <a:blipFill>
                <a:blip r:embed="rId10"/>
                <a:stretch>
                  <a:fillRect l="-13953"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F6591AED-C67C-46D2-80B5-D92372BFE49F}"/>
                  </a:ext>
                </a:extLst>
              </p:cNvPr>
              <p:cNvSpPr txBox="1"/>
              <p:nvPr/>
            </p:nvSpPr>
            <p:spPr>
              <a:xfrm>
                <a:off x="1109786" y="3170396"/>
                <a:ext cx="362792"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0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m:t>
                      </m:r>
                      <m:sSub>
                        <m:sSubPr>
                          <m:ctrlPr>
                            <a:rPr kumimoji="0" lang="en-US" sz="10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ctrlPr>
                        </m:sSubPr>
                        <m:e>
                          <m:r>
                            <a:rPr kumimoji="0" lang="en-US" sz="10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𝒀</m:t>
                          </m:r>
                        </m:e>
                        <m:sub>
                          <m:r>
                            <a:rPr kumimoji="0" lang="en-US" sz="10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𝑚𝑛</m:t>
                          </m:r>
                        </m:sub>
                      </m:sSub>
                    </m:oMath>
                  </m:oMathPara>
                </a14:m>
                <a:endParaRPr kumimoji="0" lang="en-US" sz="1000" b="0" i="0" u="none" strike="noStrike" kern="1200" cap="none" spc="0" normalizeH="0" baseline="0" noProof="0" dirty="0">
                  <a:ln>
                    <a:noFill/>
                  </a:ln>
                  <a:solidFill>
                    <a:srgbClr val="7030A0"/>
                  </a:solidFill>
                  <a:effectLst/>
                  <a:uLnTx/>
                  <a:uFillTx/>
                  <a:latin typeface="Univers 67 CondensedBold"/>
                  <a:ea typeface="+mn-ea"/>
                  <a:cs typeface="+mn-cs"/>
                </a:endParaRPr>
              </a:p>
            </p:txBody>
          </p:sp>
        </mc:Choice>
        <mc:Fallback xmlns="">
          <p:sp>
            <p:nvSpPr>
              <p:cNvPr id="83" name="TextBox 82">
                <a:extLst>
                  <a:ext uri="{FF2B5EF4-FFF2-40B4-BE49-F238E27FC236}">
                    <a16:creationId xmlns:a16="http://schemas.microsoft.com/office/drawing/2014/main" id="{F6591AED-C67C-46D2-80B5-D92372BFE49F}"/>
                  </a:ext>
                </a:extLst>
              </p:cNvPr>
              <p:cNvSpPr txBox="1">
                <a:spLocks noRot="1" noChangeAspect="1" noMove="1" noResize="1" noEditPoints="1" noAdjustHandles="1" noChangeArrowheads="1" noChangeShapeType="1" noTextEdit="1"/>
              </p:cNvSpPr>
              <p:nvPr/>
            </p:nvSpPr>
            <p:spPr>
              <a:xfrm>
                <a:off x="1109786" y="3170396"/>
                <a:ext cx="362792" cy="153888"/>
              </a:xfrm>
              <a:prstGeom prst="rect">
                <a:avLst/>
              </a:prstGeom>
              <a:blipFill>
                <a:blip r:embed="rId11"/>
                <a:stretch>
                  <a:fillRect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157D1FAC-C904-4EB2-9650-96E84B20238F}"/>
                  </a:ext>
                </a:extLst>
              </p:cNvPr>
              <p:cNvSpPr txBox="1"/>
              <p:nvPr/>
            </p:nvSpPr>
            <p:spPr>
              <a:xfrm>
                <a:off x="1176461" y="2842736"/>
                <a:ext cx="266611"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0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en-US" sz="10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𝒀</m:t>
                          </m:r>
                        </m:e>
                        <m:sub>
                          <m:r>
                            <a:rPr kumimoji="0" lang="en-US" sz="10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𝑚𝑛</m:t>
                          </m:r>
                        </m:sub>
                      </m:sSub>
                    </m:oMath>
                  </m:oMathPara>
                </a14:m>
                <a:endParaRPr kumimoji="0" lang="en-US" sz="10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84" name="TextBox 83">
                <a:extLst>
                  <a:ext uri="{FF2B5EF4-FFF2-40B4-BE49-F238E27FC236}">
                    <a16:creationId xmlns:a16="http://schemas.microsoft.com/office/drawing/2014/main" id="{157D1FAC-C904-4EB2-9650-96E84B20238F}"/>
                  </a:ext>
                </a:extLst>
              </p:cNvPr>
              <p:cNvSpPr txBox="1">
                <a:spLocks noRot="1" noChangeAspect="1" noMove="1" noResize="1" noEditPoints="1" noAdjustHandles="1" noChangeArrowheads="1" noChangeShapeType="1" noTextEdit="1"/>
              </p:cNvSpPr>
              <p:nvPr/>
            </p:nvSpPr>
            <p:spPr>
              <a:xfrm>
                <a:off x="1176461" y="2842736"/>
                <a:ext cx="266611" cy="153888"/>
              </a:xfrm>
              <a:prstGeom prst="rect">
                <a:avLst/>
              </a:prstGeom>
              <a:blipFill>
                <a:blip r:embed="rId12"/>
                <a:stretch>
                  <a:fillRect l="-13636"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C5BF6637-27CD-4368-9F53-F94B68418D3B}"/>
                  </a:ext>
                </a:extLst>
              </p:cNvPr>
              <p:cNvSpPr txBox="1"/>
              <p:nvPr/>
            </p:nvSpPr>
            <p:spPr>
              <a:xfrm>
                <a:off x="8028746" y="2870676"/>
                <a:ext cx="362792"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0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m:t>
                      </m:r>
                      <m:sSub>
                        <m:sSubPr>
                          <m:ctrlPr>
                            <a:rPr kumimoji="0" lang="en-US" sz="10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ctrlPr>
                        </m:sSubPr>
                        <m:e>
                          <m:r>
                            <a:rPr kumimoji="0" lang="en-US" sz="10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𝒀</m:t>
                          </m:r>
                        </m:e>
                        <m:sub>
                          <m:r>
                            <a:rPr kumimoji="0" lang="en-US" sz="10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𝑚𝑛</m:t>
                          </m:r>
                        </m:sub>
                      </m:sSub>
                    </m:oMath>
                  </m:oMathPara>
                </a14:m>
                <a:endParaRPr kumimoji="0" lang="en-US" sz="1000" b="0" i="0" u="none" strike="noStrike" kern="1200" cap="none" spc="0" normalizeH="0" baseline="0" noProof="0" dirty="0">
                  <a:ln>
                    <a:noFill/>
                  </a:ln>
                  <a:solidFill>
                    <a:srgbClr val="7030A0"/>
                  </a:solidFill>
                  <a:effectLst/>
                  <a:uLnTx/>
                  <a:uFillTx/>
                  <a:latin typeface="Univers 67 CondensedBold"/>
                  <a:ea typeface="+mn-ea"/>
                  <a:cs typeface="+mn-cs"/>
                </a:endParaRPr>
              </a:p>
            </p:txBody>
          </p:sp>
        </mc:Choice>
        <mc:Fallback xmlns="">
          <p:sp>
            <p:nvSpPr>
              <p:cNvPr id="85" name="TextBox 84">
                <a:extLst>
                  <a:ext uri="{FF2B5EF4-FFF2-40B4-BE49-F238E27FC236}">
                    <a16:creationId xmlns:a16="http://schemas.microsoft.com/office/drawing/2014/main" id="{C5BF6637-27CD-4368-9F53-F94B68418D3B}"/>
                  </a:ext>
                </a:extLst>
              </p:cNvPr>
              <p:cNvSpPr txBox="1">
                <a:spLocks noRot="1" noChangeAspect="1" noMove="1" noResize="1" noEditPoints="1" noAdjustHandles="1" noChangeArrowheads="1" noChangeShapeType="1" noTextEdit="1"/>
              </p:cNvSpPr>
              <p:nvPr/>
            </p:nvSpPr>
            <p:spPr>
              <a:xfrm>
                <a:off x="8028746" y="2870676"/>
                <a:ext cx="362792" cy="153888"/>
              </a:xfrm>
              <a:prstGeom prst="rect">
                <a:avLst/>
              </a:prstGeom>
              <a:blipFill>
                <a:blip r:embed="rId11"/>
                <a:stretch>
                  <a:fillRect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C9855883-96FA-4A45-B446-DEA5D98B4EEE}"/>
                  </a:ext>
                </a:extLst>
              </p:cNvPr>
              <p:cNvSpPr txBox="1"/>
              <p:nvPr/>
            </p:nvSpPr>
            <p:spPr>
              <a:xfrm>
                <a:off x="8097961" y="3195796"/>
                <a:ext cx="266611"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0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en-US" sz="10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𝒀</m:t>
                          </m:r>
                        </m:e>
                        <m:sub>
                          <m:r>
                            <a:rPr kumimoji="0" lang="en-US" sz="10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𝑚𝑛</m:t>
                          </m:r>
                        </m:sub>
                      </m:sSub>
                    </m:oMath>
                  </m:oMathPara>
                </a14:m>
                <a:endParaRPr kumimoji="0" lang="en-US" sz="10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86" name="TextBox 85">
                <a:extLst>
                  <a:ext uri="{FF2B5EF4-FFF2-40B4-BE49-F238E27FC236}">
                    <a16:creationId xmlns:a16="http://schemas.microsoft.com/office/drawing/2014/main" id="{C9855883-96FA-4A45-B446-DEA5D98B4EEE}"/>
                  </a:ext>
                </a:extLst>
              </p:cNvPr>
              <p:cNvSpPr txBox="1">
                <a:spLocks noRot="1" noChangeAspect="1" noMove="1" noResize="1" noEditPoints="1" noAdjustHandles="1" noChangeArrowheads="1" noChangeShapeType="1" noTextEdit="1"/>
              </p:cNvSpPr>
              <p:nvPr/>
            </p:nvSpPr>
            <p:spPr>
              <a:xfrm>
                <a:off x="8097961" y="3195796"/>
                <a:ext cx="266611" cy="153888"/>
              </a:xfrm>
              <a:prstGeom prst="rect">
                <a:avLst/>
              </a:prstGeom>
              <a:blipFill>
                <a:blip r:embed="rId13"/>
                <a:stretch>
                  <a:fillRect l="-11364"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3CD3C889-56E6-45B7-B320-9574CB41F684}"/>
                  </a:ext>
                </a:extLst>
              </p:cNvPr>
              <p:cNvSpPr txBox="1"/>
              <p:nvPr/>
            </p:nvSpPr>
            <p:spPr>
              <a:xfrm>
                <a:off x="1233611" y="3687286"/>
                <a:ext cx="178447"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0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en-US" sz="10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𝒀</m:t>
                          </m:r>
                        </m:e>
                        <m:sub>
                          <m:r>
                            <a:rPr kumimoji="0" lang="en-US" sz="10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𝑛</m:t>
                          </m:r>
                        </m:sub>
                      </m:sSub>
                    </m:oMath>
                  </m:oMathPara>
                </a14:m>
                <a:endParaRPr kumimoji="0" lang="en-US" sz="10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87" name="TextBox 86">
                <a:extLst>
                  <a:ext uri="{FF2B5EF4-FFF2-40B4-BE49-F238E27FC236}">
                    <a16:creationId xmlns:a16="http://schemas.microsoft.com/office/drawing/2014/main" id="{3CD3C889-56E6-45B7-B320-9574CB41F684}"/>
                  </a:ext>
                </a:extLst>
              </p:cNvPr>
              <p:cNvSpPr txBox="1">
                <a:spLocks noRot="1" noChangeAspect="1" noMove="1" noResize="1" noEditPoints="1" noAdjustHandles="1" noChangeArrowheads="1" noChangeShapeType="1" noTextEdit="1"/>
              </p:cNvSpPr>
              <p:nvPr/>
            </p:nvSpPr>
            <p:spPr>
              <a:xfrm>
                <a:off x="1233611" y="3687286"/>
                <a:ext cx="178447" cy="153888"/>
              </a:xfrm>
              <a:prstGeom prst="rect">
                <a:avLst/>
              </a:prstGeom>
              <a:blipFill>
                <a:blip r:embed="rId14"/>
                <a:stretch>
                  <a:fillRect l="-16667" b="-12000"/>
                </a:stretch>
              </a:blipFill>
            </p:spPr>
            <p:txBody>
              <a:bodyPr/>
              <a:lstStyle/>
              <a:p>
                <a:r>
                  <a:rPr lang="en-US">
                    <a:noFill/>
                  </a:rPr>
                  <a:t> </a:t>
                </a:r>
              </a:p>
            </p:txBody>
          </p:sp>
        </mc:Fallback>
      </mc:AlternateContent>
      <p:graphicFrame>
        <p:nvGraphicFramePr>
          <p:cNvPr id="9" name="Table 8">
            <a:extLst>
              <a:ext uri="{FF2B5EF4-FFF2-40B4-BE49-F238E27FC236}">
                <a16:creationId xmlns:a16="http://schemas.microsoft.com/office/drawing/2014/main" id="{36430058-14BD-4903-9183-13568FCE54B0}"/>
              </a:ext>
            </a:extLst>
          </p:cNvPr>
          <p:cNvGraphicFramePr>
            <a:graphicFrameLocks noGrp="1"/>
          </p:cNvGraphicFramePr>
          <p:nvPr/>
        </p:nvGraphicFramePr>
        <p:xfrm>
          <a:off x="961387" y="4521935"/>
          <a:ext cx="7620007" cy="1253290"/>
        </p:xfrm>
        <a:graphic>
          <a:graphicData uri="http://schemas.openxmlformats.org/drawingml/2006/table">
            <a:tbl>
              <a:tblPr/>
              <a:tblGrid>
                <a:gridCol w="401053">
                  <a:extLst>
                    <a:ext uri="{9D8B030D-6E8A-4147-A177-3AD203B41FA5}">
                      <a16:colId xmlns:a16="http://schemas.microsoft.com/office/drawing/2014/main" val="430935495"/>
                    </a:ext>
                  </a:extLst>
                </a:gridCol>
                <a:gridCol w="401053">
                  <a:extLst>
                    <a:ext uri="{9D8B030D-6E8A-4147-A177-3AD203B41FA5}">
                      <a16:colId xmlns:a16="http://schemas.microsoft.com/office/drawing/2014/main" val="3259080783"/>
                    </a:ext>
                  </a:extLst>
                </a:gridCol>
                <a:gridCol w="401053">
                  <a:extLst>
                    <a:ext uri="{9D8B030D-6E8A-4147-A177-3AD203B41FA5}">
                      <a16:colId xmlns:a16="http://schemas.microsoft.com/office/drawing/2014/main" val="1318411153"/>
                    </a:ext>
                  </a:extLst>
                </a:gridCol>
                <a:gridCol w="401053">
                  <a:extLst>
                    <a:ext uri="{9D8B030D-6E8A-4147-A177-3AD203B41FA5}">
                      <a16:colId xmlns:a16="http://schemas.microsoft.com/office/drawing/2014/main" val="971177610"/>
                    </a:ext>
                  </a:extLst>
                </a:gridCol>
                <a:gridCol w="401053">
                  <a:extLst>
                    <a:ext uri="{9D8B030D-6E8A-4147-A177-3AD203B41FA5}">
                      <a16:colId xmlns:a16="http://schemas.microsoft.com/office/drawing/2014/main" val="3783595166"/>
                    </a:ext>
                  </a:extLst>
                </a:gridCol>
                <a:gridCol w="401053">
                  <a:extLst>
                    <a:ext uri="{9D8B030D-6E8A-4147-A177-3AD203B41FA5}">
                      <a16:colId xmlns:a16="http://schemas.microsoft.com/office/drawing/2014/main" val="3739130146"/>
                    </a:ext>
                  </a:extLst>
                </a:gridCol>
                <a:gridCol w="401053">
                  <a:extLst>
                    <a:ext uri="{9D8B030D-6E8A-4147-A177-3AD203B41FA5}">
                      <a16:colId xmlns:a16="http://schemas.microsoft.com/office/drawing/2014/main" val="2619782111"/>
                    </a:ext>
                  </a:extLst>
                </a:gridCol>
                <a:gridCol w="401053">
                  <a:extLst>
                    <a:ext uri="{9D8B030D-6E8A-4147-A177-3AD203B41FA5}">
                      <a16:colId xmlns:a16="http://schemas.microsoft.com/office/drawing/2014/main" val="3965279855"/>
                    </a:ext>
                  </a:extLst>
                </a:gridCol>
                <a:gridCol w="401053">
                  <a:extLst>
                    <a:ext uri="{9D8B030D-6E8A-4147-A177-3AD203B41FA5}">
                      <a16:colId xmlns:a16="http://schemas.microsoft.com/office/drawing/2014/main" val="1500416608"/>
                    </a:ext>
                  </a:extLst>
                </a:gridCol>
                <a:gridCol w="401053">
                  <a:extLst>
                    <a:ext uri="{9D8B030D-6E8A-4147-A177-3AD203B41FA5}">
                      <a16:colId xmlns:a16="http://schemas.microsoft.com/office/drawing/2014/main" val="3383868817"/>
                    </a:ext>
                  </a:extLst>
                </a:gridCol>
                <a:gridCol w="401053">
                  <a:extLst>
                    <a:ext uri="{9D8B030D-6E8A-4147-A177-3AD203B41FA5}">
                      <a16:colId xmlns:a16="http://schemas.microsoft.com/office/drawing/2014/main" val="3474682854"/>
                    </a:ext>
                  </a:extLst>
                </a:gridCol>
                <a:gridCol w="401053">
                  <a:extLst>
                    <a:ext uri="{9D8B030D-6E8A-4147-A177-3AD203B41FA5}">
                      <a16:colId xmlns:a16="http://schemas.microsoft.com/office/drawing/2014/main" val="4196972740"/>
                    </a:ext>
                  </a:extLst>
                </a:gridCol>
                <a:gridCol w="401053">
                  <a:extLst>
                    <a:ext uri="{9D8B030D-6E8A-4147-A177-3AD203B41FA5}">
                      <a16:colId xmlns:a16="http://schemas.microsoft.com/office/drawing/2014/main" val="3916316402"/>
                    </a:ext>
                  </a:extLst>
                </a:gridCol>
                <a:gridCol w="401053">
                  <a:extLst>
                    <a:ext uri="{9D8B030D-6E8A-4147-A177-3AD203B41FA5}">
                      <a16:colId xmlns:a16="http://schemas.microsoft.com/office/drawing/2014/main" val="2150016649"/>
                    </a:ext>
                  </a:extLst>
                </a:gridCol>
                <a:gridCol w="401053">
                  <a:extLst>
                    <a:ext uri="{9D8B030D-6E8A-4147-A177-3AD203B41FA5}">
                      <a16:colId xmlns:a16="http://schemas.microsoft.com/office/drawing/2014/main" val="37282474"/>
                    </a:ext>
                  </a:extLst>
                </a:gridCol>
                <a:gridCol w="401053">
                  <a:extLst>
                    <a:ext uri="{9D8B030D-6E8A-4147-A177-3AD203B41FA5}">
                      <a16:colId xmlns:a16="http://schemas.microsoft.com/office/drawing/2014/main" val="591556038"/>
                    </a:ext>
                  </a:extLst>
                </a:gridCol>
                <a:gridCol w="401053">
                  <a:extLst>
                    <a:ext uri="{9D8B030D-6E8A-4147-A177-3AD203B41FA5}">
                      <a16:colId xmlns:a16="http://schemas.microsoft.com/office/drawing/2014/main" val="4221115550"/>
                    </a:ext>
                  </a:extLst>
                </a:gridCol>
                <a:gridCol w="401053">
                  <a:extLst>
                    <a:ext uri="{9D8B030D-6E8A-4147-A177-3AD203B41FA5}">
                      <a16:colId xmlns:a16="http://schemas.microsoft.com/office/drawing/2014/main" val="811342369"/>
                    </a:ext>
                  </a:extLst>
                </a:gridCol>
                <a:gridCol w="401053">
                  <a:extLst>
                    <a:ext uri="{9D8B030D-6E8A-4147-A177-3AD203B41FA5}">
                      <a16:colId xmlns:a16="http://schemas.microsoft.com/office/drawing/2014/main" val="2356324802"/>
                    </a:ext>
                  </a:extLst>
                </a:gridCol>
              </a:tblGrid>
              <a:tr h="125329">
                <a:tc>
                  <a:txBody>
                    <a:bodyPr/>
                    <a:lstStyle/>
                    <a:p>
                      <a:pPr algn="l" fontAlgn="b"/>
                      <a:r>
                        <a:rPr lang="en-US" sz="700" b="0" i="0" u="none" strike="noStrike" dirty="0">
                          <a:solidFill>
                            <a:srgbClr val="000000"/>
                          </a:solidFill>
                          <a:effectLst/>
                          <a:latin typeface="Calibri" panose="020F0502020204030204" pitchFamily="34" charset="0"/>
                        </a:rPr>
                        <a:t> </a:t>
                      </a:r>
                    </a:p>
                  </a:txBody>
                  <a:tcPr marL="6266" marR="6266" marT="6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700" b="0" i="0" u="none" strike="noStrike" dirty="0">
                          <a:solidFill>
                            <a:srgbClr val="000000"/>
                          </a:solidFill>
                          <a:effectLst/>
                          <a:latin typeface="Calibri" panose="020F0502020204030204" pitchFamily="34" charset="0"/>
                        </a:rPr>
                        <a:t>K.1</a:t>
                      </a:r>
                    </a:p>
                  </a:txBody>
                  <a:tcPr marL="6266" marR="6266" marT="6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0" i="0" u="none" strike="noStrike">
                          <a:solidFill>
                            <a:srgbClr val="000000"/>
                          </a:solidFill>
                          <a:effectLst/>
                          <a:latin typeface="Calibri" panose="020F0502020204030204" pitchFamily="34" charset="0"/>
                        </a:rPr>
                        <a:t>K.2</a:t>
                      </a:r>
                    </a:p>
                  </a:txBody>
                  <a:tcPr marL="6266" marR="6266" marT="6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0" i="0" u="none" strike="noStrike" dirty="0">
                          <a:solidFill>
                            <a:srgbClr val="000000"/>
                          </a:solidFill>
                          <a:effectLst/>
                          <a:latin typeface="Calibri" panose="020F0502020204030204" pitchFamily="34" charset="0"/>
                        </a:rPr>
                        <a:t>K.3</a:t>
                      </a:r>
                    </a:p>
                  </a:txBody>
                  <a:tcPr marL="6266" marR="6266" marT="6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0" i="0" u="none" strike="noStrike" dirty="0">
                          <a:solidFill>
                            <a:srgbClr val="000000"/>
                          </a:solidFill>
                          <a:effectLst/>
                          <a:latin typeface="Calibri" panose="020F0502020204030204" pitchFamily="34" charset="0"/>
                        </a:rPr>
                        <a:t>M.1</a:t>
                      </a:r>
                    </a:p>
                  </a:txBody>
                  <a:tcPr marL="6266" marR="6266" marT="6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0" i="0" u="none" strike="noStrike" dirty="0">
                          <a:solidFill>
                            <a:srgbClr val="000000"/>
                          </a:solidFill>
                          <a:effectLst/>
                          <a:latin typeface="Calibri" panose="020F0502020204030204" pitchFamily="34" charset="0"/>
                        </a:rPr>
                        <a:t>M.2</a:t>
                      </a:r>
                    </a:p>
                  </a:txBody>
                  <a:tcPr marL="6266" marR="6266" marT="6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0" i="0" u="none" strike="noStrike" dirty="0">
                          <a:solidFill>
                            <a:srgbClr val="000000"/>
                          </a:solidFill>
                          <a:effectLst/>
                          <a:latin typeface="Calibri" panose="020F0502020204030204" pitchFamily="34" charset="0"/>
                        </a:rPr>
                        <a:t>M.3</a:t>
                      </a:r>
                    </a:p>
                  </a:txBody>
                  <a:tcPr marL="6266" marR="6266" marT="6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0" i="0" u="none" strike="noStrike" dirty="0">
                          <a:solidFill>
                            <a:srgbClr val="000000"/>
                          </a:solidFill>
                          <a:effectLst/>
                          <a:latin typeface="Calibri" panose="020F0502020204030204" pitchFamily="34" charset="0"/>
                        </a:rPr>
                        <a:t>N.1</a:t>
                      </a:r>
                    </a:p>
                  </a:txBody>
                  <a:tcPr marL="6266" marR="6266" marT="6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0" i="0" u="none" strike="noStrike" dirty="0">
                          <a:solidFill>
                            <a:srgbClr val="000000"/>
                          </a:solidFill>
                          <a:effectLst/>
                          <a:latin typeface="Calibri" panose="020F0502020204030204" pitchFamily="34" charset="0"/>
                        </a:rPr>
                        <a:t>N.2</a:t>
                      </a:r>
                    </a:p>
                  </a:txBody>
                  <a:tcPr marL="6266" marR="6266" marT="6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0" i="0" u="none" strike="noStrike" dirty="0">
                          <a:solidFill>
                            <a:srgbClr val="000000"/>
                          </a:solidFill>
                          <a:effectLst/>
                          <a:latin typeface="Calibri" panose="020F0502020204030204" pitchFamily="34" charset="0"/>
                        </a:rPr>
                        <a:t>N.3</a:t>
                      </a:r>
                    </a:p>
                  </a:txBody>
                  <a:tcPr marL="6266" marR="6266" marT="6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802863148"/>
                  </a:ext>
                </a:extLst>
              </a:tr>
              <a:tr h="125329">
                <a:tc>
                  <a:txBody>
                    <a:bodyPr/>
                    <a:lstStyle/>
                    <a:p>
                      <a:pPr algn="ctr" fontAlgn="b"/>
                      <a:r>
                        <a:rPr lang="en-US" sz="700" b="0" i="0" u="none" strike="noStrike" dirty="0">
                          <a:solidFill>
                            <a:srgbClr val="000000"/>
                          </a:solidFill>
                          <a:effectLst/>
                          <a:latin typeface="Calibri" panose="020F0502020204030204" pitchFamily="34" charset="0"/>
                        </a:rPr>
                        <a:t>K.1</a:t>
                      </a:r>
                    </a:p>
                  </a:txBody>
                  <a:tcPr marL="6266" marR="6266" marT="62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0.6314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-0.7738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-0.4314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0.7738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9362165"/>
                  </a:ext>
                </a:extLst>
              </a:tr>
              <a:tr h="125329">
                <a:tc>
                  <a:txBody>
                    <a:bodyPr/>
                    <a:lstStyle/>
                    <a:p>
                      <a:pPr algn="ctr" fontAlgn="b"/>
                      <a:r>
                        <a:rPr lang="en-US" sz="700" b="0" i="0" u="none" strike="noStrike" dirty="0">
                          <a:solidFill>
                            <a:srgbClr val="000000"/>
                          </a:solidFill>
                          <a:effectLst/>
                          <a:latin typeface="Calibri" panose="020F0502020204030204" pitchFamily="34" charset="0"/>
                        </a:rPr>
                        <a:t>K.2</a:t>
                      </a:r>
                    </a:p>
                  </a:txBody>
                  <a:tcPr marL="6266" marR="6266" marT="62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0.6314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-0.7738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-0.4314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0.7738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4728351"/>
                  </a:ext>
                </a:extLst>
              </a:tr>
              <a:tr h="125329">
                <a:tc>
                  <a:txBody>
                    <a:bodyPr/>
                    <a:lstStyle/>
                    <a:p>
                      <a:pPr algn="ctr" fontAlgn="b"/>
                      <a:r>
                        <a:rPr lang="en-US" sz="700" b="0" i="0" u="none" strike="noStrike" dirty="0">
                          <a:solidFill>
                            <a:srgbClr val="000000"/>
                          </a:solidFill>
                          <a:effectLst/>
                          <a:latin typeface="Calibri" panose="020F0502020204030204" pitchFamily="34" charset="0"/>
                        </a:rPr>
                        <a:t>K.3</a:t>
                      </a:r>
                    </a:p>
                  </a:txBody>
                  <a:tcPr marL="6266" marR="6266" marT="62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0.6314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-0.7738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-0.4314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0.7738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1863479"/>
                  </a:ext>
                </a:extLst>
              </a:tr>
              <a:tr h="125329">
                <a:tc>
                  <a:txBody>
                    <a:bodyPr/>
                    <a:lstStyle/>
                    <a:p>
                      <a:pPr algn="ctr" fontAlgn="b"/>
                      <a:r>
                        <a:rPr lang="en-US" sz="700" b="0" i="0" u="none" strike="noStrike" dirty="0">
                          <a:solidFill>
                            <a:srgbClr val="000000"/>
                          </a:solidFill>
                          <a:effectLst/>
                          <a:latin typeface="Calibri" panose="020F0502020204030204" pitchFamily="34" charset="0"/>
                        </a:rPr>
                        <a:t>M.1</a:t>
                      </a:r>
                    </a:p>
                  </a:txBody>
                  <a:tcPr marL="6266" marR="6266" marT="62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-0.4314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0.7738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0.9490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-1.2042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-0.2726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0.2577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-0.2726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0.2577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-0.5176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0.4304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7228255"/>
                  </a:ext>
                </a:extLst>
              </a:tr>
              <a:tr h="125329">
                <a:tc>
                  <a:txBody>
                    <a:bodyPr/>
                    <a:lstStyle/>
                    <a:p>
                      <a:pPr algn="ctr" fontAlgn="b"/>
                      <a:r>
                        <a:rPr lang="en-US" sz="700" b="0" i="0" u="none" strike="noStrike" dirty="0">
                          <a:solidFill>
                            <a:srgbClr val="000000"/>
                          </a:solidFill>
                          <a:effectLst/>
                          <a:latin typeface="Calibri" panose="020F0502020204030204" pitchFamily="34" charset="0"/>
                        </a:rPr>
                        <a:t>M.2</a:t>
                      </a:r>
                    </a:p>
                  </a:txBody>
                  <a:tcPr marL="6266" marR="6266" marT="62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-0.4314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0.7738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-0.2726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0.2577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0.9490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-1.2042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-0.2726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0.2577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-0.5176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0.4304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7515404"/>
                  </a:ext>
                </a:extLst>
              </a:tr>
              <a:tr h="125329">
                <a:tc>
                  <a:txBody>
                    <a:bodyPr/>
                    <a:lstStyle/>
                    <a:p>
                      <a:pPr algn="ctr" fontAlgn="b"/>
                      <a:r>
                        <a:rPr lang="en-US" sz="700" b="0" i="0" u="none" strike="noStrike" dirty="0">
                          <a:solidFill>
                            <a:srgbClr val="000000"/>
                          </a:solidFill>
                          <a:effectLst/>
                          <a:latin typeface="Calibri" panose="020F0502020204030204" pitchFamily="34" charset="0"/>
                        </a:rPr>
                        <a:t>M.3</a:t>
                      </a:r>
                    </a:p>
                  </a:txBody>
                  <a:tcPr marL="6266" marR="6266" marT="62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-0.4314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0.7738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-0.2726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0.2577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-0.2726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0.2577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0.9490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-1.2042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-0.5176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0.4304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9522343"/>
                  </a:ext>
                </a:extLst>
              </a:tr>
              <a:tr h="125329">
                <a:tc>
                  <a:txBody>
                    <a:bodyPr/>
                    <a:lstStyle/>
                    <a:p>
                      <a:pPr algn="ctr" fontAlgn="b"/>
                      <a:r>
                        <a:rPr lang="en-US" sz="700" b="0" i="0" u="none" strike="noStrike" dirty="0">
                          <a:solidFill>
                            <a:srgbClr val="000000"/>
                          </a:solidFill>
                          <a:effectLst/>
                          <a:latin typeface="Calibri" panose="020F0502020204030204" pitchFamily="34" charset="0"/>
                        </a:rPr>
                        <a:t>N.1</a:t>
                      </a:r>
                    </a:p>
                  </a:txBody>
                  <a:tcPr marL="6266" marR="6266" marT="62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-0.5176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0.4304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0.5202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-0.4304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7571179"/>
                  </a:ext>
                </a:extLst>
              </a:tr>
              <a:tr h="125329">
                <a:tc>
                  <a:txBody>
                    <a:bodyPr/>
                    <a:lstStyle/>
                    <a:p>
                      <a:pPr algn="ctr" fontAlgn="b"/>
                      <a:r>
                        <a:rPr lang="en-US" sz="700" b="0" i="0" u="none" strike="noStrike" dirty="0">
                          <a:solidFill>
                            <a:srgbClr val="000000"/>
                          </a:solidFill>
                          <a:effectLst/>
                          <a:latin typeface="Calibri" panose="020F0502020204030204" pitchFamily="34" charset="0"/>
                        </a:rPr>
                        <a:t>N.2</a:t>
                      </a:r>
                    </a:p>
                  </a:txBody>
                  <a:tcPr marL="6266" marR="6266" marT="62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-0.5176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0.4304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0.5202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-0.4304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7625125"/>
                  </a:ext>
                </a:extLst>
              </a:tr>
              <a:tr h="125329">
                <a:tc>
                  <a:txBody>
                    <a:bodyPr/>
                    <a:lstStyle/>
                    <a:p>
                      <a:pPr algn="ctr" fontAlgn="b"/>
                      <a:r>
                        <a:rPr lang="en-US" sz="700" b="0" i="0" u="none" strike="noStrike" dirty="0">
                          <a:solidFill>
                            <a:srgbClr val="000000"/>
                          </a:solidFill>
                          <a:effectLst/>
                          <a:latin typeface="Calibri" panose="020F0502020204030204" pitchFamily="34" charset="0"/>
                        </a:rPr>
                        <a:t>N.3</a:t>
                      </a:r>
                    </a:p>
                  </a:txBody>
                  <a:tcPr marL="6266" marR="6266" marT="62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-0.5176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0.4304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a:solidFill>
                            <a:srgbClr val="000000"/>
                          </a:solidFill>
                          <a:effectLst/>
                          <a:latin typeface="Calibri" panose="020F0502020204030204" pitchFamily="34" charset="0"/>
                        </a:rPr>
                        <a:t>0.0696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0.5202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700" b="0" i="0" u="none" strike="noStrike" dirty="0">
                          <a:solidFill>
                            <a:srgbClr val="000000"/>
                          </a:solidFill>
                          <a:effectLst/>
                          <a:latin typeface="Calibri" panose="020F0502020204030204" pitchFamily="34" charset="0"/>
                        </a:rPr>
                        <a:t>-0.4304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1224079"/>
                  </a:ext>
                </a:extLst>
              </a:tr>
            </a:tbl>
          </a:graphicData>
        </a:graphic>
      </p:graphicFrame>
      <p:sp>
        <p:nvSpPr>
          <p:cNvPr id="92" name="Rectangle: Rounded Corners 91">
            <a:extLst>
              <a:ext uri="{FF2B5EF4-FFF2-40B4-BE49-F238E27FC236}">
                <a16:creationId xmlns:a16="http://schemas.microsoft.com/office/drawing/2014/main" id="{6A33D74D-B182-42A5-981B-82710E638F64}"/>
              </a:ext>
            </a:extLst>
          </p:cNvPr>
          <p:cNvSpPr/>
          <p:nvPr/>
        </p:nvSpPr>
        <p:spPr bwMode="auto">
          <a:xfrm>
            <a:off x="1532889" y="1089025"/>
            <a:ext cx="3261361" cy="355600"/>
          </a:xfrm>
          <a:prstGeom prst="roundRect">
            <a:avLst>
              <a:gd name="adj" fmla="val 11377"/>
            </a:avLst>
          </a:prstGeom>
          <a:noFill/>
          <a:ln w="158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3" name="Rectangle: Rounded Corners 92">
            <a:extLst>
              <a:ext uri="{FF2B5EF4-FFF2-40B4-BE49-F238E27FC236}">
                <a16:creationId xmlns:a16="http://schemas.microsoft.com/office/drawing/2014/main" id="{6AB66099-401C-468D-B85C-3286B721151E}"/>
              </a:ext>
            </a:extLst>
          </p:cNvPr>
          <p:cNvSpPr/>
          <p:nvPr/>
        </p:nvSpPr>
        <p:spPr bwMode="auto">
          <a:xfrm>
            <a:off x="4830444" y="1085850"/>
            <a:ext cx="3151506" cy="352425"/>
          </a:xfrm>
          <a:prstGeom prst="roundRect">
            <a:avLst>
              <a:gd name="adj" fmla="val 11377"/>
            </a:avLst>
          </a:prstGeom>
          <a:noFill/>
          <a:ln w="158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4" name="Rectangle: Rounded Corners 93">
            <a:extLst>
              <a:ext uri="{FF2B5EF4-FFF2-40B4-BE49-F238E27FC236}">
                <a16:creationId xmlns:a16="http://schemas.microsoft.com/office/drawing/2014/main" id="{AB8CE8BA-2799-457D-9168-0420925AE9AD}"/>
              </a:ext>
            </a:extLst>
          </p:cNvPr>
          <p:cNvSpPr/>
          <p:nvPr/>
        </p:nvSpPr>
        <p:spPr bwMode="auto">
          <a:xfrm>
            <a:off x="4827268" y="1460500"/>
            <a:ext cx="3147061" cy="339090"/>
          </a:xfrm>
          <a:prstGeom prst="roundRect">
            <a:avLst>
              <a:gd name="adj" fmla="val 11377"/>
            </a:avLst>
          </a:prstGeom>
          <a:noFill/>
          <a:ln w="158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5" name="Rectangle: Rounded Corners 94">
            <a:extLst>
              <a:ext uri="{FF2B5EF4-FFF2-40B4-BE49-F238E27FC236}">
                <a16:creationId xmlns:a16="http://schemas.microsoft.com/office/drawing/2014/main" id="{C55BE598-18C1-4C5B-ABC2-6B201C8BC270}"/>
              </a:ext>
            </a:extLst>
          </p:cNvPr>
          <p:cNvSpPr/>
          <p:nvPr/>
        </p:nvSpPr>
        <p:spPr bwMode="auto">
          <a:xfrm>
            <a:off x="1534476" y="1463674"/>
            <a:ext cx="3261361" cy="336551"/>
          </a:xfrm>
          <a:prstGeom prst="roundRect">
            <a:avLst>
              <a:gd name="adj" fmla="val 11377"/>
            </a:avLst>
          </a:prstGeom>
          <a:noFill/>
          <a:ln w="158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6" name="Rectangle: Rounded Corners 95">
            <a:extLst>
              <a:ext uri="{FF2B5EF4-FFF2-40B4-BE49-F238E27FC236}">
                <a16:creationId xmlns:a16="http://schemas.microsoft.com/office/drawing/2014/main" id="{FF4944C8-31E3-4670-880F-8FBCEA4DF890}"/>
              </a:ext>
            </a:extLst>
          </p:cNvPr>
          <p:cNvSpPr/>
          <p:nvPr/>
        </p:nvSpPr>
        <p:spPr bwMode="auto">
          <a:xfrm>
            <a:off x="1526539" y="1933575"/>
            <a:ext cx="3261361" cy="355600"/>
          </a:xfrm>
          <a:prstGeom prst="roundRect">
            <a:avLst>
              <a:gd name="adj" fmla="val 11377"/>
            </a:avLst>
          </a:prstGeom>
          <a:noFill/>
          <a:ln w="158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7" name="Rectangle: Rounded Corners 96">
            <a:extLst>
              <a:ext uri="{FF2B5EF4-FFF2-40B4-BE49-F238E27FC236}">
                <a16:creationId xmlns:a16="http://schemas.microsoft.com/office/drawing/2014/main" id="{EA150838-23F8-4D52-A748-46D94521A28A}"/>
              </a:ext>
            </a:extLst>
          </p:cNvPr>
          <p:cNvSpPr/>
          <p:nvPr/>
        </p:nvSpPr>
        <p:spPr bwMode="auto">
          <a:xfrm>
            <a:off x="4824094" y="1930400"/>
            <a:ext cx="3151506" cy="352425"/>
          </a:xfrm>
          <a:prstGeom prst="roundRect">
            <a:avLst>
              <a:gd name="adj" fmla="val 11377"/>
            </a:avLst>
          </a:prstGeom>
          <a:noFill/>
          <a:ln w="158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8" name="Rectangle: Rounded Corners 97">
            <a:extLst>
              <a:ext uri="{FF2B5EF4-FFF2-40B4-BE49-F238E27FC236}">
                <a16:creationId xmlns:a16="http://schemas.microsoft.com/office/drawing/2014/main" id="{991E8A5C-89A3-4E3E-A8E1-3FA979D018D2}"/>
              </a:ext>
            </a:extLst>
          </p:cNvPr>
          <p:cNvSpPr/>
          <p:nvPr/>
        </p:nvSpPr>
        <p:spPr bwMode="auto">
          <a:xfrm>
            <a:off x="4820918" y="2305050"/>
            <a:ext cx="3147061" cy="339090"/>
          </a:xfrm>
          <a:prstGeom prst="roundRect">
            <a:avLst>
              <a:gd name="adj" fmla="val 11377"/>
            </a:avLst>
          </a:prstGeom>
          <a:noFill/>
          <a:ln w="158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9" name="Rectangle: Rounded Corners 98">
            <a:extLst>
              <a:ext uri="{FF2B5EF4-FFF2-40B4-BE49-F238E27FC236}">
                <a16:creationId xmlns:a16="http://schemas.microsoft.com/office/drawing/2014/main" id="{C8B9B625-004C-4DD6-A161-34A6636A9BEE}"/>
              </a:ext>
            </a:extLst>
          </p:cNvPr>
          <p:cNvSpPr/>
          <p:nvPr/>
        </p:nvSpPr>
        <p:spPr bwMode="auto">
          <a:xfrm>
            <a:off x="1528126" y="2308224"/>
            <a:ext cx="3261361" cy="336551"/>
          </a:xfrm>
          <a:prstGeom prst="roundRect">
            <a:avLst>
              <a:gd name="adj" fmla="val 11377"/>
            </a:avLst>
          </a:prstGeom>
          <a:noFill/>
          <a:ln w="158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04" name="Rectangle: Rounded Corners 103">
            <a:extLst>
              <a:ext uri="{FF2B5EF4-FFF2-40B4-BE49-F238E27FC236}">
                <a16:creationId xmlns:a16="http://schemas.microsoft.com/office/drawing/2014/main" id="{E7D13B61-D9A6-4ECF-B133-31FE00887063}"/>
              </a:ext>
            </a:extLst>
          </p:cNvPr>
          <p:cNvSpPr/>
          <p:nvPr/>
        </p:nvSpPr>
        <p:spPr bwMode="auto">
          <a:xfrm>
            <a:off x="1526539" y="2759075"/>
            <a:ext cx="3261361" cy="355600"/>
          </a:xfrm>
          <a:prstGeom prst="roundRect">
            <a:avLst>
              <a:gd name="adj" fmla="val 11377"/>
            </a:avLst>
          </a:prstGeom>
          <a:noFill/>
          <a:ln w="158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08" name="Rectangle: Rounded Corners 107">
            <a:extLst>
              <a:ext uri="{FF2B5EF4-FFF2-40B4-BE49-F238E27FC236}">
                <a16:creationId xmlns:a16="http://schemas.microsoft.com/office/drawing/2014/main" id="{DBF2F15E-C224-4A4C-B4C3-A16C50C6AC2E}"/>
              </a:ext>
            </a:extLst>
          </p:cNvPr>
          <p:cNvSpPr/>
          <p:nvPr/>
        </p:nvSpPr>
        <p:spPr bwMode="auto">
          <a:xfrm>
            <a:off x="4824094" y="2755900"/>
            <a:ext cx="3151506" cy="352425"/>
          </a:xfrm>
          <a:prstGeom prst="roundRect">
            <a:avLst>
              <a:gd name="adj" fmla="val 11377"/>
            </a:avLst>
          </a:prstGeom>
          <a:noFill/>
          <a:ln w="158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09" name="Rectangle: Rounded Corners 108">
            <a:extLst>
              <a:ext uri="{FF2B5EF4-FFF2-40B4-BE49-F238E27FC236}">
                <a16:creationId xmlns:a16="http://schemas.microsoft.com/office/drawing/2014/main" id="{1BAF150E-B08A-4F6C-8CD4-37014C82720E}"/>
              </a:ext>
            </a:extLst>
          </p:cNvPr>
          <p:cNvSpPr/>
          <p:nvPr/>
        </p:nvSpPr>
        <p:spPr bwMode="auto">
          <a:xfrm>
            <a:off x="4820918" y="3130550"/>
            <a:ext cx="3147061" cy="339090"/>
          </a:xfrm>
          <a:prstGeom prst="roundRect">
            <a:avLst>
              <a:gd name="adj" fmla="val 11377"/>
            </a:avLst>
          </a:prstGeom>
          <a:noFill/>
          <a:ln w="158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10" name="Rectangle: Rounded Corners 109">
            <a:extLst>
              <a:ext uri="{FF2B5EF4-FFF2-40B4-BE49-F238E27FC236}">
                <a16:creationId xmlns:a16="http://schemas.microsoft.com/office/drawing/2014/main" id="{660D41C9-92DF-4570-BA4C-F5D465B70665}"/>
              </a:ext>
            </a:extLst>
          </p:cNvPr>
          <p:cNvSpPr/>
          <p:nvPr/>
        </p:nvSpPr>
        <p:spPr bwMode="auto">
          <a:xfrm>
            <a:off x="1528126" y="3133724"/>
            <a:ext cx="3261361" cy="336551"/>
          </a:xfrm>
          <a:prstGeom prst="roundRect">
            <a:avLst>
              <a:gd name="adj" fmla="val 11377"/>
            </a:avLst>
          </a:prstGeom>
          <a:noFill/>
          <a:ln w="158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11" name="Rectangle: Rounded Corners 110">
            <a:extLst>
              <a:ext uri="{FF2B5EF4-FFF2-40B4-BE49-F238E27FC236}">
                <a16:creationId xmlns:a16="http://schemas.microsoft.com/office/drawing/2014/main" id="{7B7156FE-EAF8-459B-A312-CBBAAB522D76}"/>
              </a:ext>
            </a:extLst>
          </p:cNvPr>
          <p:cNvSpPr/>
          <p:nvPr/>
        </p:nvSpPr>
        <p:spPr bwMode="auto">
          <a:xfrm>
            <a:off x="1551939" y="3608705"/>
            <a:ext cx="3261361" cy="355600"/>
          </a:xfrm>
          <a:prstGeom prst="roundRect">
            <a:avLst>
              <a:gd name="adj" fmla="val 11377"/>
            </a:avLst>
          </a:prstGeom>
          <a:noFill/>
          <a:ln w="158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20" name="Rectangle: Rounded Corners 119">
            <a:extLst>
              <a:ext uri="{FF2B5EF4-FFF2-40B4-BE49-F238E27FC236}">
                <a16:creationId xmlns:a16="http://schemas.microsoft.com/office/drawing/2014/main" id="{397C1FA4-9D3C-4038-9D11-5A7C5AA27AC1}"/>
              </a:ext>
            </a:extLst>
          </p:cNvPr>
          <p:cNvSpPr/>
          <p:nvPr/>
        </p:nvSpPr>
        <p:spPr bwMode="auto">
          <a:xfrm>
            <a:off x="6219826" y="5424805"/>
            <a:ext cx="2390774" cy="391795"/>
          </a:xfrm>
          <a:prstGeom prst="roundRect">
            <a:avLst/>
          </a:prstGeom>
          <a:noFill/>
          <a:ln w="158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21" name="Rectangle: Rounded Corners 120">
            <a:extLst>
              <a:ext uri="{FF2B5EF4-FFF2-40B4-BE49-F238E27FC236}">
                <a16:creationId xmlns:a16="http://schemas.microsoft.com/office/drawing/2014/main" id="{A755B061-BFB8-4A0C-8940-E286D860D352}"/>
              </a:ext>
            </a:extLst>
          </p:cNvPr>
          <p:cNvSpPr/>
          <p:nvPr/>
        </p:nvSpPr>
        <p:spPr bwMode="auto">
          <a:xfrm>
            <a:off x="6227763" y="5015230"/>
            <a:ext cx="2382837" cy="382270"/>
          </a:xfrm>
          <a:prstGeom prst="roundRect">
            <a:avLst/>
          </a:prstGeom>
          <a:noFill/>
          <a:ln w="158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23" name="Rectangle: Rounded Corners 122">
            <a:extLst>
              <a:ext uri="{FF2B5EF4-FFF2-40B4-BE49-F238E27FC236}">
                <a16:creationId xmlns:a16="http://schemas.microsoft.com/office/drawing/2014/main" id="{363819C5-8072-4585-B07F-781AE50DBDEF}"/>
              </a:ext>
            </a:extLst>
          </p:cNvPr>
          <p:cNvSpPr/>
          <p:nvPr/>
        </p:nvSpPr>
        <p:spPr bwMode="auto">
          <a:xfrm>
            <a:off x="3803651" y="5043803"/>
            <a:ext cx="2393949" cy="360047"/>
          </a:xfrm>
          <a:prstGeom prst="roundRect">
            <a:avLst/>
          </a:prstGeom>
          <a:noFill/>
          <a:ln w="158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25" name="Rectangle: Rounded Corners 124">
            <a:extLst>
              <a:ext uri="{FF2B5EF4-FFF2-40B4-BE49-F238E27FC236}">
                <a16:creationId xmlns:a16="http://schemas.microsoft.com/office/drawing/2014/main" id="{A26B25B9-BB16-4581-9542-60DD658665CC}"/>
              </a:ext>
            </a:extLst>
          </p:cNvPr>
          <p:cNvSpPr/>
          <p:nvPr/>
        </p:nvSpPr>
        <p:spPr bwMode="auto">
          <a:xfrm>
            <a:off x="3797301" y="4619940"/>
            <a:ext cx="2400299" cy="396560"/>
          </a:xfrm>
          <a:prstGeom prst="roundRect">
            <a:avLst/>
          </a:prstGeom>
          <a:noFill/>
          <a:ln w="158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34" name="Rectangle: Rounded Corners 133">
            <a:extLst>
              <a:ext uri="{FF2B5EF4-FFF2-40B4-BE49-F238E27FC236}">
                <a16:creationId xmlns:a16="http://schemas.microsoft.com/office/drawing/2014/main" id="{E8533BA2-3CA9-4ADF-A5FE-A1F7306601B1}"/>
              </a:ext>
            </a:extLst>
          </p:cNvPr>
          <p:cNvSpPr/>
          <p:nvPr/>
        </p:nvSpPr>
        <p:spPr bwMode="auto">
          <a:xfrm>
            <a:off x="1346200" y="4627878"/>
            <a:ext cx="2425700" cy="375922"/>
          </a:xfrm>
          <a:prstGeom prst="roundRect">
            <a:avLst/>
          </a:prstGeom>
          <a:noFill/>
          <a:ln w="158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35" name="Rectangle: Rounded Corners 134">
            <a:extLst>
              <a:ext uri="{FF2B5EF4-FFF2-40B4-BE49-F238E27FC236}">
                <a16:creationId xmlns:a16="http://schemas.microsoft.com/office/drawing/2014/main" id="{95D67069-E097-45EA-84EF-9BCF5F33A502}"/>
              </a:ext>
            </a:extLst>
          </p:cNvPr>
          <p:cNvSpPr/>
          <p:nvPr/>
        </p:nvSpPr>
        <p:spPr bwMode="auto">
          <a:xfrm>
            <a:off x="1365251" y="5032690"/>
            <a:ext cx="2406649" cy="383860"/>
          </a:xfrm>
          <a:prstGeom prst="roundRect">
            <a:avLst/>
          </a:prstGeom>
          <a:noFill/>
          <a:ln w="158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36" name="Rectangle: Rounded Corners 135">
            <a:extLst>
              <a:ext uri="{FF2B5EF4-FFF2-40B4-BE49-F238E27FC236}">
                <a16:creationId xmlns:a16="http://schemas.microsoft.com/office/drawing/2014/main" id="{EDBD8510-04C6-4C80-9E2F-256131A6AE07}"/>
              </a:ext>
            </a:extLst>
          </p:cNvPr>
          <p:cNvSpPr/>
          <p:nvPr/>
        </p:nvSpPr>
        <p:spPr bwMode="auto">
          <a:xfrm>
            <a:off x="3808413" y="5427980"/>
            <a:ext cx="2382837" cy="382270"/>
          </a:xfrm>
          <a:prstGeom prst="roundRect">
            <a:avLst/>
          </a:prstGeom>
          <a:noFill/>
          <a:ln w="158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mc:AlternateContent xmlns:mc="http://schemas.openxmlformats.org/markup-compatibility/2006" xmlns:a14="http://schemas.microsoft.com/office/drawing/2010/main">
        <mc:Choice Requires="a14">
          <p:sp>
            <p:nvSpPr>
              <p:cNvPr id="137" name="TextBox 136">
                <a:extLst>
                  <a:ext uri="{FF2B5EF4-FFF2-40B4-BE49-F238E27FC236}">
                    <a16:creationId xmlns:a16="http://schemas.microsoft.com/office/drawing/2014/main" id="{63D63BA6-1C5B-4F1D-A41C-1E2ABF58F136}"/>
                  </a:ext>
                </a:extLst>
              </p:cNvPr>
              <p:cNvSpPr txBox="1"/>
              <p:nvPr/>
            </p:nvSpPr>
            <p:spPr>
              <a:xfrm>
                <a:off x="2387300" y="4229865"/>
                <a:ext cx="560859" cy="153888"/>
              </a:xfrm>
              <a:prstGeom prst="rect">
                <a:avLst/>
              </a:prstGeom>
              <a:noFill/>
            </p:spPr>
            <p:txBody>
              <a:bodyPr wrap="none" lIns="0" tIns="0" rIns="0" bIns="0" rtlCol="0">
                <a:spAutoFit/>
              </a:bodyPr>
              <a:lstStyle/>
              <a:p>
                <a:pPr lvl="0">
                  <a:defRPr/>
                </a:pPr>
                <a14:m>
                  <m:oMathPara xmlns:m="http://schemas.openxmlformats.org/officeDocument/2006/math">
                    <m:oMathParaPr>
                      <m:jc m:val="centerGroup"/>
                    </m:oMathParaPr>
                    <m:oMath xmlns:m="http://schemas.openxmlformats.org/officeDocument/2006/math">
                      <m:sSub>
                        <m:sSubPr>
                          <m:ctrlPr>
                            <a:rPr kumimoji="0" lang="en-US" sz="1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sz="1000" b="1"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𝒀</m:t>
                          </m:r>
                        </m:e>
                        <m:sub>
                          <m:r>
                            <a:rPr kumimoji="0" lang="en-US" sz="1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𝑘</m:t>
                          </m:r>
                        </m:sub>
                      </m:sSub>
                      <m:r>
                        <a:rPr kumimoji="0" lang="en-US" sz="1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sSub>
                        <m:sSubPr>
                          <m:ctrlPr>
                            <a:rPr lang="en-US" sz="1000" i="1">
                              <a:latin typeface="Cambria Math" panose="02040503050406030204" pitchFamily="18" charset="0"/>
                            </a:rPr>
                          </m:ctrlPr>
                        </m:sSubPr>
                        <m:e>
                          <m:r>
                            <a:rPr lang="en-US" sz="1000" b="1" i="1">
                              <a:latin typeface="Cambria Math" panose="02040503050406030204" pitchFamily="18" charset="0"/>
                            </a:rPr>
                            <m:t>𝒀</m:t>
                          </m:r>
                        </m:e>
                        <m:sub>
                          <m:r>
                            <a:rPr lang="en-US" sz="1000" i="1">
                              <a:latin typeface="Cambria Math" panose="02040503050406030204" pitchFamily="18" charset="0"/>
                            </a:rPr>
                            <m:t>𝑘</m:t>
                          </m:r>
                          <m:r>
                            <a:rPr lang="en-US" sz="1000" b="0" i="1" smtClean="0">
                              <a:latin typeface="Cambria Math" panose="02040503050406030204" pitchFamily="18" charset="0"/>
                            </a:rPr>
                            <m:t>𝑚</m:t>
                          </m:r>
                        </m:sub>
                      </m:sSub>
                    </m:oMath>
                  </m:oMathPara>
                </a14:m>
                <a:endParaRPr kumimoji="0" lang="en-US" sz="10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137" name="TextBox 136">
                <a:extLst>
                  <a:ext uri="{FF2B5EF4-FFF2-40B4-BE49-F238E27FC236}">
                    <a16:creationId xmlns:a16="http://schemas.microsoft.com/office/drawing/2014/main" id="{63D63BA6-1C5B-4F1D-A41C-1E2ABF58F136}"/>
                  </a:ext>
                </a:extLst>
              </p:cNvPr>
              <p:cNvSpPr txBox="1">
                <a:spLocks noRot="1" noChangeAspect="1" noMove="1" noResize="1" noEditPoints="1" noAdjustHandles="1" noChangeArrowheads="1" noChangeShapeType="1" noTextEdit="1"/>
              </p:cNvSpPr>
              <p:nvPr/>
            </p:nvSpPr>
            <p:spPr>
              <a:xfrm>
                <a:off x="2387300" y="4229865"/>
                <a:ext cx="560859" cy="153888"/>
              </a:xfrm>
              <a:prstGeom prst="rect">
                <a:avLst/>
              </a:prstGeom>
              <a:blipFill>
                <a:blip r:embed="rId15"/>
                <a:stretch>
                  <a:fillRect l="-5435" b="-16000"/>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724FDBB6-DC18-4A03-89A2-0F855E5E3052}"/>
              </a:ext>
            </a:extLst>
          </p:cNvPr>
          <p:cNvCxnSpPr>
            <a:cxnSpLocks/>
          </p:cNvCxnSpPr>
          <p:nvPr/>
        </p:nvCxnSpPr>
        <p:spPr bwMode="auto">
          <a:xfrm flipH="1">
            <a:off x="2381250" y="4432300"/>
            <a:ext cx="107950" cy="171450"/>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39" name="TextBox 138">
                <a:extLst>
                  <a:ext uri="{FF2B5EF4-FFF2-40B4-BE49-F238E27FC236}">
                    <a16:creationId xmlns:a16="http://schemas.microsoft.com/office/drawing/2014/main" id="{992B038A-EAFC-46E9-A2A8-44A6D01B9CDA}"/>
                  </a:ext>
                </a:extLst>
              </p:cNvPr>
              <p:cNvSpPr txBox="1"/>
              <p:nvPr/>
            </p:nvSpPr>
            <p:spPr>
              <a:xfrm>
                <a:off x="5536900" y="4229865"/>
                <a:ext cx="357983" cy="153888"/>
              </a:xfrm>
              <a:prstGeom prst="rect">
                <a:avLst/>
              </a:prstGeom>
              <a:noFill/>
            </p:spPr>
            <p:txBody>
              <a:bodyPr wrap="none" lIns="0" tIns="0" rIns="0" bIns="0" rtlCol="0">
                <a:spAutoFit/>
              </a:bodyPr>
              <a:lstStyle/>
              <a:p>
                <a:pPr lvl="0">
                  <a:defRPr/>
                </a:pPr>
                <a14:m>
                  <m:oMathPara xmlns:m="http://schemas.openxmlformats.org/officeDocument/2006/math">
                    <m:oMathParaPr>
                      <m:jc m:val="centerGroup"/>
                    </m:oMathParaPr>
                    <m:oMath xmlns:m="http://schemas.openxmlformats.org/officeDocument/2006/math">
                      <m:r>
                        <a:rPr kumimoji="0" lang="en-US" sz="1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sSub>
                        <m:sSubPr>
                          <m:ctrlPr>
                            <a:rPr lang="en-US" sz="1000" i="1">
                              <a:latin typeface="Cambria Math" panose="02040503050406030204" pitchFamily="18" charset="0"/>
                            </a:rPr>
                          </m:ctrlPr>
                        </m:sSubPr>
                        <m:e>
                          <m:r>
                            <a:rPr lang="en-US" sz="1000" b="1" i="1">
                              <a:latin typeface="Cambria Math" panose="02040503050406030204" pitchFamily="18" charset="0"/>
                            </a:rPr>
                            <m:t>𝒀</m:t>
                          </m:r>
                        </m:e>
                        <m:sub>
                          <m:r>
                            <a:rPr lang="en-US" sz="1000" i="1">
                              <a:latin typeface="Cambria Math" panose="02040503050406030204" pitchFamily="18" charset="0"/>
                            </a:rPr>
                            <m:t>𝑘</m:t>
                          </m:r>
                          <m:r>
                            <a:rPr lang="en-US" sz="1000" b="0" i="1" smtClean="0">
                              <a:latin typeface="Cambria Math" panose="02040503050406030204" pitchFamily="18" charset="0"/>
                            </a:rPr>
                            <m:t>𝑚</m:t>
                          </m:r>
                        </m:sub>
                      </m:sSub>
                    </m:oMath>
                  </m:oMathPara>
                </a14:m>
                <a:endParaRPr kumimoji="0" lang="en-US" sz="10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139" name="TextBox 138">
                <a:extLst>
                  <a:ext uri="{FF2B5EF4-FFF2-40B4-BE49-F238E27FC236}">
                    <a16:creationId xmlns:a16="http://schemas.microsoft.com/office/drawing/2014/main" id="{992B038A-EAFC-46E9-A2A8-44A6D01B9CDA}"/>
                  </a:ext>
                </a:extLst>
              </p:cNvPr>
              <p:cNvSpPr txBox="1">
                <a:spLocks noRot="1" noChangeAspect="1" noMove="1" noResize="1" noEditPoints="1" noAdjustHandles="1" noChangeArrowheads="1" noChangeShapeType="1" noTextEdit="1"/>
              </p:cNvSpPr>
              <p:nvPr/>
            </p:nvSpPr>
            <p:spPr>
              <a:xfrm>
                <a:off x="5536900" y="4229865"/>
                <a:ext cx="357983" cy="153888"/>
              </a:xfrm>
              <a:prstGeom prst="rect">
                <a:avLst/>
              </a:prstGeom>
              <a:blipFill>
                <a:blip r:embed="rId16"/>
                <a:stretch>
                  <a:fillRect b="-16000"/>
                </a:stretch>
              </a:blipFill>
            </p:spPr>
            <p:txBody>
              <a:bodyPr/>
              <a:lstStyle/>
              <a:p>
                <a:r>
                  <a:rPr lang="en-US">
                    <a:noFill/>
                  </a:rPr>
                  <a:t> </a:t>
                </a:r>
              </a:p>
            </p:txBody>
          </p:sp>
        </mc:Fallback>
      </mc:AlternateContent>
      <p:cxnSp>
        <p:nvCxnSpPr>
          <p:cNvPr id="140" name="Straight Arrow Connector 139">
            <a:extLst>
              <a:ext uri="{FF2B5EF4-FFF2-40B4-BE49-F238E27FC236}">
                <a16:creationId xmlns:a16="http://schemas.microsoft.com/office/drawing/2014/main" id="{C0B17DF9-4DE3-46EC-B2BB-3EF1554D326F}"/>
              </a:ext>
            </a:extLst>
          </p:cNvPr>
          <p:cNvCxnSpPr>
            <a:cxnSpLocks/>
          </p:cNvCxnSpPr>
          <p:nvPr/>
        </p:nvCxnSpPr>
        <p:spPr bwMode="auto">
          <a:xfrm flipH="1">
            <a:off x="5530850" y="4432300"/>
            <a:ext cx="107950" cy="171450"/>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41" name="TextBox 140">
                <a:extLst>
                  <a:ext uri="{FF2B5EF4-FFF2-40B4-BE49-F238E27FC236}">
                    <a16:creationId xmlns:a16="http://schemas.microsoft.com/office/drawing/2014/main" id="{FB4CDFA4-F9CF-44F0-950D-0DBDE027CFE7}"/>
                  </a:ext>
                </a:extLst>
              </p:cNvPr>
              <p:cNvSpPr txBox="1"/>
              <p:nvPr/>
            </p:nvSpPr>
            <p:spPr>
              <a:xfrm>
                <a:off x="7638750" y="4274315"/>
                <a:ext cx="362792" cy="153888"/>
              </a:xfrm>
              <a:prstGeom prst="rect">
                <a:avLst/>
              </a:prstGeom>
              <a:noFill/>
            </p:spPr>
            <p:txBody>
              <a:bodyPr wrap="none" lIns="0" tIns="0" rIns="0" bIns="0" rtlCol="0">
                <a:spAutoFit/>
              </a:bodyPr>
              <a:lstStyle/>
              <a:p>
                <a:pPr lvl="0">
                  <a:defRPr/>
                </a:pPr>
                <a14:m>
                  <m:oMathPara xmlns:m="http://schemas.openxmlformats.org/officeDocument/2006/math">
                    <m:oMathParaPr>
                      <m:jc m:val="centerGroup"/>
                    </m:oMathParaPr>
                    <m:oMath xmlns:m="http://schemas.openxmlformats.org/officeDocument/2006/math">
                      <m:r>
                        <a:rPr kumimoji="0" lang="en-US" sz="1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sSub>
                        <m:sSubPr>
                          <m:ctrlPr>
                            <a:rPr lang="en-US" sz="1000" i="1">
                              <a:latin typeface="Cambria Math" panose="02040503050406030204" pitchFamily="18" charset="0"/>
                            </a:rPr>
                          </m:ctrlPr>
                        </m:sSubPr>
                        <m:e>
                          <m:r>
                            <a:rPr lang="en-US" sz="1000" b="1" i="1">
                              <a:latin typeface="Cambria Math" panose="02040503050406030204" pitchFamily="18" charset="0"/>
                            </a:rPr>
                            <m:t>𝒀</m:t>
                          </m:r>
                        </m:e>
                        <m:sub>
                          <m:r>
                            <a:rPr lang="en-US" sz="1000" b="0" i="1" smtClean="0">
                              <a:latin typeface="Cambria Math" panose="02040503050406030204" pitchFamily="18" charset="0"/>
                            </a:rPr>
                            <m:t>𝑚𝑛</m:t>
                          </m:r>
                        </m:sub>
                      </m:sSub>
                    </m:oMath>
                  </m:oMathPara>
                </a14:m>
                <a:endParaRPr kumimoji="0" lang="en-US" sz="10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141" name="TextBox 140">
                <a:extLst>
                  <a:ext uri="{FF2B5EF4-FFF2-40B4-BE49-F238E27FC236}">
                    <a16:creationId xmlns:a16="http://schemas.microsoft.com/office/drawing/2014/main" id="{FB4CDFA4-F9CF-44F0-950D-0DBDE027CFE7}"/>
                  </a:ext>
                </a:extLst>
              </p:cNvPr>
              <p:cNvSpPr txBox="1">
                <a:spLocks noRot="1" noChangeAspect="1" noMove="1" noResize="1" noEditPoints="1" noAdjustHandles="1" noChangeArrowheads="1" noChangeShapeType="1" noTextEdit="1"/>
              </p:cNvSpPr>
              <p:nvPr/>
            </p:nvSpPr>
            <p:spPr>
              <a:xfrm>
                <a:off x="7638750" y="4274315"/>
                <a:ext cx="362792" cy="153888"/>
              </a:xfrm>
              <a:prstGeom prst="rect">
                <a:avLst/>
              </a:prstGeom>
              <a:blipFill>
                <a:blip r:embed="rId17"/>
                <a:stretch>
                  <a:fillRect b="-12000"/>
                </a:stretch>
              </a:blipFill>
            </p:spPr>
            <p:txBody>
              <a:bodyPr/>
              <a:lstStyle/>
              <a:p>
                <a:r>
                  <a:rPr lang="en-US">
                    <a:noFill/>
                  </a:rPr>
                  <a:t> </a:t>
                </a:r>
              </a:p>
            </p:txBody>
          </p:sp>
        </mc:Fallback>
      </mc:AlternateContent>
      <p:cxnSp>
        <p:nvCxnSpPr>
          <p:cNvPr id="144" name="Straight Arrow Connector 143">
            <a:extLst>
              <a:ext uri="{FF2B5EF4-FFF2-40B4-BE49-F238E27FC236}">
                <a16:creationId xmlns:a16="http://schemas.microsoft.com/office/drawing/2014/main" id="{097F503D-1C5D-493D-B81F-ABE15F6F073D}"/>
              </a:ext>
            </a:extLst>
          </p:cNvPr>
          <p:cNvCxnSpPr>
            <a:cxnSpLocks/>
          </p:cNvCxnSpPr>
          <p:nvPr/>
        </p:nvCxnSpPr>
        <p:spPr bwMode="auto">
          <a:xfrm flipH="1">
            <a:off x="7448550" y="4445000"/>
            <a:ext cx="298450" cy="546100"/>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45" name="TextBox 144">
                <a:extLst>
                  <a:ext uri="{FF2B5EF4-FFF2-40B4-BE49-F238E27FC236}">
                    <a16:creationId xmlns:a16="http://schemas.microsoft.com/office/drawing/2014/main" id="{E7D70697-69DE-4D29-8BD7-905B211A56AA}"/>
                  </a:ext>
                </a:extLst>
              </p:cNvPr>
              <p:cNvSpPr txBox="1"/>
              <p:nvPr/>
            </p:nvSpPr>
            <p:spPr>
              <a:xfrm>
                <a:off x="6381450" y="4242565"/>
                <a:ext cx="652679" cy="153888"/>
              </a:xfrm>
              <a:prstGeom prst="rect">
                <a:avLst/>
              </a:prstGeom>
              <a:noFill/>
            </p:spPr>
            <p:txBody>
              <a:bodyPr wrap="none" lIns="0" tIns="0" rIns="0" bIns="0" rtlCol="0">
                <a:spAutoFit/>
              </a:bodyPr>
              <a:lstStyle/>
              <a:p>
                <a:pPr lvl="0">
                  <a:defRPr/>
                </a:pPr>
                <a14:m>
                  <m:oMathPara xmlns:m="http://schemas.openxmlformats.org/officeDocument/2006/math">
                    <m:oMathParaPr>
                      <m:jc m:val="centerGroup"/>
                    </m:oMathParaPr>
                    <m:oMath xmlns:m="http://schemas.openxmlformats.org/officeDocument/2006/math">
                      <m:sSub>
                        <m:sSubPr>
                          <m:ctrlPr>
                            <a:rPr lang="en-US" sz="1000" i="1" smtClean="0">
                              <a:latin typeface="Cambria Math" panose="02040503050406030204" pitchFamily="18" charset="0"/>
                            </a:rPr>
                          </m:ctrlPr>
                        </m:sSubPr>
                        <m:e>
                          <m:r>
                            <a:rPr lang="en-US" sz="1000" b="1" i="1">
                              <a:latin typeface="Cambria Math" panose="02040503050406030204" pitchFamily="18" charset="0"/>
                            </a:rPr>
                            <m:t>𝒀</m:t>
                          </m:r>
                        </m:e>
                        <m:sub>
                          <m:r>
                            <a:rPr lang="en-US" sz="1000" b="0" i="1" smtClean="0">
                              <a:latin typeface="Cambria Math" panose="02040503050406030204" pitchFamily="18" charset="0"/>
                            </a:rPr>
                            <m:t>𝑘𝑚</m:t>
                          </m:r>
                        </m:sub>
                      </m:sSub>
                      <m:r>
                        <a:rPr lang="en-US" sz="1000" b="0" i="1" smtClean="0">
                          <a:latin typeface="Cambria Math" panose="02040503050406030204" pitchFamily="18" charset="0"/>
                        </a:rPr>
                        <m:t>+</m:t>
                      </m:r>
                      <m:sSub>
                        <m:sSubPr>
                          <m:ctrlPr>
                            <a:rPr lang="en-US" sz="1000" i="1">
                              <a:latin typeface="Cambria Math" panose="02040503050406030204" pitchFamily="18" charset="0"/>
                            </a:rPr>
                          </m:ctrlPr>
                        </m:sSubPr>
                        <m:e>
                          <m:r>
                            <a:rPr lang="en-US" sz="1000" b="1" i="1">
                              <a:latin typeface="Cambria Math" panose="02040503050406030204" pitchFamily="18" charset="0"/>
                            </a:rPr>
                            <m:t>𝒀</m:t>
                          </m:r>
                        </m:e>
                        <m:sub>
                          <m:r>
                            <a:rPr lang="en-US" sz="1000" b="0" i="1" smtClean="0">
                              <a:latin typeface="Cambria Math" panose="02040503050406030204" pitchFamily="18" charset="0"/>
                            </a:rPr>
                            <m:t>𝑚𝑛</m:t>
                          </m:r>
                        </m:sub>
                      </m:sSub>
                    </m:oMath>
                  </m:oMathPara>
                </a14:m>
                <a:endParaRPr kumimoji="0" lang="en-US" sz="10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145" name="TextBox 144">
                <a:extLst>
                  <a:ext uri="{FF2B5EF4-FFF2-40B4-BE49-F238E27FC236}">
                    <a16:creationId xmlns:a16="http://schemas.microsoft.com/office/drawing/2014/main" id="{E7D70697-69DE-4D29-8BD7-905B211A56AA}"/>
                  </a:ext>
                </a:extLst>
              </p:cNvPr>
              <p:cNvSpPr txBox="1">
                <a:spLocks noRot="1" noChangeAspect="1" noMove="1" noResize="1" noEditPoints="1" noAdjustHandles="1" noChangeArrowheads="1" noChangeShapeType="1" noTextEdit="1"/>
              </p:cNvSpPr>
              <p:nvPr/>
            </p:nvSpPr>
            <p:spPr>
              <a:xfrm>
                <a:off x="6381450" y="4242565"/>
                <a:ext cx="652679" cy="153888"/>
              </a:xfrm>
              <a:prstGeom prst="rect">
                <a:avLst/>
              </a:prstGeom>
              <a:blipFill>
                <a:blip r:embed="rId18"/>
                <a:stretch>
                  <a:fillRect l="-4673" b="-16000"/>
                </a:stretch>
              </a:blipFill>
            </p:spPr>
            <p:txBody>
              <a:bodyPr/>
              <a:lstStyle/>
              <a:p>
                <a:r>
                  <a:rPr lang="en-US">
                    <a:noFill/>
                  </a:rPr>
                  <a:t> </a:t>
                </a:r>
              </a:p>
            </p:txBody>
          </p:sp>
        </mc:Fallback>
      </mc:AlternateContent>
      <p:cxnSp>
        <p:nvCxnSpPr>
          <p:cNvPr id="146" name="Straight Arrow Connector 145">
            <a:extLst>
              <a:ext uri="{FF2B5EF4-FFF2-40B4-BE49-F238E27FC236}">
                <a16:creationId xmlns:a16="http://schemas.microsoft.com/office/drawing/2014/main" id="{ECFD9400-D0FB-4CF2-B94A-3DDBEEEF2EB7}"/>
              </a:ext>
            </a:extLst>
          </p:cNvPr>
          <p:cNvCxnSpPr>
            <a:cxnSpLocks/>
          </p:cNvCxnSpPr>
          <p:nvPr/>
        </p:nvCxnSpPr>
        <p:spPr bwMode="auto">
          <a:xfrm flipH="1">
            <a:off x="6191250" y="4438650"/>
            <a:ext cx="336550" cy="615950"/>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47" name="TextBox 146">
                <a:extLst>
                  <a:ext uri="{FF2B5EF4-FFF2-40B4-BE49-F238E27FC236}">
                    <a16:creationId xmlns:a16="http://schemas.microsoft.com/office/drawing/2014/main" id="{1BD5C587-C5F9-4809-B855-6A9B1EEDD653}"/>
                  </a:ext>
                </a:extLst>
              </p:cNvPr>
              <p:cNvSpPr txBox="1"/>
              <p:nvPr/>
            </p:nvSpPr>
            <p:spPr>
              <a:xfrm>
                <a:off x="4349450" y="5938015"/>
                <a:ext cx="362792" cy="153888"/>
              </a:xfrm>
              <a:prstGeom prst="rect">
                <a:avLst/>
              </a:prstGeom>
              <a:noFill/>
            </p:spPr>
            <p:txBody>
              <a:bodyPr wrap="none" lIns="0" tIns="0" rIns="0" bIns="0" rtlCol="0">
                <a:spAutoFit/>
              </a:bodyPr>
              <a:lstStyle/>
              <a:p>
                <a:pPr lvl="0">
                  <a:defRPr/>
                </a:pPr>
                <a14:m>
                  <m:oMathPara xmlns:m="http://schemas.openxmlformats.org/officeDocument/2006/math">
                    <m:oMathParaPr>
                      <m:jc m:val="centerGroup"/>
                    </m:oMathParaPr>
                    <m:oMath xmlns:m="http://schemas.openxmlformats.org/officeDocument/2006/math">
                      <m:r>
                        <a:rPr kumimoji="0" lang="en-US" sz="1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sSub>
                        <m:sSubPr>
                          <m:ctrlPr>
                            <a:rPr lang="en-US" sz="1000" i="1">
                              <a:latin typeface="Cambria Math" panose="02040503050406030204" pitchFamily="18" charset="0"/>
                            </a:rPr>
                          </m:ctrlPr>
                        </m:sSubPr>
                        <m:e>
                          <m:r>
                            <a:rPr lang="en-US" sz="1000" b="1" i="1">
                              <a:latin typeface="Cambria Math" panose="02040503050406030204" pitchFamily="18" charset="0"/>
                            </a:rPr>
                            <m:t>𝒀</m:t>
                          </m:r>
                        </m:e>
                        <m:sub>
                          <m:r>
                            <a:rPr lang="en-US" sz="1000" b="0" i="1" smtClean="0">
                              <a:latin typeface="Cambria Math" panose="02040503050406030204" pitchFamily="18" charset="0"/>
                            </a:rPr>
                            <m:t>𝑚𝑛</m:t>
                          </m:r>
                        </m:sub>
                      </m:sSub>
                    </m:oMath>
                  </m:oMathPara>
                </a14:m>
                <a:endParaRPr kumimoji="0" lang="en-US" sz="10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147" name="TextBox 146">
                <a:extLst>
                  <a:ext uri="{FF2B5EF4-FFF2-40B4-BE49-F238E27FC236}">
                    <a16:creationId xmlns:a16="http://schemas.microsoft.com/office/drawing/2014/main" id="{1BD5C587-C5F9-4809-B855-6A9B1EEDD653}"/>
                  </a:ext>
                </a:extLst>
              </p:cNvPr>
              <p:cNvSpPr txBox="1">
                <a:spLocks noRot="1" noChangeAspect="1" noMove="1" noResize="1" noEditPoints="1" noAdjustHandles="1" noChangeArrowheads="1" noChangeShapeType="1" noTextEdit="1"/>
              </p:cNvSpPr>
              <p:nvPr/>
            </p:nvSpPr>
            <p:spPr>
              <a:xfrm>
                <a:off x="4349450" y="5938015"/>
                <a:ext cx="362792" cy="153888"/>
              </a:xfrm>
              <a:prstGeom prst="rect">
                <a:avLst/>
              </a:prstGeom>
              <a:blipFill>
                <a:blip r:embed="rId19"/>
                <a:stretch>
                  <a:fillRect b="-12000"/>
                </a:stretch>
              </a:blipFill>
            </p:spPr>
            <p:txBody>
              <a:bodyPr/>
              <a:lstStyle/>
              <a:p>
                <a:r>
                  <a:rPr lang="en-US">
                    <a:noFill/>
                  </a:rPr>
                  <a:t> </a:t>
                </a:r>
              </a:p>
            </p:txBody>
          </p:sp>
        </mc:Fallback>
      </mc:AlternateContent>
      <p:cxnSp>
        <p:nvCxnSpPr>
          <p:cNvPr id="183" name="Straight Arrow Connector 182">
            <a:extLst>
              <a:ext uri="{FF2B5EF4-FFF2-40B4-BE49-F238E27FC236}">
                <a16:creationId xmlns:a16="http://schemas.microsoft.com/office/drawing/2014/main" id="{24F851F1-24C0-43D9-A871-DD5D90C2265D}"/>
              </a:ext>
            </a:extLst>
          </p:cNvPr>
          <p:cNvCxnSpPr>
            <a:cxnSpLocks/>
          </p:cNvCxnSpPr>
          <p:nvPr/>
        </p:nvCxnSpPr>
        <p:spPr bwMode="auto">
          <a:xfrm flipV="1">
            <a:off x="4597400" y="5842000"/>
            <a:ext cx="82550" cy="127000"/>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84" name="TextBox 183">
                <a:extLst>
                  <a:ext uri="{FF2B5EF4-FFF2-40B4-BE49-F238E27FC236}">
                    <a16:creationId xmlns:a16="http://schemas.microsoft.com/office/drawing/2014/main" id="{55E5CB96-3A58-4CBC-AACF-A4B547F5E081}"/>
                  </a:ext>
                </a:extLst>
              </p:cNvPr>
              <p:cNvSpPr txBox="1"/>
              <p:nvPr/>
            </p:nvSpPr>
            <p:spPr>
              <a:xfrm>
                <a:off x="6673550" y="5929125"/>
                <a:ext cx="569323" cy="153888"/>
              </a:xfrm>
              <a:prstGeom prst="rect">
                <a:avLst/>
              </a:prstGeom>
              <a:noFill/>
            </p:spPr>
            <p:txBody>
              <a:bodyPr wrap="none" lIns="0" tIns="0" rIns="0" bIns="0" rtlCol="0">
                <a:spAutoFit/>
              </a:bodyPr>
              <a:lstStyle/>
              <a:p>
                <a:pPr lvl="0">
                  <a:defRPr/>
                </a:pPr>
                <a14:m>
                  <m:oMathPara xmlns:m="http://schemas.openxmlformats.org/officeDocument/2006/math">
                    <m:oMathParaPr>
                      <m:jc m:val="centerGroup"/>
                    </m:oMathParaPr>
                    <m:oMath xmlns:m="http://schemas.openxmlformats.org/officeDocument/2006/math">
                      <m:sSub>
                        <m:sSubPr>
                          <m:ctrlPr>
                            <a:rPr lang="en-US" sz="1000" i="1" smtClean="0">
                              <a:latin typeface="Cambria Math" panose="02040503050406030204" pitchFamily="18" charset="0"/>
                            </a:rPr>
                          </m:ctrlPr>
                        </m:sSubPr>
                        <m:e>
                          <m:r>
                            <a:rPr lang="en-US" sz="1000" b="1" i="1">
                              <a:latin typeface="Cambria Math" panose="02040503050406030204" pitchFamily="18" charset="0"/>
                            </a:rPr>
                            <m:t>𝒀</m:t>
                          </m:r>
                        </m:e>
                        <m:sub>
                          <m:r>
                            <a:rPr lang="en-US" sz="1000" b="0" i="1" smtClean="0">
                              <a:latin typeface="Cambria Math" panose="02040503050406030204" pitchFamily="18" charset="0"/>
                            </a:rPr>
                            <m:t>𝑛</m:t>
                          </m:r>
                        </m:sub>
                      </m:sSub>
                      <m:r>
                        <a:rPr lang="en-US" sz="1000" b="0" i="1" smtClean="0">
                          <a:latin typeface="Cambria Math" panose="02040503050406030204" pitchFamily="18" charset="0"/>
                        </a:rPr>
                        <m:t>+</m:t>
                      </m:r>
                      <m:sSub>
                        <m:sSubPr>
                          <m:ctrlPr>
                            <a:rPr lang="en-US" sz="1000" i="1">
                              <a:latin typeface="Cambria Math" panose="02040503050406030204" pitchFamily="18" charset="0"/>
                            </a:rPr>
                          </m:ctrlPr>
                        </m:sSubPr>
                        <m:e>
                          <m:r>
                            <a:rPr lang="en-US" sz="1000" b="1" i="1">
                              <a:latin typeface="Cambria Math" panose="02040503050406030204" pitchFamily="18" charset="0"/>
                            </a:rPr>
                            <m:t>𝒀</m:t>
                          </m:r>
                        </m:e>
                        <m:sub>
                          <m:r>
                            <a:rPr lang="en-US" sz="1000" b="0" i="1" smtClean="0">
                              <a:latin typeface="Cambria Math" panose="02040503050406030204" pitchFamily="18" charset="0"/>
                            </a:rPr>
                            <m:t>𝑚𝑛</m:t>
                          </m:r>
                        </m:sub>
                      </m:sSub>
                    </m:oMath>
                  </m:oMathPara>
                </a14:m>
                <a:endParaRPr kumimoji="0" lang="en-US" sz="10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184" name="TextBox 183">
                <a:extLst>
                  <a:ext uri="{FF2B5EF4-FFF2-40B4-BE49-F238E27FC236}">
                    <a16:creationId xmlns:a16="http://schemas.microsoft.com/office/drawing/2014/main" id="{55E5CB96-3A58-4CBC-AACF-A4B547F5E081}"/>
                  </a:ext>
                </a:extLst>
              </p:cNvPr>
              <p:cNvSpPr txBox="1">
                <a:spLocks noRot="1" noChangeAspect="1" noMove="1" noResize="1" noEditPoints="1" noAdjustHandles="1" noChangeArrowheads="1" noChangeShapeType="1" noTextEdit="1"/>
              </p:cNvSpPr>
              <p:nvPr/>
            </p:nvSpPr>
            <p:spPr>
              <a:xfrm>
                <a:off x="6673550" y="5929125"/>
                <a:ext cx="569323" cy="153888"/>
              </a:xfrm>
              <a:prstGeom prst="rect">
                <a:avLst/>
              </a:prstGeom>
              <a:blipFill>
                <a:blip r:embed="rId20"/>
                <a:stretch>
                  <a:fillRect l="-5376" b="-12000"/>
                </a:stretch>
              </a:blipFill>
            </p:spPr>
            <p:txBody>
              <a:bodyPr/>
              <a:lstStyle/>
              <a:p>
                <a:r>
                  <a:rPr lang="en-US">
                    <a:noFill/>
                  </a:rPr>
                  <a:t> </a:t>
                </a:r>
              </a:p>
            </p:txBody>
          </p:sp>
        </mc:Fallback>
      </mc:AlternateContent>
      <p:cxnSp>
        <p:nvCxnSpPr>
          <p:cNvPr id="185" name="Straight Arrow Connector 184">
            <a:extLst>
              <a:ext uri="{FF2B5EF4-FFF2-40B4-BE49-F238E27FC236}">
                <a16:creationId xmlns:a16="http://schemas.microsoft.com/office/drawing/2014/main" id="{EAD414B4-6D15-4299-895C-52AE9A99C09F}"/>
              </a:ext>
            </a:extLst>
          </p:cNvPr>
          <p:cNvCxnSpPr>
            <a:cxnSpLocks/>
          </p:cNvCxnSpPr>
          <p:nvPr/>
        </p:nvCxnSpPr>
        <p:spPr bwMode="auto">
          <a:xfrm flipV="1">
            <a:off x="7188200" y="5835650"/>
            <a:ext cx="82550" cy="127000"/>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56867142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107</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488091" y="76200"/>
            <a:ext cx="8576009" cy="704478"/>
          </a:xfrm>
        </p:spPr>
        <p:txBody>
          <a:bodyPr/>
          <a:lstStyle/>
          <a:p>
            <a:r>
              <a:rPr lang="en-US" sz="4000" dirty="0">
                <a:latin typeface="Times New Roman" panose="02020603050405020304" pitchFamily="18" charset="0"/>
                <a:cs typeface="Times New Roman" panose="02020603050405020304" pitchFamily="18" charset="0"/>
              </a:rPr>
              <a:t>Overall Structure of Solving Power Flow</a:t>
            </a:r>
          </a:p>
        </p:txBody>
      </p:sp>
      <p:sp>
        <p:nvSpPr>
          <p:cNvPr id="10" name="Rectangle 9"/>
          <p:cNvSpPr/>
          <p:nvPr/>
        </p:nvSpPr>
        <p:spPr>
          <a:xfrm>
            <a:off x="568908" y="715545"/>
            <a:ext cx="7481879" cy="369332"/>
          </a:xfrm>
          <a:prstGeom prst="rect">
            <a:avLst/>
          </a:prstGeom>
        </p:spPr>
        <p:txBody>
          <a:bodyPr wrap="square">
            <a:spAutoFit/>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How to solve power flow?</a:t>
            </a:r>
          </a:p>
        </p:txBody>
      </p:sp>
      <p:pic>
        <p:nvPicPr>
          <p:cNvPr id="59" name="Picture 58">
            <a:extLst>
              <a:ext uri="{FF2B5EF4-FFF2-40B4-BE49-F238E27FC236}">
                <a16:creationId xmlns:a16="http://schemas.microsoft.com/office/drawing/2014/main" id="{A9DC317C-14A2-4548-BF25-92EAA9DFA6DD}"/>
              </a:ext>
            </a:extLst>
          </p:cNvPr>
          <p:cNvPicPr>
            <a:picLocks noChangeAspect="1"/>
          </p:cNvPicPr>
          <p:nvPr/>
        </p:nvPicPr>
        <p:blipFill>
          <a:blip r:embed="rId3"/>
          <a:stretch>
            <a:fillRect/>
          </a:stretch>
        </p:blipFill>
        <p:spPr>
          <a:xfrm>
            <a:off x="2529840" y="1077561"/>
            <a:ext cx="3909060" cy="2310175"/>
          </a:xfrm>
          <a:prstGeom prst="rect">
            <a:avLst/>
          </a:prstGeom>
        </p:spPr>
      </p:pic>
      <mc:AlternateContent xmlns:mc="http://schemas.openxmlformats.org/markup-compatibility/2006" xmlns:a14="http://schemas.microsoft.com/office/drawing/2010/main">
        <mc:Choice Requires="a14">
          <p:sp>
            <p:nvSpPr>
              <p:cNvPr id="184" name="Rectangle 183">
                <a:extLst>
                  <a:ext uri="{FF2B5EF4-FFF2-40B4-BE49-F238E27FC236}">
                    <a16:creationId xmlns:a16="http://schemas.microsoft.com/office/drawing/2014/main" id="{044943E3-C6EB-43D2-A922-1068DF6D4D8E}"/>
                  </a:ext>
                </a:extLst>
              </p:cNvPr>
              <p:cNvSpPr/>
              <p:nvPr/>
            </p:nvSpPr>
            <p:spPr>
              <a:xfrm>
                <a:off x="386028" y="3435885"/>
                <a:ext cx="8757972" cy="2648738"/>
              </a:xfrm>
              <a:prstGeom prst="rect">
                <a:avLst/>
              </a:prstGeom>
            </p:spPr>
            <p:txBody>
              <a:bodyPr wrap="square">
                <a:spAutoFit/>
              </a:bodyPr>
              <a:lstStyle/>
              <a:p>
                <a:pPr marL="0" lvl="1" eaLnBrk="0" fontAlgn="base" hangingPunct="0">
                  <a:spcBef>
                    <a:spcPct val="0"/>
                  </a:spcBef>
                  <a:spcAft>
                    <a:spcPct val="0"/>
                  </a:spcAft>
                  <a:defRPr/>
                </a:pPr>
                <a:r>
                  <a:rPr lang="en-US" dirty="0">
                    <a:solidFill>
                      <a:srgbClr val="000000"/>
                    </a:solidFill>
                    <a:latin typeface="Times New Roman" panose="02020603050405020304" pitchFamily="18" charset="0"/>
                    <a:cs typeface="Times New Roman" panose="02020603050405020304" pitchFamily="18" charset="0"/>
                  </a:rPr>
                  <a:t>A general outline of solution of the power flow: </a:t>
                </a:r>
              </a:p>
              <a:p>
                <a:pPr marL="2857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Step 1: Initialization.</a:t>
                </a:r>
              </a:p>
              <a:p>
                <a:pPr marL="742950" lvl="2" indent="-285750" eaLnBrk="0" fontAlgn="base" hangingPunct="0">
                  <a:spcBef>
                    <a:spcPct val="0"/>
                  </a:spcBef>
                  <a:spcAft>
                    <a:spcPct val="0"/>
                  </a:spcAft>
                  <a:buFont typeface="Wingdings" panose="05000000000000000000" pitchFamily="2" charset="2"/>
                  <a:buChar char="Ø"/>
                  <a:defRPr/>
                </a:pP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Calculate the injection currents of the </a:t>
                </a:r>
                <a:r>
                  <a:rPr kumimoji="0" lang="en-US"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Vsource</a:t>
                </a: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14:m>
                  <m:oMath xmlns:m="http://schemas.openxmlformats.org/officeDocument/2006/math">
                    <m:r>
                      <a:rPr kumimoji="0" lang="en-US" sz="14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 </m:t>
                    </m:r>
                    <m:sSub>
                      <m:sSubPr>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a:rPr kumimoji="0" lang="en-US" sz="14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𝑰</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𝑠𝑜𝑢𝑟𝑐𝑒</m:t>
                        </m:r>
                      </m:sub>
                    </m:s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sSub>
                      <m:sSubPr>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a:rPr kumimoji="0" lang="en-US" sz="14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𝒀</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𝑠𝑜𝑢𝑟𝑐𝑒</m:t>
                        </m:r>
                      </m:sub>
                    </m:s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sSub>
                      <m:sSubPr>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a:rPr kumimoji="0" lang="en-US" sz="14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𝑽</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𝑠𝑜𝑢𝑟𝑐𝑒</m:t>
                        </m:r>
                      </m:sub>
                    </m:sSub>
                  </m:oMath>
                </a14:m>
                <a:endPar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742950" lvl="2" indent="-285750" eaLnBrk="0" fontAlgn="base" hangingPunct="0">
                  <a:spcBef>
                    <a:spcPct val="0"/>
                  </a:spcBef>
                  <a:spcAft>
                    <a:spcPct val="0"/>
                  </a:spcAft>
                  <a:buFont typeface="Wingdings" panose="05000000000000000000" pitchFamily="2" charset="2"/>
                  <a:buChar char="Ø"/>
                  <a:defRPr/>
                </a:pP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Calculate the initial nodal voltages using </a:t>
                </a:r>
                <a14:m>
                  <m:oMath xmlns:m="http://schemas.openxmlformats.org/officeDocument/2006/math">
                    <m:sSub>
                      <m:sSubPr>
                        <m:ctrlPr>
                          <a:rPr lang="en-US" sz="1400" i="1">
                            <a:solidFill>
                              <a:srgbClr val="000000"/>
                            </a:solidFill>
                            <a:latin typeface="Cambria Math" panose="02040503050406030204" pitchFamily="18" charset="0"/>
                            <a:cs typeface="Times New Roman" panose="02020603050405020304" pitchFamily="18" charset="0"/>
                          </a:rPr>
                        </m:ctrlPr>
                      </m:sSubPr>
                      <m:e>
                        <m:r>
                          <a:rPr lang="en-US" sz="1400" b="1" i="1">
                            <a:solidFill>
                              <a:srgbClr val="000000"/>
                            </a:solidFill>
                            <a:latin typeface="Cambria Math" panose="02040503050406030204" pitchFamily="18" charset="0"/>
                            <a:cs typeface="Times New Roman" panose="02020603050405020304" pitchFamily="18" charset="0"/>
                          </a:rPr>
                          <m:t>𝑰</m:t>
                        </m:r>
                      </m:e>
                      <m:sub>
                        <m:r>
                          <a:rPr lang="en-US" sz="1400" i="1">
                            <a:solidFill>
                              <a:srgbClr val="000000"/>
                            </a:solidFill>
                            <a:latin typeface="Cambria Math" panose="02040503050406030204" pitchFamily="18" charset="0"/>
                            <a:cs typeface="Times New Roman" panose="02020603050405020304" pitchFamily="18" charset="0"/>
                          </a:rPr>
                          <m:t>𝑠𝑜𝑢𝑟𝑐𝑒</m:t>
                        </m:r>
                      </m:sub>
                    </m:sSub>
                  </m:oMath>
                </a14:m>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with all other injections currents set to 0: </a:t>
                </a:r>
                <a14:m>
                  <m:oMath xmlns:m="http://schemas.openxmlformats.org/officeDocument/2006/math">
                    <m:sSub>
                      <m:sSubPr>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a:rPr kumimoji="0" lang="en-US" sz="1400" b="1" i="0"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𝐕</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0</m:t>
                        </m:r>
                      </m:sub>
                    </m:s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sSup>
                      <m:sSupPr>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pPr>
                      <m:e>
                        <m:r>
                          <a:rPr kumimoji="0" lang="en-US" sz="1400" b="1" i="0"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𝐘</m:t>
                        </m:r>
                      </m:e>
                      <m:sup>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−1</m:t>
                        </m:r>
                      </m:sup>
                    </m:sSup>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sSub>
                      <m:sSubPr>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a:rPr kumimoji="0" lang="en-US" sz="1400" b="1" i="0"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𝐈</m:t>
                        </m:r>
                      </m:e>
                      <m:sub>
                        <m:r>
                          <m:rPr>
                            <m:sty m:val="p"/>
                          </m:rPr>
                          <a:rPr kumimoji="0" lang="en-US" sz="14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inj</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,0</m:t>
                        </m:r>
                      </m:sub>
                    </m:sSub>
                  </m:oMath>
                </a14:m>
                <a:endPar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285750" lvl="2" indent="-285750" eaLnBrk="0" fontAlgn="base" hangingPunct="0">
                  <a:spcBef>
                    <a:spcPct val="0"/>
                  </a:spcBef>
                  <a:spcAft>
                    <a:spcPct val="0"/>
                  </a:spcAft>
                  <a:buFont typeface="Arial" panose="020B0604020202020204" pitchFamily="34" charset="0"/>
                  <a:buChar char="•"/>
                  <a:defRPr/>
                </a:pPr>
                <a:r>
                  <a:rPr lang="en-US" sz="1400" dirty="0">
                    <a:solidFill>
                      <a:srgbClr val="000000"/>
                    </a:solidFill>
                    <a:latin typeface="Times New Roman" panose="02020603050405020304" pitchFamily="18" charset="0"/>
                    <a:cs typeface="Times New Roman" panose="02020603050405020304" pitchFamily="18" charset="0"/>
                  </a:rPr>
                  <a:t>Step 2: </a:t>
                </a:r>
              </a:p>
              <a:p>
                <a:pPr marL="283464" lvl="2" eaLnBrk="0" fontAlgn="base" hangingPunct="0">
                  <a:spcBef>
                    <a:spcPct val="0"/>
                  </a:spcBef>
                  <a:spcAft>
                    <a:spcPct val="0"/>
                  </a:spcAft>
                  <a:defRPr/>
                </a:pPr>
                <a:r>
                  <a:rPr lang="en-US" sz="1400" dirty="0">
                    <a:solidFill>
                      <a:srgbClr val="000000"/>
                    </a:solidFill>
                    <a:latin typeface="Times New Roman" panose="02020603050405020304" pitchFamily="18" charset="0"/>
                    <a:cs typeface="Times New Roman" panose="02020603050405020304" pitchFamily="18" charset="0"/>
                  </a:rPr>
                  <a:t>Calculate the injection (compensation) currents for all the power conversion (PC) elements and adding them into the appropriate slot in the current vector to obtain </a:t>
                </a:r>
                <a14:m>
                  <m:oMath xmlns:m="http://schemas.openxmlformats.org/officeDocument/2006/math">
                    <m:sSub>
                      <m:sSubPr>
                        <m:ctrlPr>
                          <a:rPr lang="en-US" sz="1400" i="1">
                            <a:solidFill>
                              <a:srgbClr val="000000"/>
                            </a:solidFill>
                            <a:latin typeface="Cambria Math" panose="02040503050406030204" pitchFamily="18" charset="0"/>
                            <a:cs typeface="Times New Roman" panose="02020603050405020304" pitchFamily="18" charset="0"/>
                          </a:rPr>
                        </m:ctrlPr>
                      </m:sSubPr>
                      <m:e>
                        <m:r>
                          <a:rPr lang="en-US" sz="1400" b="1" i="0">
                            <a:solidFill>
                              <a:srgbClr val="000000"/>
                            </a:solidFill>
                            <a:latin typeface="Cambria Math" panose="02040503050406030204" pitchFamily="18" charset="0"/>
                            <a:cs typeface="Times New Roman" panose="02020603050405020304" pitchFamily="18" charset="0"/>
                          </a:rPr>
                          <m:t>𝐈</m:t>
                        </m:r>
                      </m:e>
                      <m:sub>
                        <m:r>
                          <a:rPr lang="en-US" sz="1400" b="0" i="1" smtClean="0">
                            <a:solidFill>
                              <a:srgbClr val="000000"/>
                            </a:solidFill>
                            <a:latin typeface="Cambria Math" panose="02040503050406030204" pitchFamily="18" charset="0"/>
                            <a:cs typeface="Times New Roman" panose="02020603050405020304" pitchFamily="18" charset="0"/>
                          </a:rPr>
                          <m:t>𝑖𝑛𝑗</m:t>
                        </m:r>
                        <m:r>
                          <a:rPr lang="en-US" sz="1400" b="0" i="1" smtClean="0">
                            <a:solidFill>
                              <a:srgbClr val="000000"/>
                            </a:solidFill>
                            <a:latin typeface="Cambria Math" panose="02040503050406030204" pitchFamily="18" charset="0"/>
                            <a:cs typeface="Times New Roman" panose="02020603050405020304" pitchFamily="18" charset="0"/>
                          </a:rPr>
                          <m:t>,</m:t>
                        </m:r>
                        <m:r>
                          <a:rPr lang="en-US" sz="1400" b="0" i="1" smtClean="0">
                            <a:solidFill>
                              <a:srgbClr val="000000"/>
                            </a:solidFill>
                            <a:latin typeface="Cambria Math" panose="02040503050406030204" pitchFamily="18" charset="0"/>
                            <a:cs typeface="Times New Roman" panose="02020603050405020304" pitchFamily="18" charset="0"/>
                          </a:rPr>
                          <m:t>𝑛</m:t>
                        </m:r>
                      </m:sub>
                    </m:sSub>
                  </m:oMath>
                </a14:m>
                <a:r>
                  <a:rPr lang="en-US" sz="1400" dirty="0">
                    <a:solidFill>
                      <a:srgbClr val="000000"/>
                    </a:solidFill>
                    <a:latin typeface="Times New Roman" panose="02020603050405020304" pitchFamily="18" charset="0"/>
                    <a:cs typeface="Times New Roman" panose="02020603050405020304" pitchFamily="18" charset="0"/>
                  </a:rPr>
                  <a:t>, where, </a:t>
                </a:r>
                <a14:m>
                  <m:oMath xmlns:m="http://schemas.openxmlformats.org/officeDocument/2006/math">
                    <m:r>
                      <a:rPr lang="en-US" sz="1400" b="0" i="1" smtClean="0">
                        <a:solidFill>
                          <a:srgbClr val="000000"/>
                        </a:solidFill>
                        <a:latin typeface="Cambria Math" panose="02040503050406030204" pitchFamily="18" charset="0"/>
                        <a:cs typeface="Times New Roman" panose="02020603050405020304" pitchFamily="18" charset="0"/>
                      </a:rPr>
                      <m:t>𝑛</m:t>
                    </m:r>
                  </m:oMath>
                </a14:m>
                <a:r>
                  <a:rPr lang="en-US" sz="1400" dirty="0">
                    <a:solidFill>
                      <a:srgbClr val="000000"/>
                    </a:solidFill>
                    <a:latin typeface="Times New Roman" panose="02020603050405020304" pitchFamily="18" charset="0"/>
                    <a:cs typeface="Times New Roman" panose="02020603050405020304" pitchFamily="18" charset="0"/>
                  </a:rPr>
                  <a:t> denotes the</a:t>
                </a:r>
                <a:r>
                  <a:rPr lang="en-US" sz="1400" dirty="0">
                    <a:solidFill>
                      <a:srgbClr val="000000"/>
                    </a:solidFill>
                    <a:cs typeface="Times New Roman" panose="02020603050405020304" pitchFamily="18" charset="0"/>
                  </a:rPr>
                  <a:t> </a:t>
                </a:r>
                <a14:m>
                  <m:oMath xmlns:m="http://schemas.openxmlformats.org/officeDocument/2006/math">
                    <m:r>
                      <a:rPr lang="en-US" sz="1400" i="1">
                        <a:solidFill>
                          <a:srgbClr val="000000"/>
                        </a:solidFill>
                        <a:latin typeface="Cambria Math" panose="02040503050406030204" pitchFamily="18" charset="0"/>
                        <a:cs typeface="Times New Roman" panose="02020603050405020304" pitchFamily="18" charset="0"/>
                      </a:rPr>
                      <m:t>𝑛</m:t>
                    </m:r>
                    <m:r>
                      <a:rPr lang="en-US" sz="1400" b="0" i="1" smtClean="0">
                        <a:solidFill>
                          <a:srgbClr val="000000"/>
                        </a:solidFill>
                        <a:latin typeface="Cambria Math" panose="02040503050406030204" pitchFamily="18" charset="0"/>
                        <a:cs typeface="Times New Roman" panose="02020603050405020304" pitchFamily="18" charset="0"/>
                      </a:rPr>
                      <m:t>′</m:t>
                    </m:r>
                  </m:oMath>
                </a14:m>
                <a:r>
                  <a:rPr lang="en-US" sz="1400" dirty="0" err="1">
                    <a:solidFill>
                      <a:srgbClr val="000000"/>
                    </a:solidFill>
                    <a:latin typeface="Times New Roman" panose="02020603050405020304" pitchFamily="18" charset="0"/>
                    <a:cs typeface="Times New Roman" panose="02020603050405020304" pitchFamily="18" charset="0"/>
                  </a:rPr>
                  <a:t>th</a:t>
                </a:r>
                <a:r>
                  <a:rPr lang="en-US" sz="1400" dirty="0">
                    <a:solidFill>
                      <a:srgbClr val="000000"/>
                    </a:solidFill>
                    <a:latin typeface="Times New Roman" panose="02020603050405020304" pitchFamily="18" charset="0"/>
                    <a:cs typeface="Times New Roman" panose="02020603050405020304" pitchFamily="18" charset="0"/>
                  </a:rPr>
                  <a:t> iteration.</a:t>
                </a:r>
              </a:p>
              <a:p>
                <a:pPr marL="285750" lvl="2" indent="-285750" eaLnBrk="0" fontAlgn="base" hangingPunct="0">
                  <a:spcBef>
                    <a:spcPct val="0"/>
                  </a:spcBef>
                  <a:spcAft>
                    <a:spcPct val="0"/>
                  </a:spcAft>
                  <a:buFont typeface="Arial" panose="020B0604020202020204" pitchFamily="34" charset="0"/>
                  <a:buChar char="•"/>
                  <a:defRPr/>
                </a:pPr>
                <a:r>
                  <a:rPr lang="en-US" sz="1400" dirty="0">
                    <a:solidFill>
                      <a:srgbClr val="000000"/>
                    </a:solidFill>
                    <a:latin typeface="Times New Roman" panose="02020603050405020304" pitchFamily="18" charset="0"/>
                    <a:cs typeface="Times New Roman" panose="02020603050405020304" pitchFamily="18" charset="0"/>
                  </a:rPr>
                  <a:t>Step 3: </a:t>
                </a:r>
              </a:p>
              <a:p>
                <a:pPr marL="283464" lvl="2" eaLnBrk="0" fontAlgn="base" hangingPunct="0">
                  <a:spcBef>
                    <a:spcPct val="0"/>
                  </a:spcBef>
                  <a:spcAft>
                    <a:spcPct val="0"/>
                  </a:spcAft>
                  <a:defRPr/>
                </a:pPr>
                <a:r>
                  <a:rPr lang="en-US" sz="1400" dirty="0">
                    <a:solidFill>
                      <a:srgbClr val="000000"/>
                    </a:solidFill>
                    <a:latin typeface="Times New Roman" panose="02020603050405020304" pitchFamily="18" charset="0"/>
                    <a:cs typeface="Times New Roman" panose="02020603050405020304" pitchFamily="18" charset="0"/>
                  </a:rPr>
                  <a:t>Update voltage vector: </a:t>
                </a:r>
                <a14:m>
                  <m:oMath xmlns:m="http://schemas.openxmlformats.org/officeDocument/2006/math">
                    <m:sSub>
                      <m:sSubPr>
                        <m:ctrlPr>
                          <a:rPr lang="en-US" sz="1400" i="1">
                            <a:solidFill>
                              <a:srgbClr val="000000"/>
                            </a:solidFill>
                            <a:latin typeface="Cambria Math" panose="02040503050406030204" pitchFamily="18" charset="0"/>
                            <a:cs typeface="Times New Roman" panose="02020603050405020304" pitchFamily="18" charset="0"/>
                          </a:rPr>
                        </m:ctrlPr>
                      </m:sSubPr>
                      <m:e>
                        <m:r>
                          <a:rPr lang="en-US" sz="1400" b="1" i="0">
                            <a:solidFill>
                              <a:srgbClr val="000000"/>
                            </a:solidFill>
                            <a:latin typeface="Cambria Math" panose="02040503050406030204" pitchFamily="18" charset="0"/>
                            <a:cs typeface="Times New Roman" panose="02020603050405020304" pitchFamily="18" charset="0"/>
                          </a:rPr>
                          <m:t>𝐕</m:t>
                        </m:r>
                      </m:e>
                      <m:sub>
                        <m:r>
                          <a:rPr lang="en-US" sz="1400" b="0" i="1" smtClean="0">
                            <a:solidFill>
                              <a:srgbClr val="000000"/>
                            </a:solidFill>
                            <a:latin typeface="Cambria Math" panose="02040503050406030204" pitchFamily="18" charset="0"/>
                            <a:cs typeface="Times New Roman" panose="02020603050405020304" pitchFamily="18" charset="0"/>
                          </a:rPr>
                          <m:t>𝑛</m:t>
                        </m:r>
                        <m:r>
                          <a:rPr lang="en-US" sz="1400" b="0" i="1" smtClean="0">
                            <a:solidFill>
                              <a:srgbClr val="000000"/>
                            </a:solidFill>
                            <a:latin typeface="Cambria Math" panose="02040503050406030204" pitchFamily="18" charset="0"/>
                            <a:cs typeface="Times New Roman" panose="02020603050405020304" pitchFamily="18" charset="0"/>
                          </a:rPr>
                          <m:t>+1</m:t>
                        </m:r>
                      </m:sub>
                    </m:sSub>
                    <m:r>
                      <a:rPr lang="en-US" sz="1400" b="0" i="1" smtClean="0">
                        <a:solidFill>
                          <a:srgbClr val="000000"/>
                        </a:solidFill>
                        <a:latin typeface="Cambria Math" panose="02040503050406030204" pitchFamily="18" charset="0"/>
                        <a:cs typeface="Times New Roman" panose="02020603050405020304" pitchFamily="18" charset="0"/>
                      </a:rPr>
                      <m:t>=</m:t>
                    </m:r>
                    <m:sSup>
                      <m:sSupPr>
                        <m:ctrlPr>
                          <a:rPr lang="en-US" sz="1400" i="1">
                            <a:solidFill>
                              <a:srgbClr val="000000"/>
                            </a:solidFill>
                            <a:latin typeface="Cambria Math" panose="02040503050406030204" pitchFamily="18" charset="0"/>
                            <a:cs typeface="Times New Roman" panose="02020603050405020304" pitchFamily="18" charset="0"/>
                          </a:rPr>
                        </m:ctrlPr>
                      </m:sSupPr>
                      <m:e>
                        <m:r>
                          <a:rPr lang="en-US" sz="1400" b="1">
                            <a:solidFill>
                              <a:srgbClr val="000000"/>
                            </a:solidFill>
                            <a:latin typeface="Cambria Math" panose="02040503050406030204" pitchFamily="18" charset="0"/>
                            <a:cs typeface="Times New Roman" panose="02020603050405020304" pitchFamily="18" charset="0"/>
                          </a:rPr>
                          <m:t>𝐘</m:t>
                        </m:r>
                      </m:e>
                      <m:sup>
                        <m:r>
                          <a:rPr lang="en-US" sz="1400" i="1">
                            <a:solidFill>
                              <a:srgbClr val="000000"/>
                            </a:solidFill>
                            <a:latin typeface="Cambria Math" panose="02040503050406030204" pitchFamily="18" charset="0"/>
                            <a:cs typeface="Times New Roman" panose="02020603050405020304" pitchFamily="18" charset="0"/>
                          </a:rPr>
                          <m:t>−1</m:t>
                        </m:r>
                      </m:sup>
                    </m:sSup>
                    <m:r>
                      <a:rPr lang="en-US" sz="1400" i="1">
                        <a:solidFill>
                          <a:srgbClr val="000000"/>
                        </a:solidFill>
                        <a:latin typeface="Cambria Math" panose="02040503050406030204" pitchFamily="18" charset="0"/>
                        <a:cs typeface="Times New Roman" panose="02020603050405020304" pitchFamily="18" charset="0"/>
                      </a:rPr>
                      <m:t>∗</m:t>
                    </m:r>
                    <m:sSub>
                      <m:sSubPr>
                        <m:ctrlPr>
                          <a:rPr lang="en-US" sz="1400" i="1">
                            <a:solidFill>
                              <a:srgbClr val="000000"/>
                            </a:solidFill>
                            <a:latin typeface="Cambria Math" panose="02040503050406030204" pitchFamily="18" charset="0"/>
                            <a:cs typeface="Times New Roman" panose="02020603050405020304" pitchFamily="18" charset="0"/>
                          </a:rPr>
                        </m:ctrlPr>
                      </m:sSubPr>
                      <m:e>
                        <m:r>
                          <a:rPr lang="en-US" sz="1400" b="1" i="0">
                            <a:solidFill>
                              <a:srgbClr val="000000"/>
                            </a:solidFill>
                            <a:latin typeface="Cambria Math" panose="02040503050406030204" pitchFamily="18" charset="0"/>
                            <a:cs typeface="Times New Roman" panose="02020603050405020304" pitchFamily="18" charset="0"/>
                          </a:rPr>
                          <m:t>𝐈</m:t>
                        </m:r>
                      </m:e>
                      <m:sub>
                        <m:r>
                          <m:rPr>
                            <m:sty m:val="p"/>
                          </m:rPr>
                          <a:rPr lang="en-US" sz="1400" i="0">
                            <a:solidFill>
                              <a:srgbClr val="000000"/>
                            </a:solidFill>
                            <a:latin typeface="Cambria Math" panose="02040503050406030204" pitchFamily="18" charset="0"/>
                            <a:cs typeface="Times New Roman" panose="02020603050405020304" pitchFamily="18" charset="0"/>
                          </a:rPr>
                          <m:t>inj</m:t>
                        </m:r>
                        <m:r>
                          <a:rPr lang="en-US" sz="1400" i="1">
                            <a:solidFill>
                              <a:srgbClr val="000000"/>
                            </a:solidFill>
                            <a:latin typeface="Cambria Math" panose="02040503050406030204" pitchFamily="18" charset="0"/>
                            <a:cs typeface="Times New Roman" panose="02020603050405020304" pitchFamily="18" charset="0"/>
                          </a:rPr>
                          <m:t>,</m:t>
                        </m:r>
                        <m:r>
                          <a:rPr lang="en-US" sz="1400" i="1">
                            <a:solidFill>
                              <a:srgbClr val="000000"/>
                            </a:solidFill>
                            <a:latin typeface="Cambria Math" panose="02040503050406030204" pitchFamily="18" charset="0"/>
                            <a:cs typeface="Times New Roman" panose="02020603050405020304" pitchFamily="18" charset="0"/>
                          </a:rPr>
                          <m:t>𝑛</m:t>
                        </m:r>
                      </m:sub>
                    </m:sSub>
                  </m:oMath>
                </a14:m>
                <a:endPar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285750" lvl="2" indent="-285750" eaLnBrk="0" fontAlgn="base" hangingPunct="0">
                  <a:spcBef>
                    <a:spcPct val="0"/>
                  </a:spcBef>
                  <a:spcAft>
                    <a:spcPct val="0"/>
                  </a:spcAft>
                  <a:buFont typeface="Arial" panose="020B0604020202020204" pitchFamily="34" charset="0"/>
                  <a:buChar char="•"/>
                  <a:defRPr/>
                </a:pPr>
                <a:r>
                  <a:rPr lang="en-US" sz="1400" dirty="0">
                    <a:solidFill>
                      <a:srgbClr val="000000"/>
                    </a:solidFill>
                    <a:latin typeface="Times New Roman" panose="02020603050405020304" pitchFamily="18" charset="0"/>
                    <a:cs typeface="Times New Roman" panose="02020603050405020304" pitchFamily="18" charset="0"/>
                  </a:rPr>
                  <a:t>Step 4: </a:t>
                </a:r>
              </a:p>
              <a:p>
                <a:pPr marL="283464" lvl="2" eaLnBrk="0" fontAlgn="base" hangingPunct="0">
                  <a:spcBef>
                    <a:spcPct val="0"/>
                  </a:spcBef>
                  <a:spcAft>
                    <a:spcPct val="0"/>
                  </a:spcAft>
                  <a:defRPr/>
                </a:pPr>
                <a:r>
                  <a:rPr lang="en-US" dirty="0"/>
                  <a:t> </a:t>
                </a:r>
                <a:r>
                  <a:rPr lang="en-US" sz="1400" dirty="0">
                    <a:solidFill>
                      <a:srgbClr val="000000"/>
                    </a:solidFill>
                    <a:latin typeface="Times New Roman" panose="02020603050405020304" pitchFamily="18" charset="0"/>
                    <a:cs typeface="Times New Roman" panose="02020603050405020304" pitchFamily="18" charset="0"/>
                  </a:rPr>
                  <a:t>Check whether the voltage error exceeds the tolerance. If not, go to Step 2. </a:t>
                </a:r>
              </a:p>
            </p:txBody>
          </p:sp>
        </mc:Choice>
        <mc:Fallback xmlns="">
          <p:sp>
            <p:nvSpPr>
              <p:cNvPr id="184" name="Rectangle 183">
                <a:extLst>
                  <a:ext uri="{FF2B5EF4-FFF2-40B4-BE49-F238E27FC236}">
                    <a16:creationId xmlns:a16="http://schemas.microsoft.com/office/drawing/2014/main" id="{044943E3-C6EB-43D2-A922-1068DF6D4D8E}"/>
                  </a:ext>
                </a:extLst>
              </p:cNvPr>
              <p:cNvSpPr>
                <a:spLocks noRot="1" noChangeAspect="1" noMove="1" noResize="1" noEditPoints="1" noAdjustHandles="1" noChangeArrowheads="1" noChangeShapeType="1" noTextEdit="1"/>
              </p:cNvSpPr>
              <p:nvPr/>
            </p:nvSpPr>
            <p:spPr>
              <a:xfrm>
                <a:off x="386028" y="3435885"/>
                <a:ext cx="8757972" cy="2648738"/>
              </a:xfrm>
              <a:prstGeom prst="rect">
                <a:avLst/>
              </a:prstGeom>
              <a:blipFill>
                <a:blip r:embed="rId4"/>
                <a:stretch>
                  <a:fillRect l="-557" t="-1382" r="-626" b="-9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Speech Bubble: Rectangle with Corners Rounded 7">
                <a:extLst>
                  <a:ext uri="{FF2B5EF4-FFF2-40B4-BE49-F238E27FC236}">
                    <a16:creationId xmlns:a16="http://schemas.microsoft.com/office/drawing/2014/main" id="{D81282A6-A8D0-4206-8160-AA0045B3ED6D}"/>
                  </a:ext>
                </a:extLst>
              </p:cNvPr>
              <p:cNvSpPr/>
              <p:nvPr/>
            </p:nvSpPr>
            <p:spPr bwMode="auto">
              <a:xfrm>
                <a:off x="6896100" y="5104853"/>
                <a:ext cx="2179320" cy="953047"/>
              </a:xfrm>
              <a:prstGeom prst="wedgeRoundRectCallout">
                <a:avLst>
                  <a:gd name="adj1" fmla="val -39869"/>
                  <a:gd name="adj2" fmla="val -71564"/>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Times" charset="0"/>
                  </a:rPr>
                  <a:t>Note, regarding the injection currents:</a:t>
                </a:r>
              </a:p>
              <a:p>
                <a:pPr eaLnBrk="0" fontAlgn="base" hangingPunct="0">
                  <a:spcBef>
                    <a:spcPct val="0"/>
                  </a:spcBef>
                  <a:spcAft>
                    <a:spcPct val="0"/>
                  </a:spcAft>
                </a:pPr>
                <a:r>
                  <a:rPr lang="en-US" sz="900" dirty="0">
                    <a:solidFill>
                      <a:srgbClr val="000000"/>
                    </a:solidFill>
                    <a:cs typeface="Times New Roman" panose="02020603050405020304" pitchFamily="18" charset="0"/>
                  </a:rPr>
                  <a:t>1. </a:t>
                </a:r>
                <a14:m>
                  <m:oMath xmlns:m="http://schemas.openxmlformats.org/officeDocument/2006/math">
                    <m:sSub>
                      <m:sSubPr>
                        <m:ctrlPr>
                          <a:rPr lang="en-US" sz="900" i="1">
                            <a:solidFill>
                              <a:srgbClr val="000000"/>
                            </a:solidFill>
                            <a:latin typeface="Cambria Math" panose="02040503050406030204" pitchFamily="18" charset="0"/>
                            <a:cs typeface="Times New Roman" panose="02020603050405020304" pitchFamily="18" charset="0"/>
                          </a:rPr>
                        </m:ctrlPr>
                      </m:sSubPr>
                      <m:e>
                        <m:r>
                          <a:rPr lang="en-US" sz="900" b="1" i="1">
                            <a:solidFill>
                              <a:srgbClr val="000000"/>
                            </a:solidFill>
                            <a:latin typeface="Cambria Math" panose="02040503050406030204" pitchFamily="18" charset="0"/>
                            <a:cs typeface="Times New Roman" panose="02020603050405020304" pitchFamily="18" charset="0"/>
                          </a:rPr>
                          <m:t>𝑰</m:t>
                        </m:r>
                      </m:e>
                      <m:sub>
                        <m:r>
                          <a:rPr lang="en-US" sz="900" i="1">
                            <a:solidFill>
                              <a:srgbClr val="000000"/>
                            </a:solidFill>
                            <a:latin typeface="Cambria Math" panose="02040503050406030204" pitchFamily="18" charset="0"/>
                            <a:cs typeface="Times New Roman" panose="02020603050405020304" pitchFamily="18" charset="0"/>
                          </a:rPr>
                          <m:t>𝑠𝑜𝑢𝑟𝑐𝑒</m:t>
                        </m:r>
                      </m:sub>
                    </m:sSub>
                  </m:oMath>
                </a14:m>
                <a:r>
                  <a:rPr kumimoji="0" lang="en-US" sz="900" b="0" i="0" u="none" strike="noStrike" cap="none" normalizeH="0" baseline="0" dirty="0">
                    <a:ln>
                      <a:noFill/>
                    </a:ln>
                    <a:solidFill>
                      <a:schemeClr val="tx1"/>
                    </a:solidFill>
                    <a:effectLst/>
                    <a:latin typeface="Times" charset="0"/>
                  </a:rPr>
                  <a:t> does not change in each iteration;</a:t>
                </a:r>
              </a:p>
              <a:p>
                <a:pPr eaLnBrk="0" fontAlgn="base" hangingPunct="0">
                  <a:spcBef>
                    <a:spcPct val="0"/>
                  </a:spcBef>
                  <a:spcAft>
                    <a:spcPct val="0"/>
                  </a:spcAft>
                </a:pPr>
                <a:r>
                  <a:rPr kumimoji="0" lang="en-US" sz="900" b="0" i="0" u="none" strike="noStrike" cap="none" normalizeH="0" baseline="0" dirty="0">
                    <a:ln>
                      <a:noFill/>
                    </a:ln>
                    <a:solidFill>
                      <a:schemeClr val="tx1"/>
                    </a:solidFill>
                    <a:effectLst/>
                    <a:latin typeface="Times" charset="0"/>
                  </a:rPr>
                  <a:t>2. The injection currents for a non-constant-Z load will change in each iteration.</a:t>
                </a:r>
              </a:p>
            </p:txBody>
          </p:sp>
        </mc:Choice>
        <mc:Fallback xmlns="">
          <p:sp>
            <p:nvSpPr>
              <p:cNvPr id="8" name="Speech Bubble: Rectangle with Corners Rounded 7">
                <a:extLst>
                  <a:ext uri="{FF2B5EF4-FFF2-40B4-BE49-F238E27FC236}">
                    <a16:creationId xmlns:a16="http://schemas.microsoft.com/office/drawing/2014/main" id="{D81282A6-A8D0-4206-8160-AA0045B3ED6D}"/>
                  </a:ext>
                </a:extLst>
              </p:cNvPr>
              <p:cNvSpPr>
                <a:spLocks noRot="1" noChangeAspect="1" noMove="1" noResize="1" noEditPoints="1" noAdjustHandles="1" noChangeArrowheads="1" noChangeShapeType="1" noTextEdit="1"/>
              </p:cNvSpPr>
              <p:nvPr/>
            </p:nvSpPr>
            <p:spPr bwMode="auto">
              <a:xfrm>
                <a:off x="6896100" y="5104853"/>
                <a:ext cx="2179320" cy="953047"/>
              </a:xfrm>
              <a:prstGeom prst="wedgeRoundRectCallout">
                <a:avLst>
                  <a:gd name="adj1" fmla="val -39869"/>
                  <a:gd name="adj2" fmla="val -71564"/>
                  <a:gd name="adj3" fmla="val 16667"/>
                </a:avLst>
              </a:prstGeom>
              <a:blipFill>
                <a:blip r:embed="rId5"/>
                <a:stretch>
                  <a:fillRect b="-2591"/>
                </a:stretch>
              </a:blipFill>
              <a:ln w="952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spTree>
    <p:extLst>
      <p:ext uri="{BB962C8B-B14F-4D97-AF65-F5344CB8AC3E}">
        <p14:creationId xmlns:p14="http://schemas.microsoft.com/office/powerpoint/2010/main" val="290821142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108</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488091" y="76200"/>
            <a:ext cx="8576009" cy="704478"/>
          </a:xfrm>
        </p:spPr>
        <p:txBody>
          <a:bodyPr/>
          <a:lstStyle/>
          <a:p>
            <a:r>
              <a:rPr lang="en-US" sz="4000" dirty="0">
                <a:latin typeface="Times New Roman" panose="02020603050405020304" pitchFamily="18" charset="0"/>
                <a:cs typeface="Times New Roman" panose="02020603050405020304" pitchFamily="18" charset="0"/>
              </a:rPr>
              <a:t>Overall Structure of Solving Power Flow</a:t>
            </a:r>
          </a:p>
        </p:txBody>
      </p:sp>
      <mc:AlternateContent xmlns:mc="http://schemas.openxmlformats.org/markup-compatibility/2006" xmlns:a14="http://schemas.microsoft.com/office/drawing/2010/main">
        <mc:Choice Requires="a14">
          <p:sp>
            <p:nvSpPr>
              <p:cNvPr id="147" name="TextBox 146">
                <a:extLst>
                  <a:ext uri="{FF2B5EF4-FFF2-40B4-BE49-F238E27FC236}">
                    <a16:creationId xmlns:a16="http://schemas.microsoft.com/office/drawing/2014/main" id="{1BD5C587-C5F9-4809-B855-6A9B1EEDD653}"/>
                  </a:ext>
                </a:extLst>
              </p:cNvPr>
              <p:cNvSpPr txBox="1"/>
              <p:nvPr/>
            </p:nvSpPr>
            <p:spPr>
              <a:xfrm>
                <a:off x="254033" y="1908959"/>
                <a:ext cx="552844" cy="3077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2000" b="1"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𝐘</m:t>
                        </m:r>
                      </m:e>
                      <m:sup>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p>
                    </m:sSup>
                  </m:oMath>
                </a14:m>
                <a:r>
                  <a:rPr kumimoji="0" lang="en-US" sz="2000" b="0" i="0" u="none" strike="noStrike" kern="1200" cap="none" spc="0" normalizeH="0" baseline="0" noProof="0" dirty="0">
                    <a:ln>
                      <a:noFill/>
                    </a:ln>
                    <a:solidFill>
                      <a:srgbClr val="000000"/>
                    </a:solidFill>
                    <a:effectLst/>
                    <a:uLnTx/>
                    <a:uFillTx/>
                    <a:latin typeface="Univers 67 CondensedBold"/>
                    <a:ea typeface="+mn-ea"/>
                    <a:cs typeface="+mn-cs"/>
                  </a:rPr>
                  <a:t>=</a:t>
                </a:r>
              </a:p>
            </p:txBody>
          </p:sp>
        </mc:Choice>
        <mc:Fallback xmlns="">
          <p:sp>
            <p:nvSpPr>
              <p:cNvPr id="147" name="TextBox 146">
                <a:extLst>
                  <a:ext uri="{FF2B5EF4-FFF2-40B4-BE49-F238E27FC236}">
                    <a16:creationId xmlns:a16="http://schemas.microsoft.com/office/drawing/2014/main" id="{1BD5C587-C5F9-4809-B855-6A9B1EEDD653}"/>
                  </a:ext>
                </a:extLst>
              </p:cNvPr>
              <p:cNvSpPr txBox="1">
                <a:spLocks noRot="1" noChangeAspect="1" noMove="1" noResize="1" noEditPoints="1" noAdjustHandles="1" noChangeArrowheads="1" noChangeShapeType="1" noTextEdit="1"/>
              </p:cNvSpPr>
              <p:nvPr/>
            </p:nvSpPr>
            <p:spPr>
              <a:xfrm>
                <a:off x="254033" y="1908959"/>
                <a:ext cx="552844" cy="307777"/>
              </a:xfrm>
              <a:prstGeom prst="rect">
                <a:avLst/>
              </a:prstGeom>
              <a:blipFill>
                <a:blip r:embed="rId3"/>
                <a:stretch>
                  <a:fillRect l="-16667" t="-25490" r="-27778" b="-49020"/>
                </a:stretch>
              </a:blipFill>
            </p:spPr>
            <p:txBody>
              <a:bodyPr/>
              <a:lstStyle/>
              <a:p>
                <a:r>
                  <a:rPr lang="en-US">
                    <a:noFill/>
                  </a:rPr>
                  <a:t> </a:t>
                </a:r>
              </a:p>
            </p:txBody>
          </p:sp>
        </mc:Fallback>
      </mc:AlternateContent>
      <p:graphicFrame>
        <p:nvGraphicFramePr>
          <p:cNvPr id="2" name="Table 1">
            <a:extLst>
              <a:ext uri="{FF2B5EF4-FFF2-40B4-BE49-F238E27FC236}">
                <a16:creationId xmlns:a16="http://schemas.microsoft.com/office/drawing/2014/main" id="{2881F2CA-755E-432D-9A28-E2ED45A3113B}"/>
              </a:ext>
            </a:extLst>
          </p:cNvPr>
          <p:cNvGraphicFramePr>
            <a:graphicFrameLocks noGrp="1"/>
          </p:cNvGraphicFramePr>
          <p:nvPr/>
        </p:nvGraphicFramePr>
        <p:xfrm>
          <a:off x="944882" y="1368069"/>
          <a:ext cx="7886700" cy="1441296"/>
        </p:xfrm>
        <a:graphic>
          <a:graphicData uri="http://schemas.openxmlformats.org/drawingml/2006/table">
            <a:tbl>
              <a:tblPr/>
              <a:tblGrid>
                <a:gridCol w="438150">
                  <a:extLst>
                    <a:ext uri="{9D8B030D-6E8A-4147-A177-3AD203B41FA5}">
                      <a16:colId xmlns:a16="http://schemas.microsoft.com/office/drawing/2014/main" val="913261223"/>
                    </a:ext>
                  </a:extLst>
                </a:gridCol>
                <a:gridCol w="438150">
                  <a:extLst>
                    <a:ext uri="{9D8B030D-6E8A-4147-A177-3AD203B41FA5}">
                      <a16:colId xmlns:a16="http://schemas.microsoft.com/office/drawing/2014/main" val="3520922078"/>
                    </a:ext>
                  </a:extLst>
                </a:gridCol>
                <a:gridCol w="438150">
                  <a:extLst>
                    <a:ext uri="{9D8B030D-6E8A-4147-A177-3AD203B41FA5}">
                      <a16:colId xmlns:a16="http://schemas.microsoft.com/office/drawing/2014/main" val="2698475831"/>
                    </a:ext>
                  </a:extLst>
                </a:gridCol>
                <a:gridCol w="438150">
                  <a:extLst>
                    <a:ext uri="{9D8B030D-6E8A-4147-A177-3AD203B41FA5}">
                      <a16:colId xmlns:a16="http://schemas.microsoft.com/office/drawing/2014/main" val="2630785472"/>
                    </a:ext>
                  </a:extLst>
                </a:gridCol>
                <a:gridCol w="438150">
                  <a:extLst>
                    <a:ext uri="{9D8B030D-6E8A-4147-A177-3AD203B41FA5}">
                      <a16:colId xmlns:a16="http://schemas.microsoft.com/office/drawing/2014/main" val="2355777478"/>
                    </a:ext>
                  </a:extLst>
                </a:gridCol>
                <a:gridCol w="438150">
                  <a:extLst>
                    <a:ext uri="{9D8B030D-6E8A-4147-A177-3AD203B41FA5}">
                      <a16:colId xmlns:a16="http://schemas.microsoft.com/office/drawing/2014/main" val="1891548323"/>
                    </a:ext>
                  </a:extLst>
                </a:gridCol>
                <a:gridCol w="438150">
                  <a:extLst>
                    <a:ext uri="{9D8B030D-6E8A-4147-A177-3AD203B41FA5}">
                      <a16:colId xmlns:a16="http://schemas.microsoft.com/office/drawing/2014/main" val="4100235624"/>
                    </a:ext>
                  </a:extLst>
                </a:gridCol>
                <a:gridCol w="438150">
                  <a:extLst>
                    <a:ext uri="{9D8B030D-6E8A-4147-A177-3AD203B41FA5}">
                      <a16:colId xmlns:a16="http://schemas.microsoft.com/office/drawing/2014/main" val="1321369257"/>
                    </a:ext>
                  </a:extLst>
                </a:gridCol>
                <a:gridCol w="438150">
                  <a:extLst>
                    <a:ext uri="{9D8B030D-6E8A-4147-A177-3AD203B41FA5}">
                      <a16:colId xmlns:a16="http://schemas.microsoft.com/office/drawing/2014/main" val="3203145546"/>
                    </a:ext>
                  </a:extLst>
                </a:gridCol>
                <a:gridCol w="438150">
                  <a:extLst>
                    <a:ext uri="{9D8B030D-6E8A-4147-A177-3AD203B41FA5}">
                      <a16:colId xmlns:a16="http://schemas.microsoft.com/office/drawing/2014/main" val="1437291016"/>
                    </a:ext>
                  </a:extLst>
                </a:gridCol>
                <a:gridCol w="438150">
                  <a:extLst>
                    <a:ext uri="{9D8B030D-6E8A-4147-A177-3AD203B41FA5}">
                      <a16:colId xmlns:a16="http://schemas.microsoft.com/office/drawing/2014/main" val="3245430715"/>
                    </a:ext>
                  </a:extLst>
                </a:gridCol>
                <a:gridCol w="438150">
                  <a:extLst>
                    <a:ext uri="{9D8B030D-6E8A-4147-A177-3AD203B41FA5}">
                      <a16:colId xmlns:a16="http://schemas.microsoft.com/office/drawing/2014/main" val="1199732579"/>
                    </a:ext>
                  </a:extLst>
                </a:gridCol>
                <a:gridCol w="438150">
                  <a:extLst>
                    <a:ext uri="{9D8B030D-6E8A-4147-A177-3AD203B41FA5}">
                      <a16:colId xmlns:a16="http://schemas.microsoft.com/office/drawing/2014/main" val="41975741"/>
                    </a:ext>
                  </a:extLst>
                </a:gridCol>
                <a:gridCol w="438150">
                  <a:extLst>
                    <a:ext uri="{9D8B030D-6E8A-4147-A177-3AD203B41FA5}">
                      <a16:colId xmlns:a16="http://schemas.microsoft.com/office/drawing/2014/main" val="3589168409"/>
                    </a:ext>
                  </a:extLst>
                </a:gridCol>
                <a:gridCol w="438150">
                  <a:extLst>
                    <a:ext uri="{9D8B030D-6E8A-4147-A177-3AD203B41FA5}">
                      <a16:colId xmlns:a16="http://schemas.microsoft.com/office/drawing/2014/main" val="3991276764"/>
                    </a:ext>
                  </a:extLst>
                </a:gridCol>
                <a:gridCol w="438150">
                  <a:extLst>
                    <a:ext uri="{9D8B030D-6E8A-4147-A177-3AD203B41FA5}">
                      <a16:colId xmlns:a16="http://schemas.microsoft.com/office/drawing/2014/main" val="1793928548"/>
                    </a:ext>
                  </a:extLst>
                </a:gridCol>
                <a:gridCol w="438150">
                  <a:extLst>
                    <a:ext uri="{9D8B030D-6E8A-4147-A177-3AD203B41FA5}">
                      <a16:colId xmlns:a16="http://schemas.microsoft.com/office/drawing/2014/main" val="3363845683"/>
                    </a:ext>
                  </a:extLst>
                </a:gridCol>
                <a:gridCol w="438150">
                  <a:extLst>
                    <a:ext uri="{9D8B030D-6E8A-4147-A177-3AD203B41FA5}">
                      <a16:colId xmlns:a16="http://schemas.microsoft.com/office/drawing/2014/main" val="693452976"/>
                    </a:ext>
                  </a:extLst>
                </a:gridCol>
              </a:tblGrid>
              <a:tr h="154878">
                <a:tc>
                  <a:txBody>
                    <a:bodyPr/>
                    <a:lstStyle/>
                    <a:p>
                      <a:pPr algn="r" fontAlgn="b"/>
                      <a:r>
                        <a:rPr lang="en-US" sz="1000" b="0" i="0" u="none" strike="noStrike" dirty="0">
                          <a:solidFill>
                            <a:srgbClr val="000000"/>
                          </a:solidFill>
                          <a:effectLst/>
                          <a:latin typeface="Calibri" panose="020F0502020204030204" pitchFamily="34" charset="0"/>
                        </a:rPr>
                        <a:t>4.9355</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0.0004</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0.0001</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0.0002</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0.0001</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0.0002</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4.9274</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-0.0152</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-0.0022</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-0.0053</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-0.0022</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-0.0053</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4.9119</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-0.0307</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-0.0052</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-0.0116</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-0.0052</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-0.0116</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284420"/>
                  </a:ext>
                </a:extLst>
              </a:tr>
              <a:tr h="154878">
                <a:tc>
                  <a:txBody>
                    <a:bodyPr/>
                    <a:lstStyle/>
                    <a:p>
                      <a:pPr algn="r" fontAlgn="b"/>
                      <a:r>
                        <a:rPr lang="en-US" sz="1000" b="0" i="0" u="none" strike="noStrike">
                          <a:solidFill>
                            <a:srgbClr val="000000"/>
                          </a:solidFill>
                          <a:effectLst/>
                          <a:latin typeface="Calibri" panose="020F0502020204030204" pitchFamily="34" charset="0"/>
                        </a:rPr>
                        <a:t>0.0001</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dirty="0">
                          <a:solidFill>
                            <a:srgbClr val="000000"/>
                          </a:solidFill>
                          <a:effectLst/>
                          <a:latin typeface="Calibri" panose="020F0502020204030204" pitchFamily="34" charset="0"/>
                        </a:rPr>
                        <a:t>0.0002</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4.9355</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0.0004</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0.0001</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0.0002</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-0.0022</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-0.0053</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4.9274</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-0.0152</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-0.0022</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-0.0053</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-0.0052</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-0.0116</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4.9119</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-0.0307</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-0.0052</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-0.0116</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0432937"/>
                  </a:ext>
                </a:extLst>
              </a:tr>
              <a:tr h="154878">
                <a:tc>
                  <a:txBody>
                    <a:bodyPr/>
                    <a:lstStyle/>
                    <a:p>
                      <a:pPr algn="r" fontAlgn="b"/>
                      <a:r>
                        <a:rPr lang="en-US" sz="1000" b="0" i="0" u="none" strike="noStrike">
                          <a:solidFill>
                            <a:srgbClr val="000000"/>
                          </a:solidFill>
                          <a:effectLst/>
                          <a:latin typeface="Calibri" panose="020F0502020204030204" pitchFamily="34" charset="0"/>
                        </a:rPr>
                        <a:t>0.0001</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0.0002</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0.0001</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0.0002</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4.9355</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0.0004</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-0.0022</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-0.0053</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-0.0022</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-0.0053</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4.9274</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-0.0152</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-0.0052</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-0.0116</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-0.0052</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-0.0116</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4.9119</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-0.0307</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5106972"/>
                  </a:ext>
                </a:extLst>
              </a:tr>
              <a:tr h="154878">
                <a:tc>
                  <a:txBody>
                    <a:bodyPr/>
                    <a:lstStyle/>
                    <a:p>
                      <a:pPr algn="r" fontAlgn="b"/>
                      <a:r>
                        <a:rPr lang="en-US" sz="1000" b="0" i="0" u="none" strike="noStrike">
                          <a:solidFill>
                            <a:srgbClr val="000000"/>
                          </a:solidFill>
                          <a:effectLst/>
                          <a:latin typeface="Calibri" panose="020F0502020204030204" pitchFamily="34" charset="0"/>
                        </a:rPr>
                        <a:t>4.9274</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-0.0152</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-0.0022</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dirty="0">
                          <a:solidFill>
                            <a:srgbClr val="000000"/>
                          </a:solidFill>
                          <a:effectLst/>
                          <a:latin typeface="Calibri" panose="020F0502020204030204" pitchFamily="34" charset="0"/>
                        </a:rPr>
                        <a:t>-0.0053</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-0.0022</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-0.0053</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5.5428</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1.1746</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0.168</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0.4164</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0.168</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0.4164</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5.5301</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1.1525</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0.1674</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0.4063</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0.1674</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0.4063</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0167854"/>
                  </a:ext>
                </a:extLst>
              </a:tr>
              <a:tr h="154878">
                <a:tc>
                  <a:txBody>
                    <a:bodyPr/>
                    <a:lstStyle/>
                    <a:p>
                      <a:pPr algn="r" fontAlgn="b"/>
                      <a:r>
                        <a:rPr lang="en-US" sz="1000" b="0" i="0" u="none" strike="noStrike">
                          <a:solidFill>
                            <a:srgbClr val="000000"/>
                          </a:solidFill>
                          <a:effectLst/>
                          <a:latin typeface="Calibri" panose="020F0502020204030204" pitchFamily="34" charset="0"/>
                        </a:rPr>
                        <a:t>-0.0022</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-0.0053</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4.9274</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-0.0152</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-0.0022</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-0.0053</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0.168</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0.4164</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5.5428</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1.1746</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0.168</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0.4164</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0.1674</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0.4063</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5.5301</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1.1525</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0.1674</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0.4063</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1819245"/>
                  </a:ext>
                </a:extLst>
              </a:tr>
              <a:tr h="154878">
                <a:tc>
                  <a:txBody>
                    <a:bodyPr/>
                    <a:lstStyle/>
                    <a:p>
                      <a:pPr algn="r" fontAlgn="b"/>
                      <a:r>
                        <a:rPr lang="en-US" sz="1000" b="0" i="0" u="none" strike="noStrike">
                          <a:solidFill>
                            <a:srgbClr val="000000"/>
                          </a:solidFill>
                          <a:effectLst/>
                          <a:latin typeface="Calibri" panose="020F0502020204030204" pitchFamily="34" charset="0"/>
                        </a:rPr>
                        <a:t>-0.0022</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-0.0053</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-0.0022</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-0.0053</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4.9274</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dirty="0">
                          <a:solidFill>
                            <a:srgbClr val="000000"/>
                          </a:solidFill>
                          <a:effectLst/>
                          <a:latin typeface="Calibri" panose="020F0502020204030204" pitchFamily="34" charset="0"/>
                        </a:rPr>
                        <a:t>-0.0152</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0.168</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0.4164</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0.168</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0.4164</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5.5428</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1.1746</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0.1674</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0.4063</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0.1674</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0.4063</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5.5301</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1.1525</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9730812"/>
                  </a:ext>
                </a:extLst>
              </a:tr>
              <a:tr h="154878">
                <a:tc>
                  <a:txBody>
                    <a:bodyPr/>
                    <a:lstStyle/>
                    <a:p>
                      <a:pPr algn="r" fontAlgn="b"/>
                      <a:r>
                        <a:rPr lang="en-US" sz="1000" b="0" i="0" u="none" strike="noStrike">
                          <a:solidFill>
                            <a:srgbClr val="000000"/>
                          </a:solidFill>
                          <a:effectLst/>
                          <a:latin typeface="Calibri" panose="020F0502020204030204" pitchFamily="34" charset="0"/>
                        </a:rPr>
                        <a:t>4.9119</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-0.0307</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-0.0052</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-0.0116</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-0.0052</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-0.0116</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5.5301</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dirty="0">
                          <a:solidFill>
                            <a:srgbClr val="000000"/>
                          </a:solidFill>
                          <a:effectLst/>
                          <a:latin typeface="Calibri" panose="020F0502020204030204" pitchFamily="34" charset="0"/>
                        </a:rPr>
                        <a:t>1.1525</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0.1674</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0.4063</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0.1674</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0.4063</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6.7083</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2.3318</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0.3988</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0.8812</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0.3988</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0.8812</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0588320"/>
                  </a:ext>
                </a:extLst>
              </a:tr>
              <a:tr h="154878">
                <a:tc>
                  <a:txBody>
                    <a:bodyPr/>
                    <a:lstStyle/>
                    <a:p>
                      <a:pPr algn="r" fontAlgn="b"/>
                      <a:r>
                        <a:rPr lang="en-US" sz="1000" b="0" i="0" u="none" strike="noStrike">
                          <a:solidFill>
                            <a:srgbClr val="000000"/>
                          </a:solidFill>
                          <a:effectLst/>
                          <a:latin typeface="Calibri" panose="020F0502020204030204" pitchFamily="34" charset="0"/>
                        </a:rPr>
                        <a:t>-0.0052</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-0.0116</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4.9119</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-0.0307</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-0.0052</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-0.0116</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0.1674</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0.4063</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5.5301</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1.1525</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0.1674</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0.4063</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0.3988</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0.8812</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6.7083</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2.3318</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0.3988</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0.8812</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9337349"/>
                  </a:ext>
                </a:extLst>
              </a:tr>
              <a:tr h="154878">
                <a:tc>
                  <a:txBody>
                    <a:bodyPr/>
                    <a:lstStyle/>
                    <a:p>
                      <a:pPr algn="r" fontAlgn="b"/>
                      <a:r>
                        <a:rPr lang="en-US" sz="1000" b="0" i="0" u="none" strike="noStrike">
                          <a:solidFill>
                            <a:srgbClr val="000000"/>
                          </a:solidFill>
                          <a:effectLst/>
                          <a:latin typeface="Calibri" panose="020F0502020204030204" pitchFamily="34" charset="0"/>
                        </a:rPr>
                        <a:t>-0.0052</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-0.0116</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-0.0052</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-0.0116</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4.9119</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-0.0307</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0.1674</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a:solidFill>
                            <a:srgbClr val="000000"/>
                          </a:solidFill>
                          <a:effectLst/>
                          <a:latin typeface="Calibri" panose="020F0502020204030204" pitchFamily="34" charset="0"/>
                        </a:rPr>
                        <a:t>0.4063</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0.1674</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dirty="0">
                          <a:solidFill>
                            <a:srgbClr val="000000"/>
                          </a:solidFill>
                          <a:effectLst/>
                          <a:latin typeface="Calibri" panose="020F0502020204030204" pitchFamily="34" charset="0"/>
                        </a:rPr>
                        <a:t>0.4063</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5.5301</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dirty="0">
                          <a:solidFill>
                            <a:srgbClr val="000000"/>
                          </a:solidFill>
                          <a:effectLst/>
                          <a:latin typeface="Calibri" panose="020F0502020204030204" pitchFamily="34" charset="0"/>
                        </a:rPr>
                        <a:t>1.1525</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0.3988</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dirty="0">
                          <a:solidFill>
                            <a:srgbClr val="000000"/>
                          </a:solidFill>
                          <a:effectLst/>
                          <a:latin typeface="Calibri" panose="020F0502020204030204" pitchFamily="34" charset="0"/>
                        </a:rPr>
                        <a:t>0.8812</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0.3988</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dirty="0">
                          <a:solidFill>
                            <a:srgbClr val="000000"/>
                          </a:solidFill>
                          <a:effectLst/>
                          <a:latin typeface="Calibri" panose="020F0502020204030204" pitchFamily="34" charset="0"/>
                        </a:rPr>
                        <a:t>0.8812</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6.7083</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dirty="0">
                          <a:solidFill>
                            <a:srgbClr val="000000"/>
                          </a:solidFill>
                          <a:effectLst/>
                          <a:latin typeface="Calibri" panose="020F0502020204030204" pitchFamily="34" charset="0"/>
                        </a:rPr>
                        <a:t>2.3318</a:t>
                      </a:r>
                    </a:p>
                  </a:txBody>
                  <a:tcPr marL="7744" marR="7744" marT="7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8112733"/>
                  </a:ext>
                </a:extLst>
              </a:tr>
            </a:tbl>
          </a:graphicData>
        </a:graphic>
      </p:graphicFrame>
      <p:cxnSp>
        <p:nvCxnSpPr>
          <p:cNvPr id="8" name="Straight Arrow Connector 7">
            <a:extLst>
              <a:ext uri="{FF2B5EF4-FFF2-40B4-BE49-F238E27FC236}">
                <a16:creationId xmlns:a16="http://schemas.microsoft.com/office/drawing/2014/main" id="{FC05EDD3-5FDF-4825-BA82-8FE46E2E0F0A}"/>
              </a:ext>
            </a:extLst>
          </p:cNvPr>
          <p:cNvCxnSpPr>
            <a:cxnSpLocks/>
          </p:cNvCxnSpPr>
          <p:nvPr/>
        </p:nvCxnSpPr>
        <p:spPr bwMode="auto">
          <a:xfrm>
            <a:off x="8161020" y="1127760"/>
            <a:ext cx="0" cy="16002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 name="Straight Arrow Connector 8">
            <a:extLst>
              <a:ext uri="{FF2B5EF4-FFF2-40B4-BE49-F238E27FC236}">
                <a16:creationId xmlns:a16="http://schemas.microsoft.com/office/drawing/2014/main" id="{01802BFF-ACBE-4F40-A502-B5CDB055A717}"/>
              </a:ext>
            </a:extLst>
          </p:cNvPr>
          <p:cNvCxnSpPr>
            <a:cxnSpLocks/>
          </p:cNvCxnSpPr>
          <p:nvPr/>
        </p:nvCxnSpPr>
        <p:spPr bwMode="auto">
          <a:xfrm>
            <a:off x="8625840" y="1143000"/>
            <a:ext cx="0" cy="1524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 name="Rectangle 9">
            <a:extLst>
              <a:ext uri="{FF2B5EF4-FFF2-40B4-BE49-F238E27FC236}">
                <a16:creationId xmlns:a16="http://schemas.microsoft.com/office/drawing/2014/main" id="{90AD57A1-2E5E-4513-99C0-D1F6B8CEC222}"/>
              </a:ext>
            </a:extLst>
          </p:cNvPr>
          <p:cNvSpPr/>
          <p:nvPr/>
        </p:nvSpPr>
        <p:spPr>
          <a:xfrm>
            <a:off x="7992304" y="809744"/>
            <a:ext cx="35137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panose="02020603050405020304" pitchFamily="18" charset="0"/>
                <a:ea typeface="+mn-ea"/>
                <a:cs typeface="Times" panose="02020603050405020304" pitchFamily="18" charset="0"/>
              </a:rPr>
              <a:t>R</a:t>
            </a:r>
          </a:p>
        </p:txBody>
      </p:sp>
      <p:sp>
        <p:nvSpPr>
          <p:cNvPr id="11" name="Rectangle 10">
            <a:extLst>
              <a:ext uri="{FF2B5EF4-FFF2-40B4-BE49-F238E27FC236}">
                <a16:creationId xmlns:a16="http://schemas.microsoft.com/office/drawing/2014/main" id="{34713F61-C0E3-4CA4-AC77-3D29A7439062}"/>
              </a:ext>
            </a:extLst>
          </p:cNvPr>
          <p:cNvSpPr/>
          <p:nvPr/>
        </p:nvSpPr>
        <p:spPr>
          <a:xfrm>
            <a:off x="8449504" y="817364"/>
            <a:ext cx="35137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panose="02020603050405020304" pitchFamily="18" charset="0"/>
                <a:ea typeface="+mn-ea"/>
                <a:cs typeface="Times" panose="02020603050405020304" pitchFamily="18" charset="0"/>
              </a:rPr>
              <a:t>X</a:t>
            </a: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055E7B9F-553D-4F16-AEBF-23F8664F5BB7}"/>
                  </a:ext>
                </a:extLst>
              </p:cNvPr>
              <p:cNvSpPr/>
              <p:nvPr/>
            </p:nvSpPr>
            <p:spPr>
              <a:xfrm>
                <a:off x="4715116" y="3242281"/>
                <a:ext cx="3313791" cy="220618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a:rPr kumimoji="0" lang="en-US" sz="1200" b="1" i="0" u="none" strike="noStrike" kern="1200" cap="none" spc="0" normalizeH="0" baseline="0" noProof="0">
                              <a:ln>
                                <a:noFill/>
                              </a:ln>
                              <a:solidFill>
                                <a:srgbClr val="000000"/>
                              </a:solidFill>
                              <a:effectLst/>
                              <a:uLnTx/>
                              <a:uFillTx/>
                              <a:latin typeface="Cambria Math" panose="02040503050406030204" pitchFamily="18" charset="0"/>
                              <a:ea typeface="+mn-ea"/>
                              <a:cs typeface="Times New Roman" panose="02020603050405020304" pitchFamily="18" charset="0"/>
                            </a:rPr>
                            <m:t>𝐈</m:t>
                          </m:r>
                        </m:e>
                        <m:sub>
                          <m:r>
                            <m:rPr>
                              <m:sty m:val="p"/>
                            </m:rPr>
                            <a:rPr kumimoji="0" lang="en-US" sz="1200" b="0" i="0" u="none" strike="noStrike" kern="1200" cap="none" spc="0" normalizeH="0" baseline="0" noProof="0">
                              <a:ln>
                                <a:noFill/>
                              </a:ln>
                              <a:solidFill>
                                <a:srgbClr val="000000"/>
                              </a:solidFill>
                              <a:effectLst/>
                              <a:uLnTx/>
                              <a:uFillTx/>
                              <a:latin typeface="Cambria Math" panose="02040503050406030204" pitchFamily="18" charset="0"/>
                              <a:ea typeface="+mn-ea"/>
                              <a:cs typeface="Times New Roman" panose="02020603050405020304" pitchFamily="18" charset="0"/>
                            </a:rPr>
                            <m:t>inj</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Times New Roman" panose="02020603050405020304" pitchFamily="18" charset="0"/>
                            </a:rPr>
                            <m:t>,0</m:t>
                          </m:r>
                        </m:sub>
                      </m:s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dPr>
                        <m:e>
                          <m:m>
                            <m:mPr>
                              <m:mcs>
                                <m:mc>
                                  <m:mcPr>
                                    <m:count m:val="1"/>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mPr>
                            <m:mr>
                              <m:e>
                                <m:sSubSup>
                                  <m:sSubSup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1,0</m:t>
                                    </m:r>
                                  </m:sub>
                                  <m:sup>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𝑖𝑛</m:t>
                                    </m:r>
                                  </m:sup>
                                </m:sSubSup>
                              </m:e>
                            </m:mr>
                            <m:mr>
                              <m:e>
                                <m:sSubSup>
                                  <m:sSubSup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2,0</m:t>
                                    </m:r>
                                  </m:sub>
                                  <m:sup>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𝑖𝑛</m:t>
                                    </m:r>
                                  </m:sup>
                                </m:sSubSup>
                              </m:e>
                            </m:mr>
                            <m:mr>
                              <m:e>
                                <m:sSubSup>
                                  <m:sSubSup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3,0</m:t>
                                    </m:r>
                                  </m:sub>
                                  <m:sup>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𝑖𝑛</m:t>
                                    </m:r>
                                  </m:sup>
                                </m:sSubSup>
                              </m:e>
                            </m:mr>
                            <m:mr>
                              <m:e>
                                <m:sSubSup>
                                  <m:sSubSup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sub>
                                  <m:sup>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𝑖𝑛</m:t>
                                    </m:r>
                                  </m:sup>
                                </m:sSubSup>
                              </m:e>
                            </m:mr>
                            <m:mr>
                              <m:e>
                                <m:sSubSup>
                                  <m:sSubSup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2,0</m:t>
                                    </m:r>
                                  </m:sub>
                                  <m:sup>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𝑖𝑛</m:t>
                                    </m:r>
                                  </m:sup>
                                </m:sSubSup>
                              </m:e>
                            </m:mr>
                            <m:mr>
                              <m:e>
                                <m:sSubSup>
                                  <m:sSubSup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3,0</m:t>
                                    </m:r>
                                  </m:sub>
                                  <m:sup>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𝑖𝑛</m:t>
                                    </m:r>
                                  </m:sup>
                                </m:sSubSup>
                              </m:e>
                            </m:mr>
                            <m:mr>
                              <m:e>
                                <m:sSubSup>
                                  <m:sSubSup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sub>
                                  <m:sup>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𝑖𝑛</m:t>
                                    </m:r>
                                  </m:sup>
                                </m:sSubSup>
                              </m:e>
                            </m:mr>
                            <m:mr>
                              <m:e>
                                <m:sSubSup>
                                  <m:sSubSup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2,0</m:t>
                                    </m:r>
                                  </m:sub>
                                  <m:sup>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𝑖𝑛</m:t>
                                    </m:r>
                                  </m:sup>
                                </m:sSubSup>
                              </m:e>
                            </m:mr>
                            <m:mr>
                              <m:e>
                                <m:sSubSup>
                                  <m:sSubSup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3,0</m:t>
                                    </m:r>
                                  </m:sub>
                                  <m:sup>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𝑖𝑛</m:t>
                                    </m:r>
                                  </m:sup>
                                </m:sSubSup>
                              </m:e>
                            </m:mr>
                          </m:m>
                        </m:e>
                      </m:d>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Times New Roman" panose="02020603050405020304" pitchFamily="18" charset="0"/>
                        </a:rPr>
                        <m:t>=</m:t>
                      </m:r>
                      <m:d>
                        <m:dPr>
                          <m:begChr m:val="["/>
                          <m:endChr m:val="]"/>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Times New Roman" panose="02020603050405020304" pitchFamily="18" charset="0"/>
                            </a:rPr>
                          </m:ctrlPr>
                        </m:dPr>
                        <m:e>
                          <m:m>
                            <m:mPr>
                              <m:mcs>
                                <m:mc>
                                  <m:mcPr>
                                    <m:count m:val="1"/>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mPr>
                            <m:mr>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𝑠</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Sub>
                              </m:e>
                            </m:mr>
                            <m:mr>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𝑠</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b>
                                </m:sSub>
                              </m:e>
                            </m:mr>
                            <m:mr>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𝑠</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b>
                                </m:sSub>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
                        </m:e>
                      </m:d>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d>
                        <m:dPr>
                          <m:begChr m:val="["/>
                          <m:endChr m:val="]"/>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Times New Roman" panose="02020603050405020304" pitchFamily="18" charset="0"/>
                            </a:rPr>
                          </m:ctrlPr>
                        </m:dPr>
                        <m:e>
                          <m:m>
                            <m:mPr>
                              <m:mcs>
                                <m:mc>
                                  <m:mcPr>
                                    <m:count m:val="1"/>
                                    <m:mcJc m:val="center"/>
                                  </m:mcPr>
                                </m:mc>
                              </m:mcs>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Times New Roman" panose="02020603050405020304" pitchFamily="18" charset="0"/>
                                </a:rPr>
                              </m:ctrlPr>
                            </m:mPr>
                            <m:m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1625</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36 +</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𝑗</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812</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68</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𝑗</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1407</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6</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812</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68+</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𝑗</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1407</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6</m:t>
                                </m:r>
                              </m:e>
                            </m:mr>
                            <m:m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e>
                            </m:mr>
                          </m:m>
                        </m:e>
                      </m:d>
                    </m:oMath>
                  </m:oMathPara>
                </a14:m>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mc:Choice>
        <mc:Fallback xmlns="">
          <p:sp>
            <p:nvSpPr>
              <p:cNvPr id="12" name="Rectangle 11">
                <a:extLst>
                  <a:ext uri="{FF2B5EF4-FFF2-40B4-BE49-F238E27FC236}">
                    <a16:creationId xmlns:a16="http://schemas.microsoft.com/office/drawing/2014/main" id="{055E7B9F-553D-4F16-AEBF-23F8664F5BB7}"/>
                  </a:ext>
                </a:extLst>
              </p:cNvPr>
              <p:cNvSpPr>
                <a:spLocks noRot="1" noChangeAspect="1" noMove="1" noResize="1" noEditPoints="1" noAdjustHandles="1" noChangeArrowheads="1" noChangeShapeType="1" noTextEdit="1"/>
              </p:cNvSpPr>
              <p:nvPr/>
            </p:nvSpPr>
            <p:spPr>
              <a:xfrm>
                <a:off x="4715116" y="3242281"/>
                <a:ext cx="3313791" cy="220618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48202798-92C5-4EC0-B737-FBF9FF313F3A}"/>
                  </a:ext>
                </a:extLst>
              </p:cNvPr>
              <p:cNvSpPr/>
              <p:nvPr/>
            </p:nvSpPr>
            <p:spPr>
              <a:xfrm>
                <a:off x="914381" y="3810952"/>
                <a:ext cx="2844112" cy="139012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a:rPr kumimoji="0" lang="en-US" sz="1400" b="1" i="1" u="none" strike="noStrike" kern="1200" cap="none" spc="0" normalizeH="0" baseline="0" noProof="0">
                              <a:ln>
                                <a:noFill/>
                              </a:ln>
                              <a:solidFill>
                                <a:srgbClr val="000000"/>
                              </a:solidFill>
                              <a:effectLst/>
                              <a:uLnTx/>
                              <a:uFillTx/>
                              <a:latin typeface="Cambria Math" panose="02040503050406030204" pitchFamily="18" charset="0"/>
                              <a:ea typeface="+mn-ea"/>
                              <a:cs typeface="Times New Roman" panose="02020603050405020304" pitchFamily="18" charset="0"/>
                            </a:rPr>
                            <m:t>𝑰</m:t>
                          </m:r>
                        </m:e>
                        <m:sub>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Times New Roman" panose="02020603050405020304" pitchFamily="18" charset="0"/>
                            </a:rPr>
                            <m:t>𝑠𝑜𝑢𝑟𝑐𝑒</m:t>
                          </m:r>
                        </m:sub>
                      </m:sSub>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Times New Roman" panose="02020603050405020304" pitchFamily="18" charset="0"/>
                        </a:rPr>
                        <m:t>=</m:t>
                      </m:r>
                      <m:d>
                        <m:dPr>
                          <m:begChr m:val="["/>
                          <m:endChr m:val="]"/>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Times New Roman" panose="02020603050405020304" pitchFamily="18" charset="0"/>
                            </a:rPr>
                          </m:ctrlPr>
                        </m:dPr>
                        <m:e>
                          <m:m>
                            <m:mPr>
                              <m:mcs>
                                <m:mc>
                                  <m:mcPr>
                                    <m:count m:val="1"/>
                                    <m:mcJc m:val="center"/>
                                  </m:mcPr>
                                </m:mc>
                              </m:mcs>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Times New Roman" panose="02020603050405020304" pitchFamily="18" charset="0"/>
                                </a:rPr>
                              </m:ctrlPr>
                            </m:mPr>
                            <m:mr>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𝑠</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Sub>
                              </m:e>
                            </m:mr>
                            <m:mr>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𝑠</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b>
                                </m:sSub>
                              </m:e>
                            </m:mr>
                            <m:mr>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𝑠</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3</m:t>
                                    </m:r>
                                  </m:sub>
                                </m:sSub>
                              </m:e>
                            </m:mr>
                          </m:m>
                        </m:e>
                      </m:d>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a:rPr kumimoji="0" lang="en-US" sz="1400" b="1" i="1" u="none" strike="noStrike" kern="1200" cap="none" spc="0" normalizeH="0" baseline="0" noProof="0">
                              <a:ln>
                                <a:noFill/>
                              </a:ln>
                              <a:solidFill>
                                <a:srgbClr val="000000"/>
                              </a:solidFill>
                              <a:effectLst/>
                              <a:uLnTx/>
                              <a:uFillTx/>
                              <a:latin typeface="Cambria Math" panose="02040503050406030204" pitchFamily="18" charset="0"/>
                              <a:ea typeface="+mn-ea"/>
                              <a:cs typeface="Times New Roman" panose="02020603050405020304" pitchFamily="18" charset="0"/>
                            </a:rPr>
                            <m:t>𝒀</m:t>
                          </m:r>
                        </m:e>
                        <m:sub>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Times New Roman" panose="02020603050405020304" pitchFamily="18" charset="0"/>
                            </a:rPr>
                            <m:t>𝑠𝑜𝑢𝑟𝑐𝑒</m:t>
                          </m:r>
                        </m:sub>
                      </m:sSub>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Times New Roman" panose="02020603050405020304" pitchFamily="18" charset="0"/>
                        </a:rPr>
                        <m:t>∗</m:t>
                      </m:r>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a:rPr kumimoji="0" lang="en-US" sz="1400" b="1" i="1" u="none" strike="noStrike" kern="1200" cap="none" spc="0" normalizeH="0" baseline="0" noProof="0">
                              <a:ln>
                                <a:noFill/>
                              </a:ln>
                              <a:solidFill>
                                <a:srgbClr val="000000"/>
                              </a:solidFill>
                              <a:effectLst/>
                              <a:uLnTx/>
                              <a:uFillTx/>
                              <a:latin typeface="Cambria Math" panose="02040503050406030204" pitchFamily="18" charset="0"/>
                              <a:ea typeface="+mn-ea"/>
                              <a:cs typeface="Times New Roman" panose="02020603050405020304" pitchFamily="18" charset="0"/>
                            </a:rPr>
                            <m:t>𝑽</m:t>
                          </m:r>
                        </m:e>
                        <m:sub>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Times New Roman" panose="02020603050405020304" pitchFamily="18" charset="0"/>
                            </a:rPr>
                            <m:t>𝑠𝑜𝑢𝑟𝑐𝑒</m:t>
                          </m:r>
                        </m:sub>
                      </m:sSub>
                    </m:oMath>
                  </m:oMathPara>
                </a14:m>
                <a:endParaRPr kumimoji="0" lang="en-US" sz="14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d>
                        <m:dPr>
                          <m:begChr m:val="["/>
                          <m:endChr m:val="]"/>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Times New Roman" panose="02020603050405020304" pitchFamily="18" charset="0"/>
                            </a:rPr>
                          </m:ctrlPr>
                        </m:dPr>
                        <m:e>
                          <m:m>
                            <m:mPr>
                              <m:mcs>
                                <m:mc>
                                  <m:mcPr>
                                    <m:count m:val="1"/>
                                    <m:mcJc m:val="center"/>
                                  </m:mcPr>
                                </m:mc>
                              </m:mcs>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Times New Roman" panose="02020603050405020304" pitchFamily="18" charset="0"/>
                                </a:rPr>
                              </m:ctrlPr>
                            </m:mPr>
                            <m:m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1625.36 +</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𝑗</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e>
                            </m:mr>
                            <m:m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−812.68−</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𝑗</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1407.6</m:t>
                                </m:r>
                              </m:e>
                            </m:mr>
                            <m:m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−812.68+</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𝑗</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1407.6</m:t>
                                </m:r>
                              </m:e>
                            </m:mr>
                          </m:m>
                        </m:e>
                      </m:d>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𝐴</m:t>
                      </m:r>
                    </m:oMath>
                  </m:oMathPara>
                </a14:m>
                <a:endParaRPr kumimoji="0" lang="en-US" sz="1400" b="0" i="0" u="none" strike="noStrike" kern="1200" cap="none" spc="0" normalizeH="0" baseline="0" noProof="0" dirty="0">
                  <a:ln>
                    <a:noFill/>
                  </a:ln>
                  <a:solidFill>
                    <a:srgbClr val="000000"/>
                  </a:solidFill>
                  <a:effectLst/>
                  <a:uLnTx/>
                  <a:uFillTx/>
                  <a:latin typeface="Univers 67 CondensedBold"/>
                  <a:ea typeface="+mn-ea"/>
                  <a:cs typeface="+mn-cs"/>
                </a:endParaRPr>
              </a:p>
            </p:txBody>
          </p:sp>
        </mc:Choice>
        <mc:Fallback xmlns="">
          <p:sp>
            <p:nvSpPr>
              <p:cNvPr id="3" name="Rectangle 2">
                <a:extLst>
                  <a:ext uri="{FF2B5EF4-FFF2-40B4-BE49-F238E27FC236}">
                    <a16:creationId xmlns:a16="http://schemas.microsoft.com/office/drawing/2014/main" id="{48202798-92C5-4EC0-B737-FBF9FF313F3A}"/>
                  </a:ext>
                </a:extLst>
              </p:cNvPr>
              <p:cNvSpPr>
                <a:spLocks noRot="1" noChangeAspect="1" noMove="1" noResize="1" noEditPoints="1" noAdjustHandles="1" noChangeArrowheads="1" noChangeShapeType="1" noTextEdit="1"/>
              </p:cNvSpPr>
              <p:nvPr/>
            </p:nvSpPr>
            <p:spPr>
              <a:xfrm>
                <a:off x="914381" y="3810952"/>
                <a:ext cx="2844112" cy="1390124"/>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1752918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109</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488091" y="76200"/>
            <a:ext cx="8576009" cy="704478"/>
          </a:xfrm>
        </p:spPr>
        <p:txBody>
          <a:bodyPr/>
          <a:lstStyle/>
          <a:p>
            <a:r>
              <a:rPr lang="en-US" sz="4000" dirty="0">
                <a:latin typeface="Times New Roman" panose="02020603050405020304" pitchFamily="18" charset="0"/>
                <a:cs typeface="Times New Roman" panose="02020603050405020304" pitchFamily="18" charset="0"/>
              </a:rPr>
              <a:t>Overall Structure of Solving Power Flow</a:t>
            </a:r>
          </a:p>
        </p:txBody>
      </p:sp>
      <p:sp>
        <p:nvSpPr>
          <p:cNvPr id="10" name="Rectangle 9">
            <a:extLst>
              <a:ext uri="{FF2B5EF4-FFF2-40B4-BE49-F238E27FC236}">
                <a16:creationId xmlns:a16="http://schemas.microsoft.com/office/drawing/2014/main" id="{90AD57A1-2E5E-4513-99C0-D1F6B8CEC222}"/>
              </a:ext>
            </a:extLst>
          </p:cNvPr>
          <p:cNvSpPr/>
          <p:nvPr/>
        </p:nvSpPr>
        <p:spPr>
          <a:xfrm>
            <a:off x="1248604" y="741164"/>
            <a:ext cx="7811576" cy="541686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Times" panose="02020603050405020304" pitchFamily="18" charset="0"/>
                <a:ea typeface="+mn-ea"/>
                <a:cs typeface="Times" panose="02020603050405020304" pitchFamily="18" charset="0"/>
              </a:rPr>
              <a:t>Matlab</a:t>
            </a:r>
            <a:r>
              <a:rPr kumimoji="0" lang="en-US" sz="1800" b="0" i="0" u="none" strike="noStrike" kern="1200" cap="none" spc="0" normalizeH="0" baseline="0" noProof="0" dirty="0">
                <a:ln>
                  <a:noFill/>
                </a:ln>
                <a:solidFill>
                  <a:srgbClr val="000000"/>
                </a:solidFill>
                <a:effectLst/>
                <a:uLnTx/>
                <a:uFillTx/>
                <a:latin typeface="Times" panose="02020603050405020304" pitchFamily="18" charset="0"/>
                <a:ea typeface="+mn-ea"/>
                <a:cs typeface="Times" panose="02020603050405020304" pitchFamily="18" charset="0"/>
              </a:rPr>
              <a:t> code for solving power flow using </a:t>
            </a:r>
            <a:r>
              <a:rPr kumimoji="0" lang="en-US" sz="1800" b="1" i="1" u="none" strike="noStrike" kern="1200" cap="none" spc="0" normalizeH="0" baseline="0" noProof="0" dirty="0" err="1">
                <a:ln>
                  <a:noFill/>
                </a:ln>
                <a:solidFill>
                  <a:srgbClr val="000000"/>
                </a:solidFill>
                <a:effectLst/>
                <a:uLnTx/>
                <a:uFillTx/>
                <a:latin typeface="Times" panose="02020603050405020304" pitchFamily="18" charset="0"/>
                <a:ea typeface="+mn-ea"/>
                <a:cs typeface="Times" panose="02020603050405020304" pitchFamily="18" charset="0"/>
              </a:rPr>
              <a:t>OpenDSS’s</a:t>
            </a:r>
            <a:r>
              <a:rPr kumimoji="0" lang="en-US" sz="1800" b="0" i="0" u="none" strike="noStrike" kern="1200" cap="none" spc="0" normalizeH="0" baseline="0" noProof="0" dirty="0">
                <a:ln>
                  <a:noFill/>
                </a:ln>
                <a:solidFill>
                  <a:srgbClr val="000000"/>
                </a:solidFill>
                <a:effectLst/>
                <a:uLnTx/>
                <a:uFillTx/>
                <a:latin typeface="Times" panose="02020603050405020304" pitchFamily="18" charset="0"/>
                <a:ea typeface="+mn-ea"/>
                <a:cs typeface="Times" panose="02020603050405020304" pitchFamily="18" charset="0"/>
              </a:rPr>
              <a:t> method:</a:t>
            </a:r>
          </a:p>
          <a:p>
            <a:pPr lvl="1"/>
            <a:r>
              <a:rPr lang="en-US" sz="800" dirty="0">
                <a:solidFill>
                  <a:srgbClr val="000000"/>
                </a:solidFill>
                <a:latin typeface="Courier New" panose="02070309020205020404" pitchFamily="49" charset="0"/>
              </a:rPr>
              <a:t>clear;</a:t>
            </a:r>
          </a:p>
          <a:p>
            <a:pPr lvl="1"/>
            <a:r>
              <a:rPr lang="en-US" sz="800" dirty="0">
                <a:solidFill>
                  <a:srgbClr val="000000"/>
                </a:solidFill>
                <a:latin typeface="Courier New" panose="02070309020205020404" pitchFamily="49" charset="0"/>
              </a:rPr>
              <a:t> </a:t>
            </a:r>
          </a:p>
          <a:p>
            <a:pPr lvl="1"/>
            <a:r>
              <a:rPr lang="en-US" sz="800" dirty="0">
                <a:solidFill>
                  <a:srgbClr val="000000"/>
                </a:solidFill>
                <a:latin typeface="Courier New" panose="02070309020205020404" pitchFamily="49" charset="0"/>
              </a:rPr>
              <a:t>j = sqrt(-1);</a:t>
            </a:r>
          </a:p>
          <a:p>
            <a:pPr lvl="1"/>
            <a:r>
              <a:rPr lang="en-US" sz="800" dirty="0">
                <a:solidFill>
                  <a:srgbClr val="000000"/>
                </a:solidFill>
                <a:latin typeface="Courier New" panose="02070309020205020404" pitchFamily="49" charset="0"/>
              </a:rPr>
              <a:t> </a:t>
            </a:r>
          </a:p>
          <a:p>
            <a:pPr lvl="1"/>
            <a:r>
              <a:rPr lang="en-US" sz="800" dirty="0">
                <a:solidFill>
                  <a:srgbClr val="028009"/>
                </a:solidFill>
                <a:latin typeface="Courier New" panose="02070309020205020404" pitchFamily="49" charset="0"/>
              </a:rPr>
              <a:t>%% Compute the Y matrix of each element</a:t>
            </a:r>
          </a:p>
          <a:p>
            <a:pPr lvl="1"/>
            <a:r>
              <a:rPr lang="en-US" sz="800" dirty="0">
                <a:solidFill>
                  <a:srgbClr val="028009"/>
                </a:solidFill>
                <a:latin typeface="Courier New" panose="02070309020205020404" pitchFamily="49" charset="0"/>
              </a:rPr>
              <a:t>% </a:t>
            </a:r>
            <a:r>
              <a:rPr lang="en-US" sz="800" dirty="0" err="1">
                <a:solidFill>
                  <a:srgbClr val="028009"/>
                </a:solidFill>
                <a:latin typeface="Courier New" panose="02070309020205020404" pitchFamily="49" charset="0"/>
              </a:rPr>
              <a:t>Vsource</a:t>
            </a:r>
            <a:endParaRPr lang="en-US" sz="800" dirty="0">
              <a:solidFill>
                <a:srgbClr val="028009"/>
              </a:solidFill>
              <a:latin typeface="Courier New" panose="02070309020205020404" pitchFamily="49" charset="0"/>
            </a:endParaRPr>
          </a:p>
          <a:p>
            <a:pPr lvl="1"/>
            <a:r>
              <a:rPr lang="pl-PL" sz="800" dirty="0">
                <a:solidFill>
                  <a:srgbClr val="000000"/>
                </a:solidFill>
                <a:latin typeface="Courier New" panose="02070309020205020404" pitchFamily="49" charset="0"/>
              </a:rPr>
              <a:t>Z_k = [5+j*0, 0, 0; 0, 5+j*0, 0; 0, 0, 5+j*0];</a:t>
            </a:r>
          </a:p>
          <a:p>
            <a:pPr lvl="1"/>
            <a:r>
              <a:rPr lang="pl-PL" sz="800" dirty="0">
                <a:solidFill>
                  <a:srgbClr val="000000"/>
                </a:solidFill>
                <a:latin typeface="Courier New" panose="02070309020205020404" pitchFamily="49" charset="0"/>
              </a:rPr>
              <a:t>Y_k = inv(Z_k);</a:t>
            </a:r>
          </a:p>
          <a:p>
            <a:pPr lvl="1"/>
            <a:r>
              <a:rPr lang="en-US" sz="800" dirty="0">
                <a:solidFill>
                  <a:srgbClr val="000000"/>
                </a:solidFill>
                <a:latin typeface="Courier New" panose="02070309020205020404" pitchFamily="49" charset="0"/>
              </a:rPr>
              <a:t> </a:t>
            </a:r>
          </a:p>
          <a:p>
            <a:pPr lvl="1"/>
            <a:r>
              <a:rPr lang="en-US" sz="800" dirty="0">
                <a:solidFill>
                  <a:srgbClr val="028009"/>
                </a:solidFill>
                <a:latin typeface="Courier New" panose="02070309020205020404" pitchFamily="49" charset="0"/>
              </a:rPr>
              <a:t>% line 1</a:t>
            </a:r>
          </a:p>
          <a:p>
            <a:pPr lvl="1"/>
            <a:r>
              <a:rPr lang="fr-FR" sz="800" dirty="0">
                <a:solidFill>
                  <a:srgbClr val="000000"/>
                </a:solidFill>
                <a:latin typeface="Courier New" panose="02070309020205020404" pitchFamily="49" charset="0"/>
              </a:rPr>
              <a:t>Rmatrix_1 = [0.62, 0.17, 0.17; 0.17, 0.62, 0.17; 0.17, 0.17, 0.62];</a:t>
            </a:r>
          </a:p>
          <a:p>
            <a:pPr lvl="1"/>
            <a:r>
              <a:rPr lang="fr-FR" sz="800" dirty="0">
                <a:solidFill>
                  <a:srgbClr val="000000"/>
                </a:solidFill>
                <a:latin typeface="Courier New" panose="02070309020205020404" pitchFamily="49" charset="0"/>
              </a:rPr>
              <a:t>Xmatrix_1 = [1.21, 0.43, 0.43; 0.43, 1.21, 0.43; 0.43, 0.43, 1.21]; </a:t>
            </a:r>
          </a:p>
          <a:p>
            <a:pPr lvl="1"/>
            <a:r>
              <a:rPr lang="en-US" sz="800" dirty="0">
                <a:solidFill>
                  <a:srgbClr val="000000"/>
                </a:solidFill>
                <a:latin typeface="Courier New" panose="02070309020205020404" pitchFamily="49" charset="0"/>
              </a:rPr>
              <a:t> </a:t>
            </a:r>
          </a:p>
          <a:p>
            <a:pPr lvl="1"/>
            <a:r>
              <a:rPr lang="en-US" sz="800" dirty="0" err="1">
                <a:solidFill>
                  <a:srgbClr val="000000"/>
                </a:solidFill>
                <a:latin typeface="Courier New" panose="02070309020205020404" pitchFamily="49" charset="0"/>
              </a:rPr>
              <a:t>Z_km</a:t>
            </a:r>
            <a:r>
              <a:rPr lang="en-US" sz="800" dirty="0">
                <a:solidFill>
                  <a:srgbClr val="000000"/>
                </a:solidFill>
                <a:latin typeface="Courier New" panose="02070309020205020404" pitchFamily="49" charset="0"/>
              </a:rPr>
              <a:t> = Rmatrix_1 * 1 + j * Xmatrix_1 * 1;</a:t>
            </a:r>
          </a:p>
          <a:p>
            <a:pPr lvl="1"/>
            <a:r>
              <a:rPr lang="pl-PL" sz="800" dirty="0">
                <a:solidFill>
                  <a:srgbClr val="000000"/>
                </a:solidFill>
                <a:latin typeface="Courier New" panose="02070309020205020404" pitchFamily="49" charset="0"/>
              </a:rPr>
              <a:t>Y_km = inv(Z_km);</a:t>
            </a:r>
          </a:p>
          <a:p>
            <a:pPr lvl="1"/>
            <a:r>
              <a:rPr lang="en-US" sz="800" dirty="0">
                <a:solidFill>
                  <a:srgbClr val="000000"/>
                </a:solidFill>
                <a:latin typeface="Courier New" panose="02070309020205020404" pitchFamily="49" charset="0"/>
              </a:rPr>
              <a:t> </a:t>
            </a:r>
          </a:p>
          <a:p>
            <a:pPr lvl="1"/>
            <a:r>
              <a:rPr lang="en-US" sz="800" dirty="0">
                <a:solidFill>
                  <a:srgbClr val="028009"/>
                </a:solidFill>
                <a:latin typeface="Courier New" panose="02070309020205020404" pitchFamily="49" charset="0"/>
              </a:rPr>
              <a:t>% line 2</a:t>
            </a:r>
          </a:p>
          <a:p>
            <a:pPr lvl="1"/>
            <a:r>
              <a:rPr lang="fr-FR" sz="800" dirty="0">
                <a:solidFill>
                  <a:srgbClr val="000000"/>
                </a:solidFill>
                <a:latin typeface="Courier New" panose="02070309020205020404" pitchFamily="49" charset="0"/>
              </a:rPr>
              <a:t>Rmatrix_2 = [1.19, 0.23, 0.23; 0.23, 1.19, 0.23; 0.23, 0.23, 1.19]; </a:t>
            </a:r>
          </a:p>
          <a:p>
            <a:pPr lvl="1"/>
            <a:r>
              <a:rPr lang="fr-FR" sz="800" dirty="0">
                <a:solidFill>
                  <a:srgbClr val="000000"/>
                </a:solidFill>
                <a:latin typeface="Courier New" panose="02070309020205020404" pitchFamily="49" charset="0"/>
              </a:rPr>
              <a:t>Xmatrix_2 = [1.21, 0.49, 0.49; 0.49, 1.21, 0.49; 0.49, 0.49, 1.21]; </a:t>
            </a:r>
          </a:p>
          <a:p>
            <a:pPr lvl="1"/>
            <a:r>
              <a:rPr lang="fr-FR" sz="800" dirty="0" err="1">
                <a:solidFill>
                  <a:srgbClr val="000000"/>
                </a:solidFill>
                <a:latin typeface="Courier New" panose="02070309020205020404" pitchFamily="49" charset="0"/>
              </a:rPr>
              <a:t>Z_mn</a:t>
            </a:r>
            <a:r>
              <a:rPr lang="fr-FR" sz="800" dirty="0">
                <a:solidFill>
                  <a:srgbClr val="000000"/>
                </a:solidFill>
                <a:latin typeface="Courier New" panose="02070309020205020404" pitchFamily="49" charset="0"/>
              </a:rPr>
              <a:t> = Rmatrix_2 * 1 + j * Xmatrix_2 * 1;</a:t>
            </a:r>
          </a:p>
          <a:p>
            <a:pPr lvl="1"/>
            <a:r>
              <a:rPr lang="pl-PL" sz="800" dirty="0">
                <a:solidFill>
                  <a:srgbClr val="000000"/>
                </a:solidFill>
                <a:latin typeface="Courier New" panose="02070309020205020404" pitchFamily="49" charset="0"/>
              </a:rPr>
              <a:t>Y_mn = inv(Z_mn);</a:t>
            </a:r>
          </a:p>
          <a:p>
            <a:pPr lvl="1"/>
            <a:r>
              <a:rPr lang="en-US" sz="800" dirty="0">
                <a:solidFill>
                  <a:srgbClr val="000000"/>
                </a:solidFill>
                <a:latin typeface="Courier New" panose="02070309020205020404" pitchFamily="49" charset="0"/>
              </a:rPr>
              <a:t> </a:t>
            </a:r>
          </a:p>
          <a:p>
            <a:pPr lvl="1"/>
            <a:r>
              <a:rPr lang="en-US" sz="800" dirty="0">
                <a:solidFill>
                  <a:srgbClr val="028009"/>
                </a:solidFill>
                <a:latin typeface="Courier New" panose="02070309020205020404" pitchFamily="49" charset="0"/>
              </a:rPr>
              <a:t>% load</a:t>
            </a:r>
          </a:p>
          <a:p>
            <a:pPr lvl="1"/>
            <a:r>
              <a:rPr lang="en-US" sz="800" dirty="0" err="1">
                <a:solidFill>
                  <a:srgbClr val="000000"/>
                </a:solidFill>
                <a:latin typeface="Courier New" panose="02070309020205020404" pitchFamily="49" charset="0"/>
              </a:rPr>
              <a:t>S_load</a:t>
            </a:r>
            <a:r>
              <a:rPr lang="en-US" sz="800" dirty="0">
                <a:solidFill>
                  <a:srgbClr val="000000"/>
                </a:solidFill>
                <a:latin typeface="Courier New" panose="02070309020205020404" pitchFamily="49" charset="0"/>
              </a:rPr>
              <a:t> = 500 + j * 0;</a:t>
            </a:r>
          </a:p>
          <a:p>
            <a:pPr lvl="1"/>
            <a:r>
              <a:rPr lang="en-US" sz="800" dirty="0" err="1">
                <a:solidFill>
                  <a:srgbClr val="000000"/>
                </a:solidFill>
                <a:latin typeface="Courier New" panose="02070309020205020404" pitchFamily="49" charset="0"/>
              </a:rPr>
              <a:t>S_n</a:t>
            </a:r>
            <a:r>
              <a:rPr lang="en-US" sz="800" dirty="0">
                <a:solidFill>
                  <a:srgbClr val="000000"/>
                </a:solidFill>
                <a:latin typeface="Courier New" panose="02070309020205020404" pitchFamily="49" charset="0"/>
              </a:rPr>
              <a:t> = [</a:t>
            </a:r>
            <a:r>
              <a:rPr lang="en-US" sz="800" dirty="0" err="1">
                <a:solidFill>
                  <a:srgbClr val="000000"/>
                </a:solidFill>
                <a:latin typeface="Courier New" panose="02070309020205020404" pitchFamily="49" charset="0"/>
              </a:rPr>
              <a:t>S_load</a:t>
            </a:r>
            <a:r>
              <a:rPr lang="en-US" sz="800" dirty="0">
                <a:solidFill>
                  <a:srgbClr val="000000"/>
                </a:solidFill>
                <a:latin typeface="Courier New" panose="02070309020205020404" pitchFamily="49" charset="0"/>
              </a:rPr>
              <a:t>/3; </a:t>
            </a:r>
            <a:r>
              <a:rPr lang="en-US" sz="800" dirty="0" err="1">
                <a:solidFill>
                  <a:srgbClr val="000000"/>
                </a:solidFill>
                <a:latin typeface="Courier New" panose="02070309020205020404" pitchFamily="49" charset="0"/>
              </a:rPr>
              <a:t>S_load</a:t>
            </a:r>
            <a:r>
              <a:rPr lang="en-US" sz="800" dirty="0">
                <a:solidFill>
                  <a:srgbClr val="000000"/>
                </a:solidFill>
                <a:latin typeface="Courier New" panose="02070309020205020404" pitchFamily="49" charset="0"/>
              </a:rPr>
              <a:t>/3; </a:t>
            </a:r>
            <a:r>
              <a:rPr lang="en-US" sz="800" dirty="0" err="1">
                <a:solidFill>
                  <a:srgbClr val="000000"/>
                </a:solidFill>
                <a:latin typeface="Courier New" panose="02070309020205020404" pitchFamily="49" charset="0"/>
              </a:rPr>
              <a:t>S_load</a:t>
            </a:r>
            <a:r>
              <a:rPr lang="en-US" sz="800" dirty="0">
                <a:solidFill>
                  <a:srgbClr val="000000"/>
                </a:solidFill>
                <a:latin typeface="Courier New" panose="02070309020205020404" pitchFamily="49" charset="0"/>
              </a:rPr>
              <a:t>/3];</a:t>
            </a:r>
          </a:p>
          <a:p>
            <a:pPr lvl="1"/>
            <a:r>
              <a:rPr lang="en-US" sz="800" dirty="0" err="1">
                <a:solidFill>
                  <a:srgbClr val="000000"/>
                </a:solidFill>
                <a:latin typeface="Courier New" panose="02070309020205020404" pitchFamily="49" charset="0"/>
              </a:rPr>
              <a:t>V_load_mag</a:t>
            </a:r>
            <a:r>
              <a:rPr lang="en-US" sz="800" dirty="0">
                <a:solidFill>
                  <a:srgbClr val="000000"/>
                </a:solidFill>
                <a:latin typeface="Courier New" panose="02070309020205020404" pitchFamily="49" charset="0"/>
              </a:rPr>
              <a:t> = 13.8;</a:t>
            </a:r>
          </a:p>
          <a:p>
            <a:pPr lvl="1"/>
            <a:r>
              <a:rPr lang="en-US" sz="800" dirty="0">
                <a:solidFill>
                  <a:srgbClr val="000000"/>
                </a:solidFill>
                <a:latin typeface="Courier New" panose="02070309020205020404" pitchFamily="49" charset="0"/>
              </a:rPr>
              <a:t>Z_LN = 1000*V_load_mag^2/</a:t>
            </a:r>
            <a:r>
              <a:rPr lang="en-US" sz="800" dirty="0" err="1">
                <a:solidFill>
                  <a:srgbClr val="000000"/>
                </a:solidFill>
                <a:latin typeface="Courier New" panose="02070309020205020404" pitchFamily="49" charset="0"/>
              </a:rPr>
              <a:t>conj</a:t>
            </a:r>
            <a:r>
              <a:rPr lang="en-US" sz="800" dirty="0">
                <a:solidFill>
                  <a:srgbClr val="000000"/>
                </a:solidFill>
                <a:latin typeface="Courier New" panose="02070309020205020404" pitchFamily="49" charset="0"/>
              </a:rPr>
              <a:t>(</a:t>
            </a:r>
            <a:r>
              <a:rPr lang="en-US" sz="800" dirty="0" err="1">
                <a:solidFill>
                  <a:srgbClr val="000000"/>
                </a:solidFill>
                <a:latin typeface="Courier New" panose="02070309020205020404" pitchFamily="49" charset="0"/>
              </a:rPr>
              <a:t>S_load</a:t>
            </a:r>
            <a:r>
              <a:rPr lang="en-US" sz="800" dirty="0">
                <a:solidFill>
                  <a:srgbClr val="000000"/>
                </a:solidFill>
                <a:latin typeface="Courier New" panose="02070309020205020404" pitchFamily="49" charset="0"/>
              </a:rPr>
              <a:t>);</a:t>
            </a:r>
          </a:p>
          <a:p>
            <a:pPr lvl="1"/>
            <a:r>
              <a:rPr lang="pl-PL" sz="800" dirty="0">
                <a:solidFill>
                  <a:srgbClr val="000000"/>
                </a:solidFill>
                <a:latin typeface="Courier New" panose="02070309020205020404" pitchFamily="49" charset="0"/>
              </a:rPr>
              <a:t>Z_n = [Z_LN, 0, 0; 0, Z_LN, 0; 0, 0, Z_LN];</a:t>
            </a:r>
          </a:p>
          <a:p>
            <a:pPr lvl="1"/>
            <a:r>
              <a:rPr lang="pt-BR" sz="800" dirty="0">
                <a:solidFill>
                  <a:srgbClr val="000000"/>
                </a:solidFill>
                <a:latin typeface="Courier New" panose="02070309020205020404" pitchFamily="49" charset="0"/>
              </a:rPr>
              <a:t>Y_n = inv(Z_n);</a:t>
            </a:r>
          </a:p>
          <a:p>
            <a:pPr lvl="1"/>
            <a:r>
              <a:rPr lang="en-US" sz="800" dirty="0">
                <a:solidFill>
                  <a:srgbClr val="000000"/>
                </a:solidFill>
                <a:latin typeface="Courier New" panose="02070309020205020404" pitchFamily="49" charset="0"/>
              </a:rPr>
              <a:t> </a:t>
            </a:r>
          </a:p>
          <a:p>
            <a:pPr lvl="1"/>
            <a:r>
              <a:rPr lang="en-US" sz="800" dirty="0">
                <a:solidFill>
                  <a:srgbClr val="028009"/>
                </a:solidFill>
                <a:latin typeface="Courier New" panose="02070309020205020404" pitchFamily="49" charset="0"/>
              </a:rPr>
              <a:t>% system Y matrix</a:t>
            </a:r>
          </a:p>
          <a:p>
            <a:pPr lvl="1"/>
            <a:r>
              <a:rPr lang="es-ES" sz="800" dirty="0">
                <a:solidFill>
                  <a:srgbClr val="000000"/>
                </a:solidFill>
                <a:latin typeface="Courier New" panose="02070309020205020404" pitchFamily="49" charset="0"/>
              </a:rPr>
              <a:t>Y = [</a:t>
            </a:r>
            <a:r>
              <a:rPr lang="es-ES" sz="800" dirty="0" err="1">
                <a:solidFill>
                  <a:srgbClr val="000000"/>
                </a:solidFill>
                <a:latin typeface="Courier New" panose="02070309020205020404" pitchFamily="49" charset="0"/>
              </a:rPr>
              <a:t>Y_k</a:t>
            </a:r>
            <a:r>
              <a:rPr lang="es-ES" sz="800" dirty="0">
                <a:solidFill>
                  <a:srgbClr val="000000"/>
                </a:solidFill>
                <a:latin typeface="Courier New" panose="02070309020205020404" pitchFamily="49" charset="0"/>
              </a:rPr>
              <a:t> + </a:t>
            </a:r>
            <a:r>
              <a:rPr lang="es-ES" sz="800" dirty="0" err="1">
                <a:solidFill>
                  <a:srgbClr val="000000"/>
                </a:solidFill>
                <a:latin typeface="Courier New" panose="02070309020205020404" pitchFamily="49" charset="0"/>
              </a:rPr>
              <a:t>Y_km</a:t>
            </a:r>
            <a:r>
              <a:rPr lang="es-ES" sz="800" dirty="0">
                <a:solidFill>
                  <a:srgbClr val="000000"/>
                </a:solidFill>
                <a:latin typeface="Courier New" panose="02070309020205020404" pitchFamily="49" charset="0"/>
              </a:rPr>
              <a:t>, -</a:t>
            </a:r>
            <a:r>
              <a:rPr lang="es-ES" sz="800" dirty="0" err="1">
                <a:solidFill>
                  <a:srgbClr val="000000"/>
                </a:solidFill>
                <a:latin typeface="Courier New" panose="02070309020205020404" pitchFamily="49" charset="0"/>
              </a:rPr>
              <a:t>Y_km</a:t>
            </a:r>
            <a:r>
              <a:rPr lang="es-ES" sz="800" dirty="0">
                <a:solidFill>
                  <a:srgbClr val="000000"/>
                </a:solidFill>
                <a:latin typeface="Courier New" panose="02070309020205020404" pitchFamily="49" charset="0"/>
              </a:rPr>
              <a:t>, </a:t>
            </a:r>
            <a:r>
              <a:rPr lang="es-ES" sz="800" dirty="0" err="1">
                <a:solidFill>
                  <a:srgbClr val="000000"/>
                </a:solidFill>
                <a:latin typeface="Courier New" panose="02070309020205020404" pitchFamily="49" charset="0"/>
              </a:rPr>
              <a:t>zeros</a:t>
            </a:r>
            <a:r>
              <a:rPr lang="es-ES" sz="800" dirty="0">
                <a:solidFill>
                  <a:srgbClr val="000000"/>
                </a:solidFill>
                <a:latin typeface="Courier New" panose="02070309020205020404" pitchFamily="49" charset="0"/>
              </a:rPr>
              <a:t>(3,3); </a:t>
            </a:r>
            <a:r>
              <a:rPr lang="es-ES" sz="800" dirty="0">
                <a:solidFill>
                  <a:srgbClr val="0E00FF"/>
                </a:solidFill>
                <a:latin typeface="Courier New" panose="02070309020205020404" pitchFamily="49" charset="0"/>
              </a:rPr>
              <a:t>...</a:t>
            </a:r>
          </a:p>
          <a:p>
            <a:pPr lvl="1"/>
            <a:r>
              <a:rPr lang="es-ES" sz="800" dirty="0">
                <a:solidFill>
                  <a:srgbClr val="000000"/>
                </a:solidFill>
                <a:latin typeface="Courier New" panose="02070309020205020404" pitchFamily="49" charset="0"/>
              </a:rPr>
              <a:t>     -</a:t>
            </a:r>
            <a:r>
              <a:rPr lang="es-ES" sz="800" dirty="0" err="1">
                <a:solidFill>
                  <a:srgbClr val="000000"/>
                </a:solidFill>
                <a:latin typeface="Courier New" panose="02070309020205020404" pitchFamily="49" charset="0"/>
              </a:rPr>
              <a:t>Y_km</a:t>
            </a:r>
            <a:r>
              <a:rPr lang="es-ES" sz="800" dirty="0">
                <a:solidFill>
                  <a:srgbClr val="000000"/>
                </a:solidFill>
                <a:latin typeface="Courier New" panose="02070309020205020404" pitchFamily="49" charset="0"/>
              </a:rPr>
              <a:t>, </a:t>
            </a:r>
            <a:r>
              <a:rPr lang="es-ES" sz="800" dirty="0" err="1">
                <a:solidFill>
                  <a:srgbClr val="000000"/>
                </a:solidFill>
                <a:latin typeface="Courier New" panose="02070309020205020404" pitchFamily="49" charset="0"/>
              </a:rPr>
              <a:t>Y_km</a:t>
            </a:r>
            <a:r>
              <a:rPr lang="es-ES" sz="800" dirty="0">
                <a:solidFill>
                  <a:srgbClr val="000000"/>
                </a:solidFill>
                <a:latin typeface="Courier New" panose="02070309020205020404" pitchFamily="49" charset="0"/>
              </a:rPr>
              <a:t> + </a:t>
            </a:r>
            <a:r>
              <a:rPr lang="es-ES" sz="800" dirty="0" err="1">
                <a:solidFill>
                  <a:srgbClr val="000000"/>
                </a:solidFill>
                <a:latin typeface="Courier New" panose="02070309020205020404" pitchFamily="49" charset="0"/>
              </a:rPr>
              <a:t>Y_mn</a:t>
            </a:r>
            <a:r>
              <a:rPr lang="es-ES" sz="800" dirty="0">
                <a:solidFill>
                  <a:srgbClr val="000000"/>
                </a:solidFill>
                <a:latin typeface="Courier New" panose="02070309020205020404" pitchFamily="49" charset="0"/>
              </a:rPr>
              <a:t>, -</a:t>
            </a:r>
            <a:r>
              <a:rPr lang="es-ES" sz="800" dirty="0" err="1">
                <a:solidFill>
                  <a:srgbClr val="000000"/>
                </a:solidFill>
                <a:latin typeface="Courier New" panose="02070309020205020404" pitchFamily="49" charset="0"/>
              </a:rPr>
              <a:t>Y_mn</a:t>
            </a:r>
            <a:r>
              <a:rPr lang="es-ES" sz="800" dirty="0">
                <a:solidFill>
                  <a:srgbClr val="000000"/>
                </a:solidFill>
                <a:latin typeface="Courier New" panose="02070309020205020404" pitchFamily="49" charset="0"/>
              </a:rPr>
              <a:t>; </a:t>
            </a:r>
            <a:r>
              <a:rPr lang="es-ES" sz="800" dirty="0">
                <a:solidFill>
                  <a:srgbClr val="0E00FF"/>
                </a:solidFill>
                <a:latin typeface="Courier New" panose="02070309020205020404" pitchFamily="49" charset="0"/>
              </a:rPr>
              <a:t>...</a:t>
            </a:r>
          </a:p>
          <a:p>
            <a:pPr lvl="1"/>
            <a:r>
              <a:rPr lang="es-ES" sz="800" dirty="0">
                <a:solidFill>
                  <a:srgbClr val="000000"/>
                </a:solidFill>
                <a:latin typeface="Courier New" panose="02070309020205020404" pitchFamily="49" charset="0"/>
              </a:rPr>
              <a:t>     </a:t>
            </a:r>
            <a:r>
              <a:rPr lang="es-ES" sz="800" dirty="0" err="1">
                <a:solidFill>
                  <a:srgbClr val="000000"/>
                </a:solidFill>
                <a:latin typeface="Courier New" panose="02070309020205020404" pitchFamily="49" charset="0"/>
              </a:rPr>
              <a:t>zeros</a:t>
            </a:r>
            <a:r>
              <a:rPr lang="es-ES" sz="800" dirty="0">
                <a:solidFill>
                  <a:srgbClr val="000000"/>
                </a:solidFill>
                <a:latin typeface="Courier New" panose="02070309020205020404" pitchFamily="49" charset="0"/>
              </a:rPr>
              <a:t>(3,3), -</a:t>
            </a:r>
            <a:r>
              <a:rPr lang="es-ES" sz="800" dirty="0" err="1">
                <a:solidFill>
                  <a:srgbClr val="000000"/>
                </a:solidFill>
                <a:latin typeface="Courier New" panose="02070309020205020404" pitchFamily="49" charset="0"/>
              </a:rPr>
              <a:t>Y_mn</a:t>
            </a:r>
            <a:r>
              <a:rPr lang="es-ES" sz="800" dirty="0">
                <a:solidFill>
                  <a:srgbClr val="000000"/>
                </a:solidFill>
                <a:latin typeface="Courier New" panose="02070309020205020404" pitchFamily="49" charset="0"/>
              </a:rPr>
              <a:t>, </a:t>
            </a:r>
            <a:r>
              <a:rPr lang="es-ES" sz="800" dirty="0" err="1">
                <a:solidFill>
                  <a:srgbClr val="000000"/>
                </a:solidFill>
                <a:latin typeface="Courier New" panose="02070309020205020404" pitchFamily="49" charset="0"/>
              </a:rPr>
              <a:t>Y_mn</a:t>
            </a:r>
            <a:r>
              <a:rPr lang="es-ES" sz="800" dirty="0">
                <a:solidFill>
                  <a:srgbClr val="000000"/>
                </a:solidFill>
                <a:latin typeface="Courier New" panose="02070309020205020404" pitchFamily="49" charset="0"/>
              </a:rPr>
              <a:t> + </a:t>
            </a:r>
            <a:r>
              <a:rPr lang="es-ES" sz="800" dirty="0" err="1">
                <a:solidFill>
                  <a:srgbClr val="000000"/>
                </a:solidFill>
                <a:latin typeface="Courier New" panose="02070309020205020404" pitchFamily="49" charset="0"/>
              </a:rPr>
              <a:t>Y_n</a:t>
            </a:r>
            <a:r>
              <a:rPr lang="es-ES" sz="800" dirty="0">
                <a:solidFill>
                  <a:srgbClr val="000000"/>
                </a:solidFill>
                <a:latin typeface="Courier New" panose="02070309020205020404" pitchFamily="49" charset="0"/>
              </a:rPr>
              <a:t>];</a:t>
            </a:r>
          </a:p>
          <a:p>
            <a:pPr lvl="1"/>
            <a:r>
              <a:rPr lang="en-US" sz="800" dirty="0">
                <a:solidFill>
                  <a:srgbClr val="000000"/>
                </a:solidFill>
                <a:latin typeface="Courier New" panose="02070309020205020404" pitchFamily="49" charset="0"/>
              </a:rPr>
              <a:t> </a:t>
            </a:r>
          </a:p>
          <a:p>
            <a:pPr lvl="1"/>
            <a:r>
              <a:rPr lang="en-US" sz="800" dirty="0">
                <a:solidFill>
                  <a:srgbClr val="028009"/>
                </a:solidFill>
                <a:latin typeface="Courier New" panose="02070309020205020404" pitchFamily="49" charset="0"/>
              </a:rPr>
              <a:t>%% initialization</a:t>
            </a:r>
          </a:p>
          <a:p>
            <a:pPr lvl="1"/>
            <a:r>
              <a:rPr lang="fr-FR" sz="800" dirty="0" err="1">
                <a:solidFill>
                  <a:srgbClr val="000000"/>
                </a:solidFill>
                <a:latin typeface="Courier New" panose="02070309020205020404" pitchFamily="49" charset="0"/>
              </a:rPr>
              <a:t>I_source</a:t>
            </a:r>
            <a:r>
              <a:rPr lang="fr-FR" sz="800" dirty="0">
                <a:solidFill>
                  <a:srgbClr val="000000"/>
                </a:solidFill>
                <a:latin typeface="Courier New" panose="02070309020205020404" pitchFamily="49" charset="0"/>
              </a:rPr>
              <a:t> = [(1.02*13800/3^0.5)/5; (1.02*13800/3^0.5)/5 * (-1/2-j*3^0.5/2); (1.02*13800/3^0.5)/5 * (-1/2+j*3^0.5/2)];</a:t>
            </a:r>
          </a:p>
          <a:p>
            <a:pPr lvl="1"/>
            <a:r>
              <a:rPr lang="en-US" sz="800" dirty="0">
                <a:solidFill>
                  <a:srgbClr val="000000"/>
                </a:solidFill>
                <a:latin typeface="Courier New" panose="02070309020205020404" pitchFamily="49" charset="0"/>
              </a:rPr>
              <a:t>I_0 = zeros(9, 1);</a:t>
            </a:r>
          </a:p>
          <a:p>
            <a:pPr lvl="1"/>
            <a:r>
              <a:rPr lang="en-US" sz="800" dirty="0">
                <a:solidFill>
                  <a:srgbClr val="000000"/>
                </a:solidFill>
                <a:latin typeface="Courier New" panose="02070309020205020404" pitchFamily="49" charset="0"/>
              </a:rPr>
              <a:t>I_0(1:3, :) = </a:t>
            </a:r>
            <a:r>
              <a:rPr lang="en-US" sz="800" dirty="0" err="1">
                <a:solidFill>
                  <a:srgbClr val="000000"/>
                </a:solidFill>
                <a:latin typeface="Courier New" panose="02070309020205020404" pitchFamily="49" charset="0"/>
              </a:rPr>
              <a:t>I_source</a:t>
            </a:r>
            <a:r>
              <a:rPr lang="en-US" sz="800" dirty="0">
                <a:solidFill>
                  <a:srgbClr val="000000"/>
                </a:solidFill>
                <a:latin typeface="Courier New" panose="02070309020205020404" pitchFamily="49" charset="0"/>
              </a:rPr>
              <a:t>;</a:t>
            </a:r>
          </a:p>
          <a:p>
            <a:pPr lvl="1"/>
            <a:r>
              <a:rPr lang="en-US" sz="800" dirty="0">
                <a:solidFill>
                  <a:srgbClr val="000000"/>
                </a:solidFill>
                <a:latin typeface="Courier New" panose="02070309020205020404" pitchFamily="49" charset="0"/>
              </a:rPr>
              <a:t> </a:t>
            </a:r>
          </a:p>
          <a:p>
            <a:pPr lvl="1"/>
            <a:r>
              <a:rPr lang="en-US" sz="800" dirty="0">
                <a:solidFill>
                  <a:srgbClr val="000000"/>
                </a:solidFill>
                <a:latin typeface="Courier New" panose="02070309020205020404" pitchFamily="49" charset="0"/>
              </a:rPr>
              <a:t>V_0 = Y\I_0;  </a:t>
            </a:r>
            <a:r>
              <a:rPr lang="en-US" sz="800" dirty="0">
                <a:solidFill>
                  <a:srgbClr val="028009"/>
                </a:solidFill>
                <a:latin typeface="Courier New" panose="02070309020205020404" pitchFamily="49" charset="0"/>
              </a:rPr>
              <a:t>% For a constant impedance load, we do not have to perform iterations</a:t>
            </a:r>
          </a:p>
        </p:txBody>
      </p:sp>
      <p:sp>
        <p:nvSpPr>
          <p:cNvPr id="13" name="Speech Bubble: Rectangle with Corners Rounded 12">
            <a:extLst>
              <a:ext uri="{FF2B5EF4-FFF2-40B4-BE49-F238E27FC236}">
                <a16:creationId xmlns:a16="http://schemas.microsoft.com/office/drawing/2014/main" id="{BE4BA411-01B3-4B24-BEB6-8A08C4A62A1A}"/>
              </a:ext>
            </a:extLst>
          </p:cNvPr>
          <p:cNvSpPr/>
          <p:nvPr/>
        </p:nvSpPr>
        <p:spPr bwMode="auto">
          <a:xfrm>
            <a:off x="106680" y="4921973"/>
            <a:ext cx="1318260" cy="953047"/>
          </a:xfrm>
          <a:prstGeom prst="wedgeRoundRectCallout">
            <a:avLst>
              <a:gd name="adj1" fmla="val 74582"/>
              <a:gd name="adj2" fmla="val 56363"/>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Times" charset="0"/>
              </a:rPr>
              <a:t>A constant-Z load does not need a compensation current. This is the final voltage vector.</a:t>
            </a:r>
          </a:p>
        </p:txBody>
      </p:sp>
    </p:spTree>
    <p:extLst>
      <p:ext uri="{BB962C8B-B14F-4D97-AF65-F5344CB8AC3E}">
        <p14:creationId xmlns:p14="http://schemas.microsoft.com/office/powerpoint/2010/main" val="3550793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092" y="76200"/>
            <a:ext cx="7772400" cy="704478"/>
          </a:xfrm>
        </p:spPr>
        <p:txBody>
          <a:bodyPr/>
          <a:lstStyle/>
          <a:p>
            <a:r>
              <a:rPr lang="en-US" sz="4000" dirty="0">
                <a:latin typeface="Times New Roman" panose="02020603050405020304" pitchFamily="18" charset="0"/>
                <a:cs typeface="Times New Roman" panose="02020603050405020304" pitchFamily="18" charset="0"/>
              </a:rPr>
              <a:t>Introduction</a:t>
            </a:r>
          </a:p>
        </p:txBody>
      </p:sp>
      <p:sp>
        <p:nvSpPr>
          <p:cNvPr id="4" name="Slide Number Placeholder 3"/>
          <p:cNvSpPr>
            <a:spLocks noGrp="1"/>
          </p:cNvSpPr>
          <p:nvPr>
            <p:ph type="sldNum" sz="quarter" idx="4"/>
          </p:nvPr>
        </p:nvSpPr>
        <p:spPr/>
        <p:txBody>
          <a:bodyPr/>
          <a:lstStyle/>
          <a:p>
            <a:fld id="{179A9A4E-4C82-4D44-9372-C31BB3818094}" type="slidenum">
              <a:rPr lang="en-US" smtClean="0"/>
              <a:pPr/>
              <a:t>11</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488092" y="796678"/>
            <a:ext cx="4648200" cy="569387"/>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sym typeface="Wingdings" panose="05000000000000000000" pitchFamily="2" charset="2"/>
              </a:rPr>
              <a:t>What can </a:t>
            </a:r>
            <a:r>
              <a:rPr lang="en-US" dirty="0" err="1">
                <a:latin typeface="Times New Roman" panose="02020603050405020304" pitchFamily="18" charset="0"/>
                <a:cs typeface="Times New Roman" panose="02020603050405020304" pitchFamily="18" charset="0"/>
                <a:sym typeface="Wingdings" panose="05000000000000000000" pitchFamily="2" charset="2"/>
              </a:rPr>
              <a:t>OpenDSS</a:t>
            </a:r>
            <a:r>
              <a:rPr lang="en-US" dirty="0">
                <a:latin typeface="Times New Roman" panose="02020603050405020304" pitchFamily="18" charset="0"/>
                <a:cs typeface="Times New Roman" panose="02020603050405020304" pitchFamily="18" charset="0"/>
                <a:sym typeface="Wingdings" panose="05000000000000000000" pitchFamily="2" charset="2"/>
              </a:rPr>
              <a:t> do?</a:t>
            </a:r>
            <a:endParaRPr lang="en-US" dirty="0"/>
          </a:p>
          <a:p>
            <a:endParaRPr lang="en-US" sz="1050" baseline="30000" dirty="0"/>
          </a:p>
        </p:txBody>
      </p:sp>
      <p:sp>
        <p:nvSpPr>
          <p:cNvPr id="11" name="TextBox 10"/>
          <p:cNvSpPr txBox="1"/>
          <p:nvPr/>
        </p:nvSpPr>
        <p:spPr>
          <a:xfrm>
            <a:off x="838200" y="1447800"/>
            <a:ext cx="7924800" cy="954107"/>
          </a:xfrm>
          <a:prstGeom prst="rect">
            <a:avLst/>
          </a:prstGeom>
          <a:noFill/>
        </p:spPr>
        <p:txBody>
          <a:bodyPr wrap="square" rtlCol="0">
            <a:spAutoFit/>
          </a:bodyPr>
          <a:lstStyle/>
          <a:p>
            <a:pPr marL="342900" indent="-342900" algn="jus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sym typeface="Wingdings" panose="05000000000000000000" pitchFamily="2" charset="2"/>
              </a:rPr>
              <a:t>Dynamics</a:t>
            </a:r>
          </a:p>
          <a:p>
            <a:pPr marL="347472" algn="just"/>
            <a:r>
              <a:rPr lang="en-US" sz="1800" dirty="0">
                <a:latin typeface="Times New Roman" panose="02020603050405020304" pitchFamily="18" charset="0"/>
                <a:cs typeface="Times New Roman" panose="02020603050405020304" pitchFamily="18" charset="0"/>
                <a:sym typeface="Wingdings" panose="05000000000000000000" pitchFamily="2" charset="2"/>
              </a:rPr>
              <a:t>The OpenDSS can perform basic electromechanical transient, or dynamic  simulations. </a:t>
            </a:r>
          </a:p>
        </p:txBody>
      </p:sp>
      <p:pic>
        <p:nvPicPr>
          <p:cNvPr id="9" name="Picture 8"/>
          <p:cNvPicPr>
            <a:picLocks noChangeAspect="1"/>
          </p:cNvPicPr>
          <p:nvPr/>
        </p:nvPicPr>
        <p:blipFill>
          <a:blip r:embed="rId3"/>
          <a:stretch>
            <a:fillRect/>
          </a:stretch>
        </p:blipFill>
        <p:spPr>
          <a:xfrm>
            <a:off x="609600" y="2577828"/>
            <a:ext cx="3507889" cy="3068618"/>
          </a:xfrm>
          <a:prstGeom prst="rect">
            <a:avLst/>
          </a:prstGeom>
        </p:spPr>
      </p:pic>
      <p:pic>
        <p:nvPicPr>
          <p:cNvPr id="10" name="Picture 9"/>
          <p:cNvPicPr>
            <a:picLocks noChangeAspect="1"/>
          </p:cNvPicPr>
          <p:nvPr/>
        </p:nvPicPr>
        <p:blipFill>
          <a:blip r:embed="rId4"/>
          <a:stretch>
            <a:fillRect/>
          </a:stretch>
        </p:blipFill>
        <p:spPr>
          <a:xfrm>
            <a:off x="4258641" y="2557233"/>
            <a:ext cx="3383692" cy="3041040"/>
          </a:xfrm>
          <a:prstGeom prst="rect">
            <a:avLst/>
          </a:prstGeom>
        </p:spPr>
      </p:pic>
      <p:sp>
        <p:nvSpPr>
          <p:cNvPr id="12" name="Rectangle 11"/>
          <p:cNvSpPr/>
          <p:nvPr/>
        </p:nvSpPr>
        <p:spPr>
          <a:xfrm>
            <a:off x="7543800" y="3209260"/>
            <a:ext cx="1600200" cy="338554"/>
          </a:xfrm>
          <a:prstGeom prst="rect">
            <a:avLst/>
          </a:prstGeom>
        </p:spPr>
        <p:txBody>
          <a:bodyPr wrap="square">
            <a:spAutoFit/>
          </a:bodyPr>
          <a:lstStyle/>
          <a:p>
            <a:r>
              <a:rPr lang="en-US" sz="1600" dirty="0"/>
              <a:t>Black -- phase 1</a:t>
            </a:r>
          </a:p>
        </p:txBody>
      </p:sp>
      <p:sp>
        <p:nvSpPr>
          <p:cNvPr id="13" name="Rectangle 12"/>
          <p:cNvSpPr/>
          <p:nvPr/>
        </p:nvSpPr>
        <p:spPr>
          <a:xfrm>
            <a:off x="7543800" y="3548186"/>
            <a:ext cx="1479892" cy="338554"/>
          </a:xfrm>
          <a:prstGeom prst="rect">
            <a:avLst/>
          </a:prstGeom>
        </p:spPr>
        <p:txBody>
          <a:bodyPr wrap="none">
            <a:spAutoFit/>
          </a:bodyPr>
          <a:lstStyle/>
          <a:p>
            <a:r>
              <a:rPr lang="en-US" sz="1600" dirty="0">
                <a:solidFill>
                  <a:srgbClr val="FF0000"/>
                </a:solidFill>
              </a:rPr>
              <a:t>Red  -- phase 2</a:t>
            </a:r>
          </a:p>
        </p:txBody>
      </p:sp>
      <p:sp>
        <p:nvSpPr>
          <p:cNvPr id="14" name="Rectangle 13"/>
          <p:cNvSpPr/>
          <p:nvPr/>
        </p:nvSpPr>
        <p:spPr>
          <a:xfrm>
            <a:off x="7543800" y="3886740"/>
            <a:ext cx="1486304" cy="338554"/>
          </a:xfrm>
          <a:prstGeom prst="rect">
            <a:avLst/>
          </a:prstGeom>
        </p:spPr>
        <p:txBody>
          <a:bodyPr wrap="none">
            <a:spAutoFit/>
          </a:bodyPr>
          <a:lstStyle/>
          <a:p>
            <a:r>
              <a:rPr lang="en-US" sz="1600" dirty="0">
                <a:solidFill>
                  <a:srgbClr val="0070C0"/>
                </a:solidFill>
              </a:rPr>
              <a:t>Blue  -- phase 3</a:t>
            </a:r>
          </a:p>
        </p:txBody>
      </p:sp>
    </p:spTree>
    <p:extLst>
      <p:ext uri="{BB962C8B-B14F-4D97-AF65-F5344CB8AC3E}">
        <p14:creationId xmlns:p14="http://schemas.microsoft.com/office/powerpoint/2010/main" val="101487711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110</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488091" y="76200"/>
            <a:ext cx="8576009" cy="704478"/>
          </a:xfrm>
        </p:spPr>
        <p:txBody>
          <a:bodyPr/>
          <a:lstStyle/>
          <a:p>
            <a:r>
              <a:rPr lang="en-US" sz="4000" dirty="0">
                <a:latin typeface="Times New Roman" panose="02020603050405020304" pitchFamily="18" charset="0"/>
                <a:cs typeface="Times New Roman" panose="02020603050405020304" pitchFamily="18" charset="0"/>
              </a:rPr>
              <a:t>Overall Structure of Solving Power Flow</a:t>
            </a:r>
          </a:p>
        </p:txBody>
      </p:sp>
      <p:sp>
        <p:nvSpPr>
          <p:cNvPr id="10" name="Rectangle 9">
            <a:extLst>
              <a:ext uri="{FF2B5EF4-FFF2-40B4-BE49-F238E27FC236}">
                <a16:creationId xmlns:a16="http://schemas.microsoft.com/office/drawing/2014/main" id="{90AD57A1-2E5E-4513-99C0-D1F6B8CEC222}"/>
              </a:ext>
            </a:extLst>
          </p:cNvPr>
          <p:cNvSpPr/>
          <p:nvPr/>
        </p:nvSpPr>
        <p:spPr>
          <a:xfrm>
            <a:off x="1248604" y="741164"/>
            <a:ext cx="7811576" cy="535531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Times" panose="02020603050405020304" pitchFamily="18" charset="0"/>
                <a:ea typeface="+mn-ea"/>
                <a:cs typeface="Times" panose="02020603050405020304" pitchFamily="18" charset="0"/>
              </a:rPr>
              <a:t>Matlab</a:t>
            </a:r>
            <a:r>
              <a:rPr kumimoji="0" lang="en-US" sz="1800" b="0" i="0" u="none" strike="noStrike" kern="1200" cap="none" spc="0" normalizeH="0" baseline="0" noProof="0" dirty="0">
                <a:ln>
                  <a:noFill/>
                </a:ln>
                <a:solidFill>
                  <a:srgbClr val="000000"/>
                </a:solidFill>
                <a:effectLst/>
                <a:uLnTx/>
                <a:uFillTx/>
                <a:latin typeface="Times" panose="02020603050405020304" pitchFamily="18" charset="0"/>
                <a:ea typeface="+mn-ea"/>
                <a:cs typeface="Times" panose="02020603050405020304" pitchFamily="18" charset="0"/>
              </a:rPr>
              <a:t> code for solving power flow using </a:t>
            </a:r>
            <a:r>
              <a:rPr kumimoji="0" lang="en-US" sz="1800" b="1" i="1" u="none" strike="noStrike" kern="1200" cap="none" spc="0" normalizeH="0" baseline="0" noProof="0" dirty="0">
                <a:ln>
                  <a:noFill/>
                </a:ln>
                <a:solidFill>
                  <a:srgbClr val="000000"/>
                </a:solidFill>
                <a:effectLst/>
                <a:uLnTx/>
                <a:uFillTx/>
                <a:latin typeface="Times" panose="02020603050405020304" pitchFamily="18" charset="0"/>
                <a:ea typeface="+mn-ea"/>
                <a:cs typeface="Times" panose="02020603050405020304" pitchFamily="18" charset="0"/>
              </a:rPr>
              <a:t>Forward</a:t>
            </a:r>
            <a:r>
              <a:rPr kumimoji="0" lang="en-US" sz="1800" b="0" i="0" u="none" strike="noStrike" kern="1200" cap="none" spc="0" normalizeH="0" baseline="0" noProof="0" dirty="0">
                <a:ln>
                  <a:noFill/>
                </a:ln>
                <a:solidFill>
                  <a:srgbClr val="000000"/>
                </a:solidFill>
                <a:effectLst/>
                <a:uLnTx/>
                <a:uFillTx/>
                <a:latin typeface="Times" panose="02020603050405020304" pitchFamily="18" charset="0"/>
                <a:ea typeface="+mn-ea"/>
                <a:cs typeface="Times" panose="02020603050405020304" pitchFamily="18" charset="0"/>
              </a:rPr>
              <a:t> method:</a:t>
            </a:r>
          </a:p>
          <a:p>
            <a:r>
              <a:rPr lang="en-US" sz="900" dirty="0">
                <a:solidFill>
                  <a:srgbClr val="000000"/>
                </a:solidFill>
                <a:latin typeface="Courier New" panose="02070309020205020404" pitchFamily="49" charset="0"/>
              </a:rPr>
              <a:t>clear;</a:t>
            </a:r>
          </a:p>
          <a:p>
            <a:r>
              <a:rPr lang="en-US" sz="900" dirty="0">
                <a:solidFill>
                  <a:srgbClr val="000000"/>
                </a:solidFill>
                <a:latin typeface="Courier New" panose="02070309020205020404" pitchFamily="49" charset="0"/>
              </a:rPr>
              <a:t> </a:t>
            </a:r>
          </a:p>
          <a:p>
            <a:r>
              <a:rPr lang="en-US" sz="900" dirty="0">
                <a:solidFill>
                  <a:srgbClr val="000000"/>
                </a:solidFill>
                <a:latin typeface="Courier New" panose="02070309020205020404" pitchFamily="49" charset="0"/>
              </a:rPr>
              <a:t>j = sqrt(-1);</a:t>
            </a:r>
          </a:p>
          <a:p>
            <a:r>
              <a:rPr lang="en-US" sz="900" dirty="0">
                <a:solidFill>
                  <a:srgbClr val="028009"/>
                </a:solidFill>
                <a:latin typeface="Courier New" panose="02070309020205020404" pitchFamily="49" charset="0"/>
              </a:rPr>
              <a:t>%% Compute the Z matrix of each element</a:t>
            </a:r>
          </a:p>
          <a:p>
            <a:r>
              <a:rPr lang="en-US" sz="900" dirty="0">
                <a:solidFill>
                  <a:srgbClr val="028009"/>
                </a:solidFill>
                <a:latin typeface="Courier New" panose="02070309020205020404" pitchFamily="49" charset="0"/>
              </a:rPr>
              <a:t>% </a:t>
            </a:r>
            <a:r>
              <a:rPr lang="en-US" sz="900" dirty="0" err="1">
                <a:solidFill>
                  <a:srgbClr val="028009"/>
                </a:solidFill>
                <a:latin typeface="Courier New" panose="02070309020205020404" pitchFamily="49" charset="0"/>
              </a:rPr>
              <a:t>Vsource</a:t>
            </a:r>
            <a:endParaRPr lang="en-US" sz="900" dirty="0">
              <a:solidFill>
                <a:srgbClr val="028009"/>
              </a:solidFill>
              <a:latin typeface="Courier New" panose="02070309020205020404" pitchFamily="49" charset="0"/>
            </a:endParaRPr>
          </a:p>
          <a:p>
            <a:r>
              <a:rPr lang="pl-PL" sz="900" dirty="0">
                <a:solidFill>
                  <a:srgbClr val="000000"/>
                </a:solidFill>
                <a:latin typeface="Courier New" panose="02070309020205020404" pitchFamily="49" charset="0"/>
              </a:rPr>
              <a:t>Z_k = [5+j*0, 0, 0; 0, 5+j*0, 0; 0, 0, 5+j*0];</a:t>
            </a:r>
          </a:p>
          <a:p>
            <a:r>
              <a:rPr lang="en-US" sz="900" dirty="0">
                <a:solidFill>
                  <a:srgbClr val="000000"/>
                </a:solidFill>
                <a:latin typeface="Courier New" panose="02070309020205020404" pitchFamily="49" charset="0"/>
              </a:rPr>
              <a:t> </a:t>
            </a:r>
          </a:p>
          <a:p>
            <a:r>
              <a:rPr lang="en-US" sz="900" dirty="0">
                <a:solidFill>
                  <a:srgbClr val="028009"/>
                </a:solidFill>
                <a:latin typeface="Courier New" panose="02070309020205020404" pitchFamily="49" charset="0"/>
              </a:rPr>
              <a:t>% line 1</a:t>
            </a:r>
          </a:p>
          <a:p>
            <a:r>
              <a:rPr lang="fr-FR" sz="900" dirty="0">
                <a:solidFill>
                  <a:srgbClr val="000000"/>
                </a:solidFill>
                <a:latin typeface="Courier New" panose="02070309020205020404" pitchFamily="49" charset="0"/>
              </a:rPr>
              <a:t>Rmatrix_1 = [0.62, 0.17, 0.17; 0.17, 0.62, 0.17; 0.17, 0.17, 0.62];</a:t>
            </a:r>
          </a:p>
          <a:p>
            <a:r>
              <a:rPr lang="fr-FR" sz="900" dirty="0">
                <a:solidFill>
                  <a:srgbClr val="000000"/>
                </a:solidFill>
                <a:latin typeface="Courier New" panose="02070309020205020404" pitchFamily="49" charset="0"/>
              </a:rPr>
              <a:t>Xmatrix_1 = [1.21, 0.43, 0.43; 0.43, 1.21, 0.43; 0.43, 0.43, 1.21];</a:t>
            </a:r>
          </a:p>
          <a:p>
            <a:r>
              <a:rPr lang="en-US" sz="900" dirty="0" err="1">
                <a:solidFill>
                  <a:srgbClr val="000000"/>
                </a:solidFill>
                <a:latin typeface="Courier New" panose="02070309020205020404" pitchFamily="49" charset="0"/>
              </a:rPr>
              <a:t>Z_km</a:t>
            </a:r>
            <a:r>
              <a:rPr lang="en-US" sz="900" dirty="0">
                <a:solidFill>
                  <a:srgbClr val="000000"/>
                </a:solidFill>
                <a:latin typeface="Courier New" panose="02070309020205020404" pitchFamily="49" charset="0"/>
              </a:rPr>
              <a:t> = Rmatrix_1 * 1 + j * Xmatrix_1 * 1;</a:t>
            </a:r>
          </a:p>
          <a:p>
            <a:r>
              <a:rPr lang="en-US" sz="900" dirty="0">
                <a:solidFill>
                  <a:srgbClr val="000000"/>
                </a:solidFill>
                <a:latin typeface="Courier New" panose="02070309020205020404" pitchFamily="49" charset="0"/>
              </a:rPr>
              <a:t> </a:t>
            </a:r>
          </a:p>
          <a:p>
            <a:r>
              <a:rPr lang="en-US" sz="900" dirty="0">
                <a:solidFill>
                  <a:srgbClr val="028009"/>
                </a:solidFill>
                <a:latin typeface="Courier New" panose="02070309020205020404" pitchFamily="49" charset="0"/>
              </a:rPr>
              <a:t>% line 2</a:t>
            </a:r>
          </a:p>
          <a:p>
            <a:r>
              <a:rPr lang="fr-FR" sz="900" dirty="0">
                <a:solidFill>
                  <a:srgbClr val="000000"/>
                </a:solidFill>
                <a:latin typeface="Courier New" panose="02070309020205020404" pitchFamily="49" charset="0"/>
              </a:rPr>
              <a:t>Rmatrix_2 = [1.19, 0.23, 0.23; 0.23, 1.19, 0.23; 0.23, 0.23, 1.19];</a:t>
            </a:r>
          </a:p>
          <a:p>
            <a:r>
              <a:rPr lang="fr-FR" sz="900" dirty="0">
                <a:solidFill>
                  <a:srgbClr val="000000"/>
                </a:solidFill>
                <a:latin typeface="Courier New" panose="02070309020205020404" pitchFamily="49" charset="0"/>
              </a:rPr>
              <a:t>Xmatrix_2 = [1.21, 0.49, 0.49; 0.49, 1.21, 0.49; 0.49, 0.49, 1.21];</a:t>
            </a:r>
          </a:p>
          <a:p>
            <a:r>
              <a:rPr lang="fr-FR" sz="900" dirty="0" err="1">
                <a:solidFill>
                  <a:srgbClr val="000000"/>
                </a:solidFill>
                <a:latin typeface="Courier New" panose="02070309020205020404" pitchFamily="49" charset="0"/>
              </a:rPr>
              <a:t>Z_mn</a:t>
            </a:r>
            <a:r>
              <a:rPr lang="fr-FR" sz="900" dirty="0">
                <a:solidFill>
                  <a:srgbClr val="000000"/>
                </a:solidFill>
                <a:latin typeface="Courier New" panose="02070309020205020404" pitchFamily="49" charset="0"/>
              </a:rPr>
              <a:t> = Rmatrix_2 * 1 + j * Xmatrix_2 * 1;</a:t>
            </a:r>
          </a:p>
          <a:p>
            <a:r>
              <a:rPr lang="en-US" sz="900" dirty="0">
                <a:solidFill>
                  <a:srgbClr val="000000"/>
                </a:solidFill>
                <a:latin typeface="Courier New" panose="02070309020205020404" pitchFamily="49" charset="0"/>
              </a:rPr>
              <a:t> </a:t>
            </a:r>
          </a:p>
          <a:p>
            <a:r>
              <a:rPr lang="en-US" sz="900" dirty="0">
                <a:solidFill>
                  <a:srgbClr val="028009"/>
                </a:solidFill>
                <a:latin typeface="Courier New" panose="02070309020205020404" pitchFamily="49" charset="0"/>
              </a:rPr>
              <a:t>% load</a:t>
            </a:r>
          </a:p>
          <a:p>
            <a:r>
              <a:rPr lang="en-US" sz="900" dirty="0" err="1">
                <a:solidFill>
                  <a:srgbClr val="000000"/>
                </a:solidFill>
                <a:latin typeface="Courier New" panose="02070309020205020404" pitchFamily="49" charset="0"/>
              </a:rPr>
              <a:t>S_load</a:t>
            </a:r>
            <a:r>
              <a:rPr lang="en-US" sz="900" dirty="0">
                <a:solidFill>
                  <a:srgbClr val="000000"/>
                </a:solidFill>
                <a:latin typeface="Courier New" panose="02070309020205020404" pitchFamily="49" charset="0"/>
              </a:rPr>
              <a:t> = 500 + j * 0;</a:t>
            </a:r>
          </a:p>
          <a:p>
            <a:r>
              <a:rPr lang="en-US" sz="900" dirty="0" err="1">
                <a:solidFill>
                  <a:srgbClr val="000000"/>
                </a:solidFill>
                <a:latin typeface="Courier New" panose="02070309020205020404" pitchFamily="49" charset="0"/>
              </a:rPr>
              <a:t>S_n</a:t>
            </a:r>
            <a:r>
              <a:rPr lang="en-US" sz="900" dirty="0">
                <a:solidFill>
                  <a:srgbClr val="000000"/>
                </a:solidFill>
                <a:latin typeface="Courier New" panose="02070309020205020404" pitchFamily="49" charset="0"/>
              </a:rPr>
              <a:t> = [</a:t>
            </a:r>
            <a:r>
              <a:rPr lang="en-US" sz="900" dirty="0" err="1">
                <a:solidFill>
                  <a:srgbClr val="000000"/>
                </a:solidFill>
                <a:latin typeface="Courier New" panose="02070309020205020404" pitchFamily="49" charset="0"/>
              </a:rPr>
              <a:t>S_load</a:t>
            </a:r>
            <a:r>
              <a:rPr lang="en-US" sz="900" dirty="0">
                <a:solidFill>
                  <a:srgbClr val="000000"/>
                </a:solidFill>
                <a:latin typeface="Courier New" panose="02070309020205020404" pitchFamily="49" charset="0"/>
              </a:rPr>
              <a:t>/3; </a:t>
            </a:r>
            <a:r>
              <a:rPr lang="en-US" sz="900" dirty="0" err="1">
                <a:solidFill>
                  <a:srgbClr val="000000"/>
                </a:solidFill>
                <a:latin typeface="Courier New" panose="02070309020205020404" pitchFamily="49" charset="0"/>
              </a:rPr>
              <a:t>S_load</a:t>
            </a:r>
            <a:r>
              <a:rPr lang="en-US" sz="900" dirty="0">
                <a:solidFill>
                  <a:srgbClr val="000000"/>
                </a:solidFill>
                <a:latin typeface="Courier New" panose="02070309020205020404" pitchFamily="49" charset="0"/>
              </a:rPr>
              <a:t>/3; </a:t>
            </a:r>
            <a:r>
              <a:rPr lang="en-US" sz="900" dirty="0" err="1">
                <a:solidFill>
                  <a:srgbClr val="000000"/>
                </a:solidFill>
                <a:latin typeface="Courier New" panose="02070309020205020404" pitchFamily="49" charset="0"/>
              </a:rPr>
              <a:t>S_load</a:t>
            </a:r>
            <a:r>
              <a:rPr lang="en-US" sz="900" dirty="0">
                <a:solidFill>
                  <a:srgbClr val="000000"/>
                </a:solidFill>
                <a:latin typeface="Courier New" panose="02070309020205020404" pitchFamily="49" charset="0"/>
              </a:rPr>
              <a:t>/3];</a:t>
            </a:r>
          </a:p>
          <a:p>
            <a:r>
              <a:rPr lang="en-US" sz="900" dirty="0" err="1">
                <a:solidFill>
                  <a:srgbClr val="000000"/>
                </a:solidFill>
                <a:latin typeface="Courier New" panose="02070309020205020404" pitchFamily="49" charset="0"/>
              </a:rPr>
              <a:t>V_load_mag</a:t>
            </a:r>
            <a:r>
              <a:rPr lang="en-US" sz="900" dirty="0">
                <a:solidFill>
                  <a:srgbClr val="000000"/>
                </a:solidFill>
                <a:latin typeface="Courier New" panose="02070309020205020404" pitchFamily="49" charset="0"/>
              </a:rPr>
              <a:t> = 13.8;</a:t>
            </a:r>
          </a:p>
          <a:p>
            <a:r>
              <a:rPr lang="en-US" sz="900" dirty="0">
                <a:solidFill>
                  <a:srgbClr val="000000"/>
                </a:solidFill>
                <a:latin typeface="Courier New" panose="02070309020205020404" pitchFamily="49" charset="0"/>
              </a:rPr>
              <a:t>Z_LN = 1000*V_load_mag^2/</a:t>
            </a:r>
            <a:r>
              <a:rPr lang="en-US" sz="900" dirty="0" err="1">
                <a:solidFill>
                  <a:srgbClr val="000000"/>
                </a:solidFill>
                <a:latin typeface="Courier New" panose="02070309020205020404" pitchFamily="49" charset="0"/>
              </a:rPr>
              <a:t>conj</a:t>
            </a:r>
            <a:r>
              <a:rPr lang="en-US" sz="900" dirty="0">
                <a:solidFill>
                  <a:srgbClr val="000000"/>
                </a:solidFill>
                <a:latin typeface="Courier New" panose="02070309020205020404" pitchFamily="49" charset="0"/>
              </a:rPr>
              <a:t>(</a:t>
            </a:r>
            <a:r>
              <a:rPr lang="en-US" sz="900" dirty="0" err="1">
                <a:solidFill>
                  <a:srgbClr val="000000"/>
                </a:solidFill>
                <a:latin typeface="Courier New" panose="02070309020205020404" pitchFamily="49" charset="0"/>
              </a:rPr>
              <a:t>S_load</a:t>
            </a:r>
            <a:r>
              <a:rPr lang="en-US" sz="900" dirty="0">
                <a:solidFill>
                  <a:srgbClr val="000000"/>
                </a:solidFill>
                <a:latin typeface="Courier New" panose="02070309020205020404" pitchFamily="49" charset="0"/>
              </a:rPr>
              <a:t>);</a:t>
            </a:r>
          </a:p>
          <a:p>
            <a:r>
              <a:rPr lang="pl-PL" sz="900" dirty="0">
                <a:solidFill>
                  <a:srgbClr val="000000"/>
                </a:solidFill>
                <a:latin typeface="Courier New" panose="02070309020205020404" pitchFamily="49" charset="0"/>
              </a:rPr>
              <a:t>Z_n = [Z_LN, 0, 0; 0, Z_LN, 0; 0, 0, Z_LN];</a:t>
            </a:r>
          </a:p>
          <a:p>
            <a:r>
              <a:rPr lang="en-US" sz="900" dirty="0">
                <a:solidFill>
                  <a:srgbClr val="000000"/>
                </a:solidFill>
                <a:latin typeface="Courier New" panose="02070309020205020404" pitchFamily="49" charset="0"/>
              </a:rPr>
              <a:t> </a:t>
            </a:r>
          </a:p>
          <a:p>
            <a:r>
              <a:rPr lang="en-US" sz="900" dirty="0">
                <a:solidFill>
                  <a:srgbClr val="028009"/>
                </a:solidFill>
                <a:latin typeface="Courier New" panose="02070309020205020404" pitchFamily="49" charset="0"/>
              </a:rPr>
              <a:t>%% </a:t>
            </a:r>
            <a:r>
              <a:rPr lang="en-US" sz="900" dirty="0" err="1">
                <a:solidFill>
                  <a:srgbClr val="028009"/>
                </a:solidFill>
                <a:latin typeface="Courier New" panose="02070309020205020404" pitchFamily="49" charset="0"/>
              </a:rPr>
              <a:t>Vsource</a:t>
            </a:r>
            <a:r>
              <a:rPr lang="en-US" sz="900" dirty="0">
                <a:solidFill>
                  <a:srgbClr val="028009"/>
                </a:solidFill>
                <a:latin typeface="Courier New" panose="02070309020205020404" pitchFamily="49" charset="0"/>
              </a:rPr>
              <a:t> &amp; </a:t>
            </a:r>
            <a:r>
              <a:rPr lang="en-US" sz="900" dirty="0" err="1">
                <a:solidFill>
                  <a:srgbClr val="028009"/>
                </a:solidFill>
                <a:latin typeface="Courier New" panose="02070309020205020404" pitchFamily="49" charset="0"/>
              </a:rPr>
              <a:t>Z_total</a:t>
            </a:r>
            <a:endParaRPr lang="en-US" sz="900" dirty="0">
              <a:solidFill>
                <a:srgbClr val="028009"/>
              </a:solidFill>
              <a:latin typeface="Courier New" panose="02070309020205020404" pitchFamily="49" charset="0"/>
            </a:endParaRPr>
          </a:p>
          <a:p>
            <a:r>
              <a:rPr lang="en-US" sz="900" dirty="0">
                <a:solidFill>
                  <a:srgbClr val="000000"/>
                </a:solidFill>
                <a:latin typeface="Courier New" panose="02070309020205020404" pitchFamily="49" charset="0"/>
              </a:rPr>
              <a:t>V0 = 1.02*13800/(3^0.5);</a:t>
            </a:r>
          </a:p>
          <a:p>
            <a:r>
              <a:rPr lang="en-US" sz="900" dirty="0" err="1">
                <a:solidFill>
                  <a:srgbClr val="000000"/>
                </a:solidFill>
                <a:latin typeface="Courier New" panose="02070309020205020404" pitchFamily="49" charset="0"/>
              </a:rPr>
              <a:t>Vnom</a:t>
            </a:r>
            <a:r>
              <a:rPr lang="en-US" sz="900" dirty="0">
                <a:solidFill>
                  <a:srgbClr val="000000"/>
                </a:solidFill>
                <a:latin typeface="Courier New" panose="02070309020205020404" pitchFamily="49" charset="0"/>
              </a:rPr>
              <a:t> = [V0;V0*exp(j*(-2*pi/3));V0*exp(j*(2*pi/3))];</a:t>
            </a:r>
          </a:p>
          <a:p>
            <a:r>
              <a:rPr lang="pl-PL" sz="900" dirty="0">
                <a:solidFill>
                  <a:srgbClr val="000000"/>
                </a:solidFill>
                <a:latin typeface="Courier New" panose="02070309020205020404" pitchFamily="49" charset="0"/>
              </a:rPr>
              <a:t>Z_total = [Z_k+Z_km+Z_mn+Z_n];</a:t>
            </a:r>
          </a:p>
          <a:p>
            <a:r>
              <a:rPr lang="en-US" sz="900" dirty="0">
                <a:solidFill>
                  <a:srgbClr val="000000"/>
                </a:solidFill>
                <a:latin typeface="Courier New" panose="02070309020205020404" pitchFamily="49" charset="0"/>
              </a:rPr>
              <a:t> </a:t>
            </a:r>
          </a:p>
          <a:p>
            <a:r>
              <a:rPr lang="en-US" sz="900" dirty="0">
                <a:solidFill>
                  <a:srgbClr val="028009"/>
                </a:solidFill>
                <a:latin typeface="Courier New" panose="02070309020205020404" pitchFamily="49" charset="0"/>
              </a:rPr>
              <a:t>%% Load Current</a:t>
            </a:r>
          </a:p>
          <a:p>
            <a:r>
              <a:rPr lang="sv-SE" sz="900" dirty="0">
                <a:solidFill>
                  <a:srgbClr val="000000"/>
                </a:solidFill>
                <a:latin typeface="Courier New" panose="02070309020205020404" pitchFamily="49" charset="0"/>
              </a:rPr>
              <a:t>I = inv(Z_total)*Vnom;</a:t>
            </a:r>
          </a:p>
          <a:p>
            <a:endParaRPr lang="sv-SE" sz="900" dirty="0">
              <a:solidFill>
                <a:srgbClr val="000000"/>
              </a:solidFill>
              <a:latin typeface="Courier New" panose="02070309020205020404" pitchFamily="49" charset="0"/>
            </a:endParaRPr>
          </a:p>
          <a:p>
            <a:r>
              <a:rPr lang="en-US" sz="900" dirty="0">
                <a:solidFill>
                  <a:srgbClr val="028009"/>
                </a:solidFill>
                <a:latin typeface="Courier New" panose="02070309020205020404" pitchFamily="49" charset="0"/>
              </a:rPr>
              <a:t>%% Bus Voltage</a:t>
            </a:r>
          </a:p>
          <a:p>
            <a:r>
              <a:rPr lang="pl-PL" sz="900" dirty="0">
                <a:solidFill>
                  <a:srgbClr val="000000"/>
                </a:solidFill>
                <a:latin typeface="Courier New" panose="02070309020205020404" pitchFamily="49" charset="0"/>
              </a:rPr>
              <a:t>Vk = Vnom - Z_k*I;  </a:t>
            </a:r>
            <a:r>
              <a:rPr lang="pl-PL" sz="900" dirty="0">
                <a:solidFill>
                  <a:srgbClr val="028009"/>
                </a:solidFill>
                <a:latin typeface="Courier New" panose="02070309020205020404" pitchFamily="49" charset="0"/>
              </a:rPr>
              <a:t>% Forward</a:t>
            </a:r>
          </a:p>
          <a:p>
            <a:r>
              <a:rPr lang="pl-PL" sz="900" dirty="0">
                <a:solidFill>
                  <a:srgbClr val="000000"/>
                </a:solidFill>
                <a:latin typeface="Courier New" panose="02070309020205020404" pitchFamily="49" charset="0"/>
              </a:rPr>
              <a:t>Vm = Vk - Z_km*I;   </a:t>
            </a:r>
            <a:r>
              <a:rPr lang="pl-PL" sz="900" dirty="0">
                <a:solidFill>
                  <a:srgbClr val="028009"/>
                </a:solidFill>
                <a:latin typeface="Courier New" panose="02070309020205020404" pitchFamily="49" charset="0"/>
              </a:rPr>
              <a:t>% Forward</a:t>
            </a:r>
          </a:p>
          <a:p>
            <a:r>
              <a:rPr lang="pl-PL" sz="900" dirty="0">
                <a:solidFill>
                  <a:srgbClr val="000000"/>
                </a:solidFill>
                <a:latin typeface="Courier New" panose="02070309020205020404" pitchFamily="49" charset="0"/>
              </a:rPr>
              <a:t>Vn = Vm - Z_mn*I;   </a:t>
            </a:r>
            <a:r>
              <a:rPr lang="pl-PL" sz="900" dirty="0">
                <a:solidFill>
                  <a:srgbClr val="028009"/>
                </a:solidFill>
                <a:latin typeface="Courier New" panose="02070309020205020404" pitchFamily="49" charset="0"/>
              </a:rPr>
              <a:t>% Forward</a:t>
            </a:r>
          </a:p>
        </p:txBody>
      </p:sp>
    </p:spTree>
    <p:extLst>
      <p:ext uri="{BB962C8B-B14F-4D97-AF65-F5344CB8AC3E}">
        <p14:creationId xmlns:p14="http://schemas.microsoft.com/office/powerpoint/2010/main" val="301744927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111</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488091" y="76200"/>
            <a:ext cx="8576009" cy="704478"/>
          </a:xfrm>
        </p:spPr>
        <p:txBody>
          <a:bodyPr/>
          <a:lstStyle/>
          <a:p>
            <a:r>
              <a:rPr lang="en-US" sz="4000" dirty="0">
                <a:latin typeface="Times New Roman" panose="02020603050405020304" pitchFamily="18" charset="0"/>
                <a:cs typeface="Times New Roman" panose="02020603050405020304" pitchFamily="18" charset="0"/>
              </a:rPr>
              <a:t>Overall Structure of Solving Power Flow</a:t>
            </a:r>
          </a:p>
        </p:txBody>
      </p:sp>
      <p:sp>
        <p:nvSpPr>
          <p:cNvPr id="10" name="Rectangle 9">
            <a:extLst>
              <a:ext uri="{FF2B5EF4-FFF2-40B4-BE49-F238E27FC236}">
                <a16:creationId xmlns:a16="http://schemas.microsoft.com/office/drawing/2014/main" id="{90AD57A1-2E5E-4513-99C0-D1F6B8CEC222}"/>
              </a:ext>
            </a:extLst>
          </p:cNvPr>
          <p:cNvSpPr/>
          <p:nvPr/>
        </p:nvSpPr>
        <p:spPr>
          <a:xfrm>
            <a:off x="578044" y="962144"/>
            <a:ext cx="7811576"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panose="02020603050405020304" pitchFamily="18" charset="0"/>
                <a:ea typeface="+mn-ea"/>
                <a:cs typeface="Times" panose="02020603050405020304" pitchFamily="18" charset="0"/>
              </a:rPr>
              <a:t>Result Comparison:</a:t>
            </a:r>
          </a:p>
        </p:txBody>
      </p:sp>
      <p:graphicFrame>
        <p:nvGraphicFramePr>
          <p:cNvPr id="6" name="Table 5">
            <a:extLst>
              <a:ext uri="{FF2B5EF4-FFF2-40B4-BE49-F238E27FC236}">
                <a16:creationId xmlns:a16="http://schemas.microsoft.com/office/drawing/2014/main" id="{91CF0E3F-7461-48A7-8DD2-D1F62DF81DB7}"/>
              </a:ext>
            </a:extLst>
          </p:cNvPr>
          <p:cNvGraphicFramePr>
            <a:graphicFrameLocks noGrp="1"/>
          </p:cNvGraphicFramePr>
          <p:nvPr/>
        </p:nvGraphicFramePr>
        <p:xfrm>
          <a:off x="260680" y="2816422"/>
          <a:ext cx="2628900" cy="1714500"/>
        </p:xfrm>
        <a:graphic>
          <a:graphicData uri="http://schemas.openxmlformats.org/drawingml/2006/table">
            <a:tbl>
              <a:tblPr/>
              <a:tblGrid>
                <a:gridCol w="1090376">
                  <a:extLst>
                    <a:ext uri="{9D8B030D-6E8A-4147-A177-3AD203B41FA5}">
                      <a16:colId xmlns:a16="http://schemas.microsoft.com/office/drawing/2014/main" val="1881213938"/>
                    </a:ext>
                  </a:extLst>
                </a:gridCol>
                <a:gridCol w="861009">
                  <a:extLst>
                    <a:ext uri="{9D8B030D-6E8A-4147-A177-3AD203B41FA5}">
                      <a16:colId xmlns:a16="http://schemas.microsoft.com/office/drawing/2014/main" val="2147376236"/>
                    </a:ext>
                  </a:extLst>
                </a:gridCol>
                <a:gridCol w="677515">
                  <a:extLst>
                    <a:ext uri="{9D8B030D-6E8A-4147-A177-3AD203B41FA5}">
                      <a16:colId xmlns:a16="http://schemas.microsoft.com/office/drawing/2014/main" val="1745500105"/>
                    </a:ext>
                  </a:extLst>
                </a:gridCol>
              </a:tblGrid>
              <a:tr h="190500">
                <a:tc>
                  <a:txBody>
                    <a:bodyPr/>
                    <a:lstStyle/>
                    <a:p>
                      <a:pPr algn="ctr" fontAlgn="b"/>
                      <a:r>
                        <a:rPr lang="en-US" sz="1100" b="0" i="0" u="none" strike="noStrike" dirty="0">
                          <a:solidFill>
                            <a:srgbClr val="000000"/>
                          </a:solidFill>
                          <a:effectLst/>
                          <a:latin typeface="Calibri" panose="020F0502020204030204" pitchFamily="34" charset="0"/>
                        </a:rPr>
                        <a:t>Vk1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8021.87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0.41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6240493"/>
                  </a:ext>
                </a:extLst>
              </a:tr>
              <a:tr h="190500">
                <a:tc>
                  <a:txBody>
                    <a:bodyPr/>
                    <a:lstStyle/>
                    <a:p>
                      <a:pPr algn="ctr" fontAlgn="b"/>
                      <a:r>
                        <a:rPr lang="en-US" sz="1100" b="0" i="0" u="none" strike="noStrike">
                          <a:solidFill>
                            <a:srgbClr val="000000"/>
                          </a:solidFill>
                          <a:effectLst/>
                          <a:latin typeface="Calibri" panose="020F0502020204030204" pitchFamily="34" charset="0"/>
                        </a:rPr>
                        <a:t>Vk2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-4010.58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-6947.34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7625483"/>
                  </a:ext>
                </a:extLst>
              </a:tr>
              <a:tr h="190500">
                <a:tc>
                  <a:txBody>
                    <a:bodyPr/>
                    <a:lstStyle/>
                    <a:p>
                      <a:pPr algn="ctr" fontAlgn="b"/>
                      <a:r>
                        <a:rPr lang="en-US" sz="1100" b="0" i="0" u="none" strike="noStrike">
                          <a:solidFill>
                            <a:srgbClr val="000000"/>
                          </a:solidFill>
                          <a:effectLst/>
                          <a:latin typeface="Calibri" panose="020F0502020204030204" pitchFamily="34" charset="0"/>
                        </a:rPr>
                        <a:t>Vk3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-4011.28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dirty="0">
                          <a:solidFill>
                            <a:srgbClr val="000000"/>
                          </a:solidFill>
                          <a:effectLst/>
                          <a:latin typeface="Calibri" panose="020F0502020204030204" pitchFamily="34" charset="0"/>
                        </a:rPr>
                        <a:t>6946.94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1229102"/>
                  </a:ext>
                </a:extLst>
              </a:tr>
              <a:tr h="190500">
                <a:tc>
                  <a:txBody>
                    <a:bodyPr/>
                    <a:lstStyle/>
                    <a:p>
                      <a:pPr algn="ctr" fontAlgn="b"/>
                      <a:r>
                        <a:rPr lang="en-US" sz="1100" b="0" i="0" u="none" strike="noStrike">
                          <a:solidFill>
                            <a:srgbClr val="000000"/>
                          </a:solidFill>
                          <a:effectLst/>
                          <a:latin typeface="Calibri" panose="020F0502020204030204" pitchFamily="34" charset="0"/>
                        </a:rPr>
                        <a:t>Vm1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8012.36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dirty="0">
                          <a:solidFill>
                            <a:srgbClr val="000000"/>
                          </a:solidFill>
                          <a:effectLst/>
                          <a:latin typeface="Calibri" panose="020F0502020204030204" pitchFamily="34" charset="0"/>
                        </a:rPr>
                        <a:t>-15.92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0237613"/>
                  </a:ext>
                </a:extLst>
              </a:tr>
              <a:tr h="190500">
                <a:tc>
                  <a:txBody>
                    <a:bodyPr/>
                    <a:lstStyle/>
                    <a:p>
                      <a:pPr algn="ctr" fontAlgn="b"/>
                      <a:r>
                        <a:rPr lang="en-US" sz="1100" b="0" i="0" u="none" strike="noStrike">
                          <a:solidFill>
                            <a:srgbClr val="000000"/>
                          </a:solidFill>
                          <a:effectLst/>
                          <a:latin typeface="Calibri" panose="020F0502020204030204" pitchFamily="34" charset="0"/>
                        </a:rPr>
                        <a:t>Vm2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-4019.97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dirty="0">
                          <a:solidFill>
                            <a:srgbClr val="000000"/>
                          </a:solidFill>
                          <a:effectLst/>
                          <a:latin typeface="Calibri" panose="020F0502020204030204" pitchFamily="34" charset="0"/>
                        </a:rPr>
                        <a:t>-6930.94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5683686"/>
                  </a:ext>
                </a:extLst>
              </a:tr>
              <a:tr h="190500">
                <a:tc>
                  <a:txBody>
                    <a:bodyPr/>
                    <a:lstStyle/>
                    <a:p>
                      <a:pPr algn="ctr" fontAlgn="b"/>
                      <a:r>
                        <a:rPr lang="en-US" sz="1100" b="0" i="0" u="none" strike="noStrike">
                          <a:solidFill>
                            <a:srgbClr val="000000"/>
                          </a:solidFill>
                          <a:effectLst/>
                          <a:latin typeface="Calibri" panose="020F0502020204030204" pitchFamily="34" charset="0"/>
                        </a:rPr>
                        <a:t>Vm3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-3992.39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dirty="0">
                          <a:solidFill>
                            <a:srgbClr val="000000"/>
                          </a:solidFill>
                          <a:effectLst/>
                          <a:latin typeface="Calibri" panose="020F0502020204030204" pitchFamily="34" charset="0"/>
                        </a:rPr>
                        <a:t>6946.87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8550842"/>
                  </a:ext>
                </a:extLst>
              </a:tr>
              <a:tr h="190500">
                <a:tc>
                  <a:txBody>
                    <a:bodyPr/>
                    <a:lstStyle/>
                    <a:p>
                      <a:pPr algn="ctr" fontAlgn="b"/>
                      <a:r>
                        <a:rPr lang="en-US" sz="1100" b="0" i="0" u="none" strike="noStrike">
                          <a:solidFill>
                            <a:srgbClr val="000000"/>
                          </a:solidFill>
                          <a:effectLst/>
                          <a:latin typeface="Calibri" panose="020F0502020204030204" pitchFamily="34" charset="0"/>
                        </a:rPr>
                        <a:t>Vn1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7992.16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dirty="0">
                          <a:solidFill>
                            <a:srgbClr val="000000"/>
                          </a:solidFill>
                          <a:effectLst/>
                          <a:latin typeface="Calibri" panose="020F0502020204030204" pitchFamily="34" charset="0"/>
                        </a:rPr>
                        <a:t>-30.95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7414917"/>
                  </a:ext>
                </a:extLst>
              </a:tr>
              <a:tr h="190500">
                <a:tc>
                  <a:txBody>
                    <a:bodyPr/>
                    <a:lstStyle/>
                    <a:p>
                      <a:pPr algn="ctr" fontAlgn="b"/>
                      <a:r>
                        <a:rPr lang="en-US" sz="1100" b="0" i="0" u="none" strike="noStrike">
                          <a:solidFill>
                            <a:srgbClr val="000000"/>
                          </a:solidFill>
                          <a:effectLst/>
                          <a:latin typeface="Calibri" panose="020F0502020204030204" pitchFamily="34" charset="0"/>
                        </a:rPr>
                        <a:t>Vn2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-4022.89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dirty="0">
                          <a:solidFill>
                            <a:srgbClr val="000000"/>
                          </a:solidFill>
                          <a:effectLst/>
                          <a:latin typeface="Calibri" panose="020F0502020204030204" pitchFamily="34" charset="0"/>
                        </a:rPr>
                        <a:t>-6905.93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4310454"/>
                  </a:ext>
                </a:extLst>
              </a:tr>
              <a:tr h="190500">
                <a:tc>
                  <a:txBody>
                    <a:bodyPr/>
                    <a:lstStyle/>
                    <a:p>
                      <a:pPr algn="ctr" fontAlgn="b"/>
                      <a:r>
                        <a:rPr lang="en-US" sz="1100" b="0" i="0" u="none" strike="noStrike">
                          <a:solidFill>
                            <a:srgbClr val="000000"/>
                          </a:solidFill>
                          <a:effectLst/>
                          <a:latin typeface="Calibri" panose="020F0502020204030204" pitchFamily="34" charset="0"/>
                        </a:rPr>
                        <a:t>Vn3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-3969.27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dirty="0">
                          <a:solidFill>
                            <a:srgbClr val="000000"/>
                          </a:solidFill>
                          <a:effectLst/>
                          <a:latin typeface="Calibri" panose="020F0502020204030204" pitchFamily="34" charset="0"/>
                        </a:rPr>
                        <a:t>6936.89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4737146"/>
                  </a:ext>
                </a:extLst>
              </a:tr>
            </a:tbl>
          </a:graphicData>
        </a:graphic>
      </p:graphicFrame>
      <p:sp>
        <p:nvSpPr>
          <p:cNvPr id="7" name="Rectangle 6">
            <a:extLst>
              <a:ext uri="{FF2B5EF4-FFF2-40B4-BE49-F238E27FC236}">
                <a16:creationId xmlns:a16="http://schemas.microsoft.com/office/drawing/2014/main" id="{8E4AED35-DB57-42FC-9DFF-E99882E9C49C}"/>
              </a:ext>
            </a:extLst>
          </p:cNvPr>
          <p:cNvSpPr/>
          <p:nvPr/>
        </p:nvSpPr>
        <p:spPr>
          <a:xfrm>
            <a:off x="169049" y="4591281"/>
            <a:ext cx="2796988" cy="830997"/>
          </a:xfrm>
          <a:prstGeom prst="rect">
            <a:avLst/>
          </a:prstGeom>
        </p:spPr>
        <p:txBody>
          <a:bodyPr wrap="square">
            <a:spAutoFit/>
          </a:bodyPr>
          <a:lstStyle/>
          <a:p>
            <a:pPr lvl="0" algn="ctr">
              <a:defRPr/>
            </a:pPr>
            <a:r>
              <a:rPr lang="en-US" sz="1600" dirty="0">
                <a:solidFill>
                  <a:srgbClr val="000000"/>
                </a:solidFill>
                <a:latin typeface="Times" panose="02020603050405020304" pitchFamily="18" charset="0"/>
                <a:cs typeface="Times" panose="02020603050405020304" pitchFamily="18" charset="0"/>
              </a:rPr>
              <a:t>Computed Voltages (volts) by </a:t>
            </a:r>
            <a:r>
              <a:rPr lang="en-US" sz="1600" dirty="0" err="1">
                <a:solidFill>
                  <a:srgbClr val="000000"/>
                </a:solidFill>
                <a:latin typeface="Times" panose="02020603050405020304" pitchFamily="18" charset="0"/>
                <a:cs typeface="Times" panose="02020603050405020304" pitchFamily="18" charset="0"/>
              </a:rPr>
              <a:t>Matlab</a:t>
            </a:r>
            <a:r>
              <a:rPr lang="en-US" sz="1600" dirty="0">
                <a:solidFill>
                  <a:srgbClr val="000000"/>
                </a:solidFill>
                <a:latin typeface="Times" panose="02020603050405020304" pitchFamily="18" charset="0"/>
                <a:cs typeface="Times" panose="02020603050405020304" pitchFamily="18" charset="0"/>
              </a:rPr>
              <a:t> Code Using </a:t>
            </a:r>
            <a:r>
              <a:rPr lang="en-US" sz="1600" dirty="0" err="1">
                <a:solidFill>
                  <a:srgbClr val="000000"/>
                </a:solidFill>
                <a:latin typeface="Times" panose="02020603050405020304" pitchFamily="18" charset="0"/>
                <a:cs typeface="Times" panose="02020603050405020304" pitchFamily="18" charset="0"/>
              </a:rPr>
              <a:t>OpenDSS’s</a:t>
            </a:r>
            <a:r>
              <a:rPr lang="en-US" sz="1600" dirty="0">
                <a:solidFill>
                  <a:srgbClr val="000000"/>
                </a:solidFill>
                <a:latin typeface="Times" panose="02020603050405020304" pitchFamily="18" charset="0"/>
                <a:cs typeface="Times" panose="02020603050405020304" pitchFamily="18" charset="0"/>
              </a:rPr>
              <a:t> Method</a:t>
            </a:r>
          </a:p>
        </p:txBody>
      </p:sp>
      <p:sp>
        <p:nvSpPr>
          <p:cNvPr id="8" name="Rectangle 7">
            <a:extLst>
              <a:ext uri="{FF2B5EF4-FFF2-40B4-BE49-F238E27FC236}">
                <a16:creationId xmlns:a16="http://schemas.microsoft.com/office/drawing/2014/main" id="{FEF1FD93-F24F-46F2-8E1D-AC6B424568FC}"/>
              </a:ext>
            </a:extLst>
          </p:cNvPr>
          <p:cNvSpPr/>
          <p:nvPr/>
        </p:nvSpPr>
        <p:spPr>
          <a:xfrm>
            <a:off x="433765" y="2212837"/>
            <a:ext cx="628698" cy="338554"/>
          </a:xfrm>
          <a:prstGeom prst="rect">
            <a:avLst/>
          </a:prstGeom>
        </p:spPr>
        <p:txBody>
          <a:bodyPr wrap="none">
            <a:spAutoFit/>
          </a:bodyPr>
          <a:lstStyle/>
          <a:p>
            <a:r>
              <a:rPr lang="en-US" sz="1600" dirty="0">
                <a:solidFill>
                  <a:srgbClr val="000000"/>
                </a:solidFill>
                <a:latin typeface="Times" panose="02020603050405020304" pitchFamily="18" charset="0"/>
                <a:cs typeface="Times" panose="02020603050405020304" pitchFamily="18" charset="0"/>
              </a:rPr>
              <a:t>Node</a:t>
            </a:r>
            <a:endParaRPr lang="en-US" dirty="0"/>
          </a:p>
        </p:txBody>
      </p:sp>
      <p:sp>
        <p:nvSpPr>
          <p:cNvPr id="12" name="Rectangle 11">
            <a:extLst>
              <a:ext uri="{FF2B5EF4-FFF2-40B4-BE49-F238E27FC236}">
                <a16:creationId xmlns:a16="http://schemas.microsoft.com/office/drawing/2014/main" id="{88CDAA0A-E73F-4000-8BD0-339C8B8AB672}"/>
              </a:ext>
            </a:extLst>
          </p:cNvPr>
          <p:cNvSpPr/>
          <p:nvPr/>
        </p:nvSpPr>
        <p:spPr>
          <a:xfrm>
            <a:off x="1492945" y="2212837"/>
            <a:ext cx="561372" cy="338554"/>
          </a:xfrm>
          <a:prstGeom prst="rect">
            <a:avLst/>
          </a:prstGeom>
        </p:spPr>
        <p:txBody>
          <a:bodyPr wrap="none">
            <a:spAutoFit/>
          </a:bodyPr>
          <a:lstStyle/>
          <a:p>
            <a:r>
              <a:rPr lang="en-US" sz="1600" dirty="0">
                <a:solidFill>
                  <a:srgbClr val="000000"/>
                </a:solidFill>
                <a:latin typeface="Times" panose="02020603050405020304" pitchFamily="18" charset="0"/>
                <a:cs typeface="Times" panose="02020603050405020304" pitchFamily="18" charset="0"/>
              </a:rPr>
              <a:t>Real</a:t>
            </a:r>
            <a:endParaRPr lang="en-US" dirty="0"/>
          </a:p>
        </p:txBody>
      </p:sp>
      <p:sp>
        <p:nvSpPr>
          <p:cNvPr id="14" name="Rectangle 13">
            <a:extLst>
              <a:ext uri="{FF2B5EF4-FFF2-40B4-BE49-F238E27FC236}">
                <a16:creationId xmlns:a16="http://schemas.microsoft.com/office/drawing/2014/main" id="{5AAF1564-82A1-4EDC-B8C6-70EB758EC6EB}"/>
              </a:ext>
            </a:extLst>
          </p:cNvPr>
          <p:cNvSpPr/>
          <p:nvPr/>
        </p:nvSpPr>
        <p:spPr>
          <a:xfrm>
            <a:off x="2072065" y="2212837"/>
            <a:ext cx="1031051" cy="338554"/>
          </a:xfrm>
          <a:prstGeom prst="rect">
            <a:avLst/>
          </a:prstGeom>
        </p:spPr>
        <p:txBody>
          <a:bodyPr wrap="none">
            <a:spAutoFit/>
          </a:bodyPr>
          <a:lstStyle/>
          <a:p>
            <a:r>
              <a:rPr lang="en-US" sz="1600" dirty="0">
                <a:solidFill>
                  <a:srgbClr val="000000"/>
                </a:solidFill>
                <a:latin typeface="Times" panose="02020603050405020304" pitchFamily="18" charset="0"/>
                <a:cs typeface="Times" panose="02020603050405020304" pitchFamily="18" charset="0"/>
              </a:rPr>
              <a:t>Imaginary</a:t>
            </a:r>
            <a:endParaRPr lang="en-US" dirty="0"/>
          </a:p>
        </p:txBody>
      </p:sp>
      <p:cxnSp>
        <p:nvCxnSpPr>
          <p:cNvPr id="15" name="Straight Arrow Connector 14">
            <a:extLst>
              <a:ext uri="{FF2B5EF4-FFF2-40B4-BE49-F238E27FC236}">
                <a16:creationId xmlns:a16="http://schemas.microsoft.com/office/drawing/2014/main" id="{6714F3CB-A003-4110-B4B3-439E8F451455}"/>
              </a:ext>
            </a:extLst>
          </p:cNvPr>
          <p:cNvCxnSpPr>
            <a:cxnSpLocks/>
          </p:cNvCxnSpPr>
          <p:nvPr/>
        </p:nvCxnSpPr>
        <p:spPr bwMode="auto">
          <a:xfrm>
            <a:off x="717880" y="2542134"/>
            <a:ext cx="0" cy="16002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91A0C3A5-3260-4ED8-9928-B4F6667594D8}"/>
              </a:ext>
            </a:extLst>
          </p:cNvPr>
          <p:cNvCxnSpPr>
            <a:cxnSpLocks/>
          </p:cNvCxnSpPr>
          <p:nvPr/>
        </p:nvCxnSpPr>
        <p:spPr bwMode="auto">
          <a:xfrm>
            <a:off x="1784680" y="2545944"/>
            <a:ext cx="0" cy="1524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8EF50EBB-2249-4D16-A8C0-999AF36519C9}"/>
              </a:ext>
            </a:extLst>
          </p:cNvPr>
          <p:cNvCxnSpPr>
            <a:cxnSpLocks/>
          </p:cNvCxnSpPr>
          <p:nvPr/>
        </p:nvCxnSpPr>
        <p:spPr bwMode="auto">
          <a:xfrm>
            <a:off x="2569540" y="2542134"/>
            <a:ext cx="0" cy="16002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aphicFrame>
        <p:nvGraphicFramePr>
          <p:cNvPr id="20" name="Table 19">
            <a:extLst>
              <a:ext uri="{FF2B5EF4-FFF2-40B4-BE49-F238E27FC236}">
                <a16:creationId xmlns:a16="http://schemas.microsoft.com/office/drawing/2014/main" id="{A3B16C47-ED6B-407E-A1A4-D75370B91904}"/>
              </a:ext>
            </a:extLst>
          </p:cNvPr>
          <p:cNvGraphicFramePr>
            <a:graphicFrameLocks noGrp="1"/>
          </p:cNvGraphicFramePr>
          <p:nvPr/>
        </p:nvGraphicFramePr>
        <p:xfrm>
          <a:off x="6301564" y="2793627"/>
          <a:ext cx="2628900" cy="1714500"/>
        </p:xfrm>
        <a:graphic>
          <a:graphicData uri="http://schemas.openxmlformats.org/drawingml/2006/table">
            <a:tbl>
              <a:tblPr/>
              <a:tblGrid>
                <a:gridCol w="1090376">
                  <a:extLst>
                    <a:ext uri="{9D8B030D-6E8A-4147-A177-3AD203B41FA5}">
                      <a16:colId xmlns:a16="http://schemas.microsoft.com/office/drawing/2014/main" val="1881213938"/>
                    </a:ext>
                  </a:extLst>
                </a:gridCol>
                <a:gridCol w="861009">
                  <a:extLst>
                    <a:ext uri="{9D8B030D-6E8A-4147-A177-3AD203B41FA5}">
                      <a16:colId xmlns:a16="http://schemas.microsoft.com/office/drawing/2014/main" val="2147376236"/>
                    </a:ext>
                  </a:extLst>
                </a:gridCol>
                <a:gridCol w="677515">
                  <a:extLst>
                    <a:ext uri="{9D8B030D-6E8A-4147-A177-3AD203B41FA5}">
                      <a16:colId xmlns:a16="http://schemas.microsoft.com/office/drawing/2014/main" val="1745500105"/>
                    </a:ext>
                  </a:extLst>
                </a:gridCol>
              </a:tblGrid>
              <a:tr h="190500">
                <a:tc>
                  <a:txBody>
                    <a:bodyPr/>
                    <a:lstStyle/>
                    <a:p>
                      <a:pPr algn="ctr" fontAlgn="b"/>
                      <a:r>
                        <a:rPr lang="en-US" sz="1100" b="0" i="0" u="none" strike="noStrike" dirty="0">
                          <a:solidFill>
                            <a:srgbClr val="000000"/>
                          </a:solidFill>
                          <a:effectLst/>
                          <a:latin typeface="Calibri" panose="020F0502020204030204" pitchFamily="34" charset="0"/>
                        </a:rPr>
                        <a:t>Vk1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8021.87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6240493"/>
                  </a:ext>
                </a:extLst>
              </a:tr>
              <a:tr h="190500">
                <a:tc>
                  <a:txBody>
                    <a:bodyPr/>
                    <a:lstStyle/>
                    <a:p>
                      <a:pPr algn="ctr" fontAlgn="b"/>
                      <a:r>
                        <a:rPr lang="en-US" sz="1100" b="0" i="0" u="none" strike="noStrike">
                          <a:solidFill>
                            <a:srgbClr val="000000"/>
                          </a:solidFill>
                          <a:effectLst/>
                          <a:latin typeface="Calibri" panose="020F0502020204030204" pitchFamily="34" charset="0"/>
                        </a:rPr>
                        <a:t>Vk2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-4010.94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dirty="0">
                          <a:solidFill>
                            <a:srgbClr val="000000"/>
                          </a:solidFill>
                          <a:effectLst/>
                          <a:latin typeface="Calibri" panose="020F0502020204030204" pitchFamily="34" charset="0"/>
                        </a:rPr>
                        <a:t>-6947.14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7625483"/>
                  </a:ext>
                </a:extLst>
              </a:tr>
              <a:tr h="190500">
                <a:tc>
                  <a:txBody>
                    <a:bodyPr/>
                    <a:lstStyle/>
                    <a:p>
                      <a:pPr algn="ctr" fontAlgn="b"/>
                      <a:r>
                        <a:rPr lang="en-US" sz="1100" b="0" i="0" u="none" strike="noStrike">
                          <a:solidFill>
                            <a:srgbClr val="000000"/>
                          </a:solidFill>
                          <a:effectLst/>
                          <a:latin typeface="Calibri" panose="020F0502020204030204" pitchFamily="34" charset="0"/>
                        </a:rPr>
                        <a:t>Vk3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-4010.94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dirty="0">
                          <a:solidFill>
                            <a:srgbClr val="000000"/>
                          </a:solidFill>
                          <a:effectLst/>
                          <a:latin typeface="Calibri" panose="020F0502020204030204" pitchFamily="34" charset="0"/>
                        </a:rPr>
                        <a:t>6947.14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1229102"/>
                  </a:ext>
                </a:extLst>
              </a:tr>
              <a:tr h="190500">
                <a:tc>
                  <a:txBody>
                    <a:bodyPr/>
                    <a:lstStyle/>
                    <a:p>
                      <a:pPr algn="ctr" fontAlgn="b"/>
                      <a:r>
                        <a:rPr lang="en-US" sz="1100" b="0" i="0" u="none" strike="noStrike">
                          <a:solidFill>
                            <a:srgbClr val="000000"/>
                          </a:solidFill>
                          <a:effectLst/>
                          <a:latin typeface="Calibri" panose="020F0502020204030204" pitchFamily="34" charset="0"/>
                        </a:rPr>
                        <a:t>Vm1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8012.38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dirty="0">
                          <a:solidFill>
                            <a:srgbClr val="000000"/>
                          </a:solidFill>
                          <a:effectLst/>
                          <a:latin typeface="Calibri" panose="020F0502020204030204" pitchFamily="34" charset="0"/>
                        </a:rPr>
                        <a:t>-15.38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0237613"/>
                  </a:ext>
                </a:extLst>
              </a:tr>
              <a:tr h="190500">
                <a:tc>
                  <a:txBody>
                    <a:bodyPr/>
                    <a:lstStyle/>
                    <a:p>
                      <a:pPr algn="ctr" fontAlgn="b"/>
                      <a:r>
                        <a:rPr lang="en-US" sz="1100" b="0" i="0" u="none" strike="noStrike">
                          <a:solidFill>
                            <a:srgbClr val="000000"/>
                          </a:solidFill>
                          <a:effectLst/>
                          <a:latin typeface="Calibri" panose="020F0502020204030204" pitchFamily="34" charset="0"/>
                        </a:rPr>
                        <a:t>Vm2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-4019.51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dirty="0">
                          <a:solidFill>
                            <a:srgbClr val="000000"/>
                          </a:solidFill>
                          <a:effectLst/>
                          <a:latin typeface="Calibri" panose="020F0502020204030204" pitchFamily="34" charset="0"/>
                        </a:rPr>
                        <a:t>-6931.23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5683686"/>
                  </a:ext>
                </a:extLst>
              </a:tr>
              <a:tr h="190500">
                <a:tc>
                  <a:txBody>
                    <a:bodyPr/>
                    <a:lstStyle/>
                    <a:p>
                      <a:pPr algn="ctr" fontAlgn="b"/>
                      <a:r>
                        <a:rPr lang="en-US" sz="1100" b="0" i="0" u="none" strike="noStrike">
                          <a:solidFill>
                            <a:srgbClr val="000000"/>
                          </a:solidFill>
                          <a:effectLst/>
                          <a:latin typeface="Calibri" panose="020F0502020204030204" pitchFamily="34" charset="0"/>
                        </a:rPr>
                        <a:t>Vm3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-3992.87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dirty="0">
                          <a:solidFill>
                            <a:srgbClr val="000000"/>
                          </a:solidFill>
                          <a:effectLst/>
                          <a:latin typeface="Calibri" panose="020F0502020204030204" pitchFamily="34" charset="0"/>
                        </a:rPr>
                        <a:t>6946.61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8550842"/>
                  </a:ext>
                </a:extLst>
              </a:tr>
              <a:tr h="190500">
                <a:tc>
                  <a:txBody>
                    <a:bodyPr/>
                    <a:lstStyle/>
                    <a:p>
                      <a:pPr algn="ctr" fontAlgn="b"/>
                      <a:r>
                        <a:rPr lang="en-US" sz="1100" b="0" i="0" u="none" strike="noStrike">
                          <a:solidFill>
                            <a:srgbClr val="000000"/>
                          </a:solidFill>
                          <a:effectLst/>
                          <a:latin typeface="Calibri" panose="020F0502020204030204" pitchFamily="34" charset="0"/>
                        </a:rPr>
                        <a:t>Vn1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7992.17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dirty="0">
                          <a:solidFill>
                            <a:srgbClr val="000000"/>
                          </a:solidFill>
                          <a:effectLst/>
                          <a:latin typeface="Calibri" panose="020F0502020204030204" pitchFamily="34" charset="0"/>
                        </a:rPr>
                        <a:t>-30.69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7414917"/>
                  </a:ext>
                </a:extLst>
              </a:tr>
              <a:tr h="190500">
                <a:tc>
                  <a:txBody>
                    <a:bodyPr/>
                    <a:lstStyle/>
                    <a:p>
                      <a:pPr algn="ctr" fontAlgn="b"/>
                      <a:r>
                        <a:rPr lang="en-US" sz="1100" b="0" i="0" u="none" strike="noStrike">
                          <a:solidFill>
                            <a:srgbClr val="000000"/>
                          </a:solidFill>
                          <a:effectLst/>
                          <a:latin typeface="Calibri" panose="020F0502020204030204" pitchFamily="34" charset="0"/>
                        </a:rPr>
                        <a:t>Vn2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-4022.66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dirty="0">
                          <a:solidFill>
                            <a:srgbClr val="000000"/>
                          </a:solidFill>
                          <a:effectLst/>
                          <a:latin typeface="Calibri" panose="020F0502020204030204" pitchFamily="34" charset="0"/>
                        </a:rPr>
                        <a:t>-6906.08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4310454"/>
                  </a:ext>
                </a:extLst>
              </a:tr>
              <a:tr h="190500">
                <a:tc>
                  <a:txBody>
                    <a:bodyPr/>
                    <a:lstStyle/>
                    <a:p>
                      <a:pPr algn="ctr" fontAlgn="b"/>
                      <a:r>
                        <a:rPr lang="en-US" sz="1100" b="0" i="0" u="none" strike="noStrike">
                          <a:solidFill>
                            <a:srgbClr val="000000"/>
                          </a:solidFill>
                          <a:effectLst/>
                          <a:latin typeface="Calibri" panose="020F0502020204030204" pitchFamily="34" charset="0"/>
                        </a:rPr>
                        <a:t>Vn3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-3969.51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dirty="0">
                          <a:solidFill>
                            <a:srgbClr val="000000"/>
                          </a:solidFill>
                          <a:effectLst/>
                          <a:latin typeface="Calibri" panose="020F0502020204030204" pitchFamily="34" charset="0"/>
                        </a:rPr>
                        <a:t>6936.77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4737146"/>
                  </a:ext>
                </a:extLst>
              </a:tr>
            </a:tbl>
          </a:graphicData>
        </a:graphic>
      </p:graphicFrame>
      <p:sp>
        <p:nvSpPr>
          <p:cNvPr id="21" name="Rectangle 20">
            <a:extLst>
              <a:ext uri="{FF2B5EF4-FFF2-40B4-BE49-F238E27FC236}">
                <a16:creationId xmlns:a16="http://schemas.microsoft.com/office/drawing/2014/main" id="{A9DBDFF5-2F72-4C5A-8154-F96714C5CC10}"/>
              </a:ext>
            </a:extLst>
          </p:cNvPr>
          <p:cNvSpPr/>
          <p:nvPr/>
        </p:nvSpPr>
        <p:spPr>
          <a:xfrm>
            <a:off x="6462272" y="4698857"/>
            <a:ext cx="2366683" cy="584775"/>
          </a:xfrm>
          <a:prstGeom prst="rect">
            <a:avLst/>
          </a:prstGeom>
        </p:spPr>
        <p:txBody>
          <a:bodyPr wrap="square">
            <a:spAutoFit/>
          </a:bodyPr>
          <a:lstStyle/>
          <a:p>
            <a:pPr lvl="0" algn="ctr">
              <a:defRPr/>
            </a:pPr>
            <a:r>
              <a:rPr lang="en-US" sz="1600" dirty="0">
                <a:solidFill>
                  <a:srgbClr val="000000"/>
                </a:solidFill>
                <a:latin typeface="Times" panose="02020603050405020304" pitchFamily="18" charset="0"/>
                <a:cs typeface="Times" panose="02020603050405020304" pitchFamily="18" charset="0"/>
              </a:rPr>
              <a:t>Voltages (volts) Exported from OpenDSS</a:t>
            </a:r>
          </a:p>
        </p:txBody>
      </p:sp>
      <p:sp>
        <p:nvSpPr>
          <p:cNvPr id="22" name="Rectangle 21">
            <a:extLst>
              <a:ext uri="{FF2B5EF4-FFF2-40B4-BE49-F238E27FC236}">
                <a16:creationId xmlns:a16="http://schemas.microsoft.com/office/drawing/2014/main" id="{6791E834-4F7B-4649-91DB-E55427667246}"/>
              </a:ext>
            </a:extLst>
          </p:cNvPr>
          <p:cNvSpPr/>
          <p:nvPr/>
        </p:nvSpPr>
        <p:spPr>
          <a:xfrm>
            <a:off x="6474649" y="2212837"/>
            <a:ext cx="628698" cy="338554"/>
          </a:xfrm>
          <a:prstGeom prst="rect">
            <a:avLst/>
          </a:prstGeom>
        </p:spPr>
        <p:txBody>
          <a:bodyPr wrap="none">
            <a:spAutoFit/>
          </a:bodyPr>
          <a:lstStyle/>
          <a:p>
            <a:r>
              <a:rPr lang="en-US" sz="1600" dirty="0">
                <a:solidFill>
                  <a:srgbClr val="000000"/>
                </a:solidFill>
                <a:latin typeface="Times" panose="02020603050405020304" pitchFamily="18" charset="0"/>
                <a:cs typeface="Times" panose="02020603050405020304" pitchFamily="18" charset="0"/>
              </a:rPr>
              <a:t>Node</a:t>
            </a:r>
            <a:endParaRPr lang="en-US" dirty="0"/>
          </a:p>
        </p:txBody>
      </p:sp>
      <p:sp>
        <p:nvSpPr>
          <p:cNvPr id="23" name="Rectangle 22">
            <a:extLst>
              <a:ext uri="{FF2B5EF4-FFF2-40B4-BE49-F238E27FC236}">
                <a16:creationId xmlns:a16="http://schemas.microsoft.com/office/drawing/2014/main" id="{F52B5C2B-89F4-47AB-ABE5-0D35415687C6}"/>
              </a:ext>
            </a:extLst>
          </p:cNvPr>
          <p:cNvSpPr/>
          <p:nvPr/>
        </p:nvSpPr>
        <p:spPr>
          <a:xfrm>
            <a:off x="7533829" y="2212837"/>
            <a:ext cx="561372" cy="338554"/>
          </a:xfrm>
          <a:prstGeom prst="rect">
            <a:avLst/>
          </a:prstGeom>
        </p:spPr>
        <p:txBody>
          <a:bodyPr wrap="none">
            <a:spAutoFit/>
          </a:bodyPr>
          <a:lstStyle/>
          <a:p>
            <a:r>
              <a:rPr lang="en-US" sz="1600" dirty="0">
                <a:solidFill>
                  <a:srgbClr val="000000"/>
                </a:solidFill>
                <a:latin typeface="Times" panose="02020603050405020304" pitchFamily="18" charset="0"/>
                <a:cs typeface="Times" panose="02020603050405020304" pitchFamily="18" charset="0"/>
              </a:rPr>
              <a:t>Real</a:t>
            </a:r>
            <a:endParaRPr lang="en-US" dirty="0"/>
          </a:p>
        </p:txBody>
      </p:sp>
      <p:sp>
        <p:nvSpPr>
          <p:cNvPr id="24" name="Rectangle 23">
            <a:extLst>
              <a:ext uri="{FF2B5EF4-FFF2-40B4-BE49-F238E27FC236}">
                <a16:creationId xmlns:a16="http://schemas.microsoft.com/office/drawing/2014/main" id="{9A9CB708-E3EE-4951-AC78-B95FD4D41C46}"/>
              </a:ext>
            </a:extLst>
          </p:cNvPr>
          <p:cNvSpPr/>
          <p:nvPr/>
        </p:nvSpPr>
        <p:spPr>
          <a:xfrm>
            <a:off x="8112949" y="2212837"/>
            <a:ext cx="1031051" cy="338554"/>
          </a:xfrm>
          <a:prstGeom prst="rect">
            <a:avLst/>
          </a:prstGeom>
        </p:spPr>
        <p:txBody>
          <a:bodyPr wrap="none">
            <a:spAutoFit/>
          </a:bodyPr>
          <a:lstStyle/>
          <a:p>
            <a:r>
              <a:rPr lang="en-US" sz="1600" dirty="0">
                <a:solidFill>
                  <a:srgbClr val="000000"/>
                </a:solidFill>
                <a:latin typeface="Times" panose="02020603050405020304" pitchFamily="18" charset="0"/>
                <a:cs typeface="Times" panose="02020603050405020304" pitchFamily="18" charset="0"/>
              </a:rPr>
              <a:t>Imaginary</a:t>
            </a:r>
            <a:endParaRPr lang="en-US" dirty="0"/>
          </a:p>
        </p:txBody>
      </p:sp>
      <p:cxnSp>
        <p:nvCxnSpPr>
          <p:cNvPr id="25" name="Straight Arrow Connector 24">
            <a:extLst>
              <a:ext uri="{FF2B5EF4-FFF2-40B4-BE49-F238E27FC236}">
                <a16:creationId xmlns:a16="http://schemas.microsoft.com/office/drawing/2014/main" id="{815847BA-A5DC-44F8-BD54-459F42F11BE6}"/>
              </a:ext>
            </a:extLst>
          </p:cNvPr>
          <p:cNvCxnSpPr>
            <a:cxnSpLocks/>
          </p:cNvCxnSpPr>
          <p:nvPr/>
        </p:nvCxnSpPr>
        <p:spPr bwMode="auto">
          <a:xfrm>
            <a:off x="6758764" y="2542134"/>
            <a:ext cx="0" cy="16002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77CDB342-A1F3-4352-AC3D-9F2F7D52106D}"/>
              </a:ext>
            </a:extLst>
          </p:cNvPr>
          <p:cNvCxnSpPr>
            <a:cxnSpLocks/>
          </p:cNvCxnSpPr>
          <p:nvPr/>
        </p:nvCxnSpPr>
        <p:spPr bwMode="auto">
          <a:xfrm>
            <a:off x="7825564" y="2545944"/>
            <a:ext cx="0" cy="1524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11829E8D-8675-41BA-95C2-C1B6EC814B3C}"/>
              </a:ext>
            </a:extLst>
          </p:cNvPr>
          <p:cNvCxnSpPr>
            <a:cxnSpLocks/>
          </p:cNvCxnSpPr>
          <p:nvPr/>
        </p:nvCxnSpPr>
        <p:spPr bwMode="auto">
          <a:xfrm>
            <a:off x="8610424" y="2542134"/>
            <a:ext cx="0" cy="16002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aphicFrame>
        <p:nvGraphicFramePr>
          <p:cNvPr id="28" name="Table 27">
            <a:extLst>
              <a:ext uri="{FF2B5EF4-FFF2-40B4-BE49-F238E27FC236}">
                <a16:creationId xmlns:a16="http://schemas.microsoft.com/office/drawing/2014/main" id="{604DAC25-A7D9-402D-BF23-B94126B5446B}"/>
              </a:ext>
            </a:extLst>
          </p:cNvPr>
          <p:cNvGraphicFramePr>
            <a:graphicFrameLocks noGrp="1"/>
          </p:cNvGraphicFramePr>
          <p:nvPr/>
        </p:nvGraphicFramePr>
        <p:xfrm>
          <a:off x="3294593" y="2815141"/>
          <a:ext cx="2628900" cy="1714500"/>
        </p:xfrm>
        <a:graphic>
          <a:graphicData uri="http://schemas.openxmlformats.org/drawingml/2006/table">
            <a:tbl>
              <a:tblPr/>
              <a:tblGrid>
                <a:gridCol w="1090376">
                  <a:extLst>
                    <a:ext uri="{9D8B030D-6E8A-4147-A177-3AD203B41FA5}">
                      <a16:colId xmlns:a16="http://schemas.microsoft.com/office/drawing/2014/main" val="1881213938"/>
                    </a:ext>
                  </a:extLst>
                </a:gridCol>
                <a:gridCol w="861009">
                  <a:extLst>
                    <a:ext uri="{9D8B030D-6E8A-4147-A177-3AD203B41FA5}">
                      <a16:colId xmlns:a16="http://schemas.microsoft.com/office/drawing/2014/main" val="2147376236"/>
                    </a:ext>
                  </a:extLst>
                </a:gridCol>
                <a:gridCol w="677515">
                  <a:extLst>
                    <a:ext uri="{9D8B030D-6E8A-4147-A177-3AD203B41FA5}">
                      <a16:colId xmlns:a16="http://schemas.microsoft.com/office/drawing/2014/main" val="1745500105"/>
                    </a:ext>
                  </a:extLst>
                </a:gridCol>
              </a:tblGrid>
              <a:tr h="190500">
                <a:tc>
                  <a:txBody>
                    <a:bodyPr/>
                    <a:lstStyle/>
                    <a:p>
                      <a:pPr algn="ctr" fontAlgn="b"/>
                      <a:r>
                        <a:rPr lang="en-US" sz="1100" b="0" i="0" u="none" strike="noStrike" dirty="0">
                          <a:solidFill>
                            <a:srgbClr val="000000"/>
                          </a:solidFill>
                          <a:effectLst/>
                          <a:latin typeface="Calibri" panose="020F0502020204030204" pitchFamily="34" charset="0"/>
                        </a:rPr>
                        <a:t>Vk1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8021.87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0.41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6240493"/>
                  </a:ext>
                </a:extLst>
              </a:tr>
              <a:tr h="190500">
                <a:tc>
                  <a:txBody>
                    <a:bodyPr/>
                    <a:lstStyle/>
                    <a:p>
                      <a:pPr algn="ctr" fontAlgn="b"/>
                      <a:r>
                        <a:rPr lang="en-US" sz="1100" b="0" i="0" u="none" strike="noStrike">
                          <a:solidFill>
                            <a:srgbClr val="000000"/>
                          </a:solidFill>
                          <a:effectLst/>
                          <a:latin typeface="Calibri" panose="020F0502020204030204" pitchFamily="34" charset="0"/>
                        </a:rPr>
                        <a:t>Vk2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-4010.58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-6947.34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7625483"/>
                  </a:ext>
                </a:extLst>
              </a:tr>
              <a:tr h="190500">
                <a:tc>
                  <a:txBody>
                    <a:bodyPr/>
                    <a:lstStyle/>
                    <a:p>
                      <a:pPr algn="ctr" fontAlgn="b"/>
                      <a:r>
                        <a:rPr lang="en-US" sz="1100" b="0" i="0" u="none" strike="noStrike">
                          <a:solidFill>
                            <a:srgbClr val="000000"/>
                          </a:solidFill>
                          <a:effectLst/>
                          <a:latin typeface="Calibri" panose="020F0502020204030204" pitchFamily="34" charset="0"/>
                        </a:rPr>
                        <a:t>Vk3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-4011.28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6946.94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1229102"/>
                  </a:ext>
                </a:extLst>
              </a:tr>
              <a:tr h="190500">
                <a:tc>
                  <a:txBody>
                    <a:bodyPr/>
                    <a:lstStyle/>
                    <a:p>
                      <a:pPr algn="ctr" fontAlgn="b"/>
                      <a:r>
                        <a:rPr lang="en-US" sz="1100" b="0" i="0" u="none" strike="noStrike">
                          <a:solidFill>
                            <a:srgbClr val="000000"/>
                          </a:solidFill>
                          <a:effectLst/>
                          <a:latin typeface="Calibri" panose="020F0502020204030204" pitchFamily="34" charset="0"/>
                        </a:rPr>
                        <a:t>Vm1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8012.36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-15.92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0237613"/>
                  </a:ext>
                </a:extLst>
              </a:tr>
              <a:tr h="190500">
                <a:tc>
                  <a:txBody>
                    <a:bodyPr/>
                    <a:lstStyle/>
                    <a:p>
                      <a:pPr algn="ctr" fontAlgn="b"/>
                      <a:r>
                        <a:rPr lang="en-US" sz="1100" b="0" i="0" u="none" strike="noStrike">
                          <a:solidFill>
                            <a:srgbClr val="000000"/>
                          </a:solidFill>
                          <a:effectLst/>
                          <a:latin typeface="Calibri" panose="020F0502020204030204" pitchFamily="34" charset="0"/>
                        </a:rPr>
                        <a:t>Vm2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-4019.97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-6930.94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5683686"/>
                  </a:ext>
                </a:extLst>
              </a:tr>
              <a:tr h="190500">
                <a:tc>
                  <a:txBody>
                    <a:bodyPr/>
                    <a:lstStyle/>
                    <a:p>
                      <a:pPr algn="ctr" fontAlgn="b"/>
                      <a:r>
                        <a:rPr lang="en-US" sz="1100" b="0" i="0" u="none" strike="noStrike">
                          <a:solidFill>
                            <a:srgbClr val="000000"/>
                          </a:solidFill>
                          <a:effectLst/>
                          <a:latin typeface="Calibri" panose="020F0502020204030204" pitchFamily="34" charset="0"/>
                        </a:rPr>
                        <a:t>Vm3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-3992.39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6946.87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8550842"/>
                  </a:ext>
                </a:extLst>
              </a:tr>
              <a:tr h="190500">
                <a:tc>
                  <a:txBody>
                    <a:bodyPr/>
                    <a:lstStyle/>
                    <a:p>
                      <a:pPr algn="ctr" fontAlgn="b"/>
                      <a:r>
                        <a:rPr lang="en-US" sz="1100" b="0" i="0" u="none" strike="noStrike">
                          <a:solidFill>
                            <a:srgbClr val="000000"/>
                          </a:solidFill>
                          <a:effectLst/>
                          <a:latin typeface="Calibri" panose="020F0502020204030204" pitchFamily="34" charset="0"/>
                        </a:rPr>
                        <a:t>Vn1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8012.36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-15.92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7414917"/>
                  </a:ext>
                </a:extLst>
              </a:tr>
              <a:tr h="190500">
                <a:tc>
                  <a:txBody>
                    <a:bodyPr/>
                    <a:lstStyle/>
                    <a:p>
                      <a:pPr algn="ctr" fontAlgn="b"/>
                      <a:r>
                        <a:rPr lang="en-US" sz="1100" b="0" i="0" u="none" strike="noStrike">
                          <a:solidFill>
                            <a:srgbClr val="000000"/>
                          </a:solidFill>
                          <a:effectLst/>
                          <a:latin typeface="Calibri" panose="020F0502020204030204" pitchFamily="34" charset="0"/>
                        </a:rPr>
                        <a:t>Vn2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-4019.97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-6930.94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4310454"/>
                  </a:ext>
                </a:extLst>
              </a:tr>
              <a:tr h="190500">
                <a:tc>
                  <a:txBody>
                    <a:bodyPr/>
                    <a:lstStyle/>
                    <a:p>
                      <a:pPr algn="ctr" fontAlgn="b"/>
                      <a:r>
                        <a:rPr lang="en-US" sz="1100" b="0" i="0" u="none" strike="noStrike">
                          <a:solidFill>
                            <a:srgbClr val="000000"/>
                          </a:solidFill>
                          <a:effectLst/>
                          <a:latin typeface="Calibri" panose="020F0502020204030204" pitchFamily="34" charset="0"/>
                        </a:rPr>
                        <a:t>Vn3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-3992.39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dirty="0">
                          <a:solidFill>
                            <a:srgbClr val="000000"/>
                          </a:solidFill>
                          <a:effectLst/>
                          <a:latin typeface="Calibri" panose="020F0502020204030204" pitchFamily="34" charset="0"/>
                        </a:rPr>
                        <a:t>6946.87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4737146"/>
                  </a:ext>
                </a:extLst>
              </a:tr>
            </a:tbl>
          </a:graphicData>
        </a:graphic>
      </p:graphicFrame>
      <p:sp>
        <p:nvSpPr>
          <p:cNvPr id="29" name="Rectangle 28">
            <a:extLst>
              <a:ext uri="{FF2B5EF4-FFF2-40B4-BE49-F238E27FC236}">
                <a16:creationId xmlns:a16="http://schemas.microsoft.com/office/drawing/2014/main" id="{7F0D5182-482B-4125-B1A4-479AA5F0F212}"/>
              </a:ext>
            </a:extLst>
          </p:cNvPr>
          <p:cNvSpPr/>
          <p:nvPr/>
        </p:nvSpPr>
        <p:spPr>
          <a:xfrm>
            <a:off x="3265716" y="4629701"/>
            <a:ext cx="2612570" cy="830997"/>
          </a:xfrm>
          <a:prstGeom prst="rect">
            <a:avLst/>
          </a:prstGeom>
        </p:spPr>
        <p:txBody>
          <a:bodyPr wrap="square">
            <a:spAutoFit/>
          </a:bodyPr>
          <a:lstStyle/>
          <a:p>
            <a:pPr lvl="0" algn="ctr">
              <a:defRPr/>
            </a:pPr>
            <a:r>
              <a:rPr lang="en-US" sz="1600" dirty="0">
                <a:solidFill>
                  <a:srgbClr val="000000"/>
                </a:solidFill>
                <a:latin typeface="Times" panose="02020603050405020304" pitchFamily="18" charset="0"/>
                <a:cs typeface="Times" panose="02020603050405020304" pitchFamily="18" charset="0"/>
              </a:rPr>
              <a:t>Computed Voltages (volts) by </a:t>
            </a:r>
            <a:r>
              <a:rPr lang="en-US" sz="1600" dirty="0" err="1">
                <a:solidFill>
                  <a:srgbClr val="000000"/>
                </a:solidFill>
                <a:latin typeface="Times" panose="02020603050405020304" pitchFamily="18" charset="0"/>
                <a:cs typeface="Times" panose="02020603050405020304" pitchFamily="18" charset="0"/>
              </a:rPr>
              <a:t>Matlab</a:t>
            </a:r>
            <a:r>
              <a:rPr lang="en-US" sz="1600" dirty="0">
                <a:solidFill>
                  <a:srgbClr val="000000"/>
                </a:solidFill>
                <a:latin typeface="Times" panose="02020603050405020304" pitchFamily="18" charset="0"/>
                <a:cs typeface="Times" panose="02020603050405020304" pitchFamily="18" charset="0"/>
              </a:rPr>
              <a:t> Code Using Forward Method</a:t>
            </a:r>
          </a:p>
        </p:txBody>
      </p:sp>
      <p:sp>
        <p:nvSpPr>
          <p:cNvPr id="30" name="Rectangle 29">
            <a:extLst>
              <a:ext uri="{FF2B5EF4-FFF2-40B4-BE49-F238E27FC236}">
                <a16:creationId xmlns:a16="http://schemas.microsoft.com/office/drawing/2014/main" id="{0E27D4D2-3D79-40B1-98FF-E1F9EC9E0616}"/>
              </a:ext>
            </a:extLst>
          </p:cNvPr>
          <p:cNvSpPr/>
          <p:nvPr/>
        </p:nvSpPr>
        <p:spPr>
          <a:xfrm>
            <a:off x="3467678" y="2212837"/>
            <a:ext cx="628698" cy="338554"/>
          </a:xfrm>
          <a:prstGeom prst="rect">
            <a:avLst/>
          </a:prstGeom>
        </p:spPr>
        <p:txBody>
          <a:bodyPr wrap="none">
            <a:spAutoFit/>
          </a:bodyPr>
          <a:lstStyle/>
          <a:p>
            <a:r>
              <a:rPr lang="en-US" sz="1600" dirty="0">
                <a:solidFill>
                  <a:srgbClr val="000000"/>
                </a:solidFill>
                <a:latin typeface="Times" panose="02020603050405020304" pitchFamily="18" charset="0"/>
                <a:cs typeface="Times" panose="02020603050405020304" pitchFamily="18" charset="0"/>
              </a:rPr>
              <a:t>Node</a:t>
            </a:r>
            <a:endParaRPr lang="en-US" dirty="0"/>
          </a:p>
        </p:txBody>
      </p:sp>
      <p:sp>
        <p:nvSpPr>
          <p:cNvPr id="31" name="Rectangle 30">
            <a:extLst>
              <a:ext uri="{FF2B5EF4-FFF2-40B4-BE49-F238E27FC236}">
                <a16:creationId xmlns:a16="http://schemas.microsoft.com/office/drawing/2014/main" id="{35360A6E-A993-4BC7-830D-FA0CA8E0AAA4}"/>
              </a:ext>
            </a:extLst>
          </p:cNvPr>
          <p:cNvSpPr/>
          <p:nvPr/>
        </p:nvSpPr>
        <p:spPr>
          <a:xfrm>
            <a:off x="4526858" y="2212837"/>
            <a:ext cx="561372" cy="338554"/>
          </a:xfrm>
          <a:prstGeom prst="rect">
            <a:avLst/>
          </a:prstGeom>
        </p:spPr>
        <p:txBody>
          <a:bodyPr wrap="none">
            <a:spAutoFit/>
          </a:bodyPr>
          <a:lstStyle/>
          <a:p>
            <a:r>
              <a:rPr lang="en-US" sz="1600" dirty="0">
                <a:solidFill>
                  <a:srgbClr val="000000"/>
                </a:solidFill>
                <a:latin typeface="Times" panose="02020603050405020304" pitchFamily="18" charset="0"/>
                <a:cs typeface="Times" panose="02020603050405020304" pitchFamily="18" charset="0"/>
              </a:rPr>
              <a:t>Real</a:t>
            </a:r>
            <a:endParaRPr lang="en-US" dirty="0"/>
          </a:p>
        </p:txBody>
      </p:sp>
      <p:sp>
        <p:nvSpPr>
          <p:cNvPr id="32" name="Rectangle 31">
            <a:extLst>
              <a:ext uri="{FF2B5EF4-FFF2-40B4-BE49-F238E27FC236}">
                <a16:creationId xmlns:a16="http://schemas.microsoft.com/office/drawing/2014/main" id="{A63A699E-B1CB-4BEA-B3FE-3085D89C109F}"/>
              </a:ext>
            </a:extLst>
          </p:cNvPr>
          <p:cNvSpPr/>
          <p:nvPr/>
        </p:nvSpPr>
        <p:spPr>
          <a:xfrm>
            <a:off x="5105978" y="2212837"/>
            <a:ext cx="1031051" cy="338554"/>
          </a:xfrm>
          <a:prstGeom prst="rect">
            <a:avLst/>
          </a:prstGeom>
        </p:spPr>
        <p:txBody>
          <a:bodyPr wrap="none">
            <a:spAutoFit/>
          </a:bodyPr>
          <a:lstStyle/>
          <a:p>
            <a:r>
              <a:rPr lang="en-US" sz="1600" dirty="0">
                <a:solidFill>
                  <a:srgbClr val="000000"/>
                </a:solidFill>
                <a:latin typeface="Times" panose="02020603050405020304" pitchFamily="18" charset="0"/>
                <a:cs typeface="Times" panose="02020603050405020304" pitchFamily="18" charset="0"/>
              </a:rPr>
              <a:t>Imaginary</a:t>
            </a:r>
            <a:endParaRPr lang="en-US" dirty="0"/>
          </a:p>
        </p:txBody>
      </p:sp>
      <p:cxnSp>
        <p:nvCxnSpPr>
          <p:cNvPr id="33" name="Straight Arrow Connector 32">
            <a:extLst>
              <a:ext uri="{FF2B5EF4-FFF2-40B4-BE49-F238E27FC236}">
                <a16:creationId xmlns:a16="http://schemas.microsoft.com/office/drawing/2014/main" id="{725A8D0C-94A0-4578-9214-10633B827ABD}"/>
              </a:ext>
            </a:extLst>
          </p:cNvPr>
          <p:cNvCxnSpPr>
            <a:cxnSpLocks/>
          </p:cNvCxnSpPr>
          <p:nvPr/>
        </p:nvCxnSpPr>
        <p:spPr bwMode="auto">
          <a:xfrm>
            <a:off x="3751793" y="2542134"/>
            <a:ext cx="0" cy="16002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4" name="Straight Arrow Connector 33">
            <a:extLst>
              <a:ext uri="{FF2B5EF4-FFF2-40B4-BE49-F238E27FC236}">
                <a16:creationId xmlns:a16="http://schemas.microsoft.com/office/drawing/2014/main" id="{66F98C08-730F-45D4-86B0-F98ECA70E307}"/>
              </a:ext>
            </a:extLst>
          </p:cNvPr>
          <p:cNvCxnSpPr>
            <a:cxnSpLocks/>
          </p:cNvCxnSpPr>
          <p:nvPr/>
        </p:nvCxnSpPr>
        <p:spPr bwMode="auto">
          <a:xfrm>
            <a:off x="4818593" y="2545944"/>
            <a:ext cx="0" cy="1524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5" name="Straight Arrow Connector 34">
            <a:extLst>
              <a:ext uri="{FF2B5EF4-FFF2-40B4-BE49-F238E27FC236}">
                <a16:creationId xmlns:a16="http://schemas.microsoft.com/office/drawing/2014/main" id="{9090F425-6AEE-4296-B3E0-5D35454829BE}"/>
              </a:ext>
            </a:extLst>
          </p:cNvPr>
          <p:cNvCxnSpPr>
            <a:cxnSpLocks/>
          </p:cNvCxnSpPr>
          <p:nvPr/>
        </p:nvCxnSpPr>
        <p:spPr bwMode="auto">
          <a:xfrm>
            <a:off x="5603453" y="2542134"/>
            <a:ext cx="0" cy="16002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09323806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112</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488091" y="76200"/>
            <a:ext cx="8576009" cy="704478"/>
          </a:xfrm>
        </p:spPr>
        <p:txBody>
          <a:bodyPr/>
          <a:lstStyle/>
          <a:p>
            <a:r>
              <a:rPr lang="en-US" sz="4000" dirty="0">
                <a:latin typeface="Times New Roman" panose="02020603050405020304" pitchFamily="18" charset="0"/>
                <a:cs typeface="Times New Roman" panose="02020603050405020304" pitchFamily="18" charset="0"/>
              </a:rPr>
              <a:t>Overall Structure of Solving Power Flow</a:t>
            </a:r>
          </a:p>
        </p:txBody>
      </p:sp>
      <p:sp>
        <p:nvSpPr>
          <p:cNvPr id="10" name="Rectangle 9"/>
          <p:cNvSpPr/>
          <p:nvPr/>
        </p:nvSpPr>
        <p:spPr>
          <a:xfrm>
            <a:off x="530808" y="784125"/>
            <a:ext cx="7481879" cy="369332"/>
          </a:xfrm>
          <a:prstGeom prst="rect">
            <a:avLst/>
          </a:prstGeom>
        </p:spPr>
        <p:txBody>
          <a:bodyPr wrap="square">
            <a:spAutoFit/>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Example 2 (Constant-PQ Load):</a:t>
            </a:r>
          </a:p>
        </p:txBody>
      </p:sp>
      <p:grpSp>
        <p:nvGrpSpPr>
          <p:cNvPr id="64" name="Group 63">
            <a:extLst>
              <a:ext uri="{FF2B5EF4-FFF2-40B4-BE49-F238E27FC236}">
                <a16:creationId xmlns:a16="http://schemas.microsoft.com/office/drawing/2014/main" id="{B1AAA8F2-B042-4DBE-82BD-22A04F84F8A1}"/>
              </a:ext>
            </a:extLst>
          </p:cNvPr>
          <p:cNvGrpSpPr/>
          <p:nvPr/>
        </p:nvGrpSpPr>
        <p:grpSpPr>
          <a:xfrm>
            <a:off x="1197746" y="1177193"/>
            <a:ext cx="7254689" cy="1684060"/>
            <a:chOff x="1476534" y="1126609"/>
            <a:chExt cx="7254689" cy="1684060"/>
          </a:xfrm>
        </p:grpSpPr>
        <p:sp>
          <p:nvSpPr>
            <p:cNvPr id="47" name="Rectangle 46">
              <a:extLst>
                <a:ext uri="{FF2B5EF4-FFF2-40B4-BE49-F238E27FC236}">
                  <a16:creationId xmlns:a16="http://schemas.microsoft.com/office/drawing/2014/main" id="{810C8021-A007-4ECC-A386-0A6CB10D70B9}"/>
                </a:ext>
              </a:extLst>
            </p:cNvPr>
            <p:cNvSpPr/>
            <p:nvPr/>
          </p:nvSpPr>
          <p:spPr bwMode="auto">
            <a:xfrm>
              <a:off x="2736218" y="1424780"/>
              <a:ext cx="466724" cy="1221583"/>
            </a:xfrm>
            <a:prstGeom prst="rect">
              <a:avLst/>
            </a:prstGeom>
            <a:solidFill>
              <a:schemeClr val="accent5">
                <a:lumMod val="9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grpSp>
          <p:nvGrpSpPr>
            <p:cNvPr id="9" name="Group 8">
              <a:extLst>
                <a:ext uri="{FF2B5EF4-FFF2-40B4-BE49-F238E27FC236}">
                  <a16:creationId xmlns:a16="http://schemas.microsoft.com/office/drawing/2014/main" id="{1D8B57CB-0053-439E-A000-7370A61EB7CA}"/>
                </a:ext>
              </a:extLst>
            </p:cNvPr>
            <p:cNvGrpSpPr/>
            <p:nvPr/>
          </p:nvGrpSpPr>
          <p:grpSpPr>
            <a:xfrm>
              <a:off x="1802765" y="1492250"/>
              <a:ext cx="649673" cy="241300"/>
              <a:chOff x="1790700" y="1593850"/>
              <a:chExt cx="649673" cy="241300"/>
            </a:xfrm>
          </p:grpSpPr>
          <p:sp>
            <p:nvSpPr>
              <p:cNvPr id="3" name="Rectangle 2">
                <a:extLst>
                  <a:ext uri="{FF2B5EF4-FFF2-40B4-BE49-F238E27FC236}">
                    <a16:creationId xmlns:a16="http://schemas.microsoft.com/office/drawing/2014/main" id="{6C53CA6E-DD1C-459E-8DC8-4AE6A6A6716D}"/>
                  </a:ext>
                </a:extLst>
              </p:cNvPr>
              <p:cNvSpPr/>
              <p:nvPr/>
            </p:nvSpPr>
            <p:spPr bwMode="auto">
              <a:xfrm>
                <a:off x="2165165" y="166123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 name="Oval 5">
                <a:extLst>
                  <a:ext uri="{FF2B5EF4-FFF2-40B4-BE49-F238E27FC236}">
                    <a16:creationId xmlns:a16="http://schemas.microsoft.com/office/drawing/2014/main" id="{5A047CA9-D816-4689-B1CB-0FB42CD6E755}"/>
                  </a:ext>
                </a:extLst>
              </p:cNvPr>
              <p:cNvSpPr/>
              <p:nvPr/>
            </p:nvSpPr>
            <p:spPr bwMode="auto">
              <a:xfrm>
                <a:off x="1790700" y="1593850"/>
                <a:ext cx="247650" cy="241300"/>
              </a:xfrm>
              <a:prstGeom prst="ellipse">
                <a:avLst/>
              </a:prstGeom>
              <a:no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charset="0"/>
                    <a:ea typeface="+mn-ea"/>
                    <a:cs typeface="+mn-cs"/>
                  </a:rPr>
                  <a:t>~</a:t>
                </a:r>
              </a:p>
            </p:txBody>
          </p:sp>
          <p:cxnSp>
            <p:nvCxnSpPr>
              <p:cNvPr id="8" name="Straight Connector 7">
                <a:extLst>
                  <a:ext uri="{FF2B5EF4-FFF2-40B4-BE49-F238E27FC236}">
                    <a16:creationId xmlns:a16="http://schemas.microsoft.com/office/drawing/2014/main" id="{710D22E4-2D05-42D8-A36C-7C2BD773AD9F}"/>
                  </a:ext>
                </a:extLst>
              </p:cNvPr>
              <p:cNvCxnSpPr>
                <a:stCxn id="3" idx="1"/>
                <a:endCxn id="6" idx="6"/>
              </p:cNvCxnSpPr>
              <p:nvPr/>
            </p:nvCxnSpPr>
            <p:spPr bwMode="auto">
              <a:xfrm flipH="1">
                <a:off x="2038350" y="1714500"/>
                <a:ext cx="1268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2" name="Group 11">
              <a:extLst>
                <a:ext uri="{FF2B5EF4-FFF2-40B4-BE49-F238E27FC236}">
                  <a16:creationId xmlns:a16="http://schemas.microsoft.com/office/drawing/2014/main" id="{F13C54BC-0AEF-4B4F-AF73-A5900CB0098A}"/>
                </a:ext>
              </a:extLst>
            </p:cNvPr>
            <p:cNvGrpSpPr/>
            <p:nvPr/>
          </p:nvGrpSpPr>
          <p:grpSpPr>
            <a:xfrm>
              <a:off x="1802765" y="1889919"/>
              <a:ext cx="649673" cy="241300"/>
              <a:chOff x="1790700" y="1593850"/>
              <a:chExt cx="649673" cy="241300"/>
            </a:xfrm>
          </p:grpSpPr>
          <p:sp>
            <p:nvSpPr>
              <p:cNvPr id="13" name="Rectangle 12">
                <a:extLst>
                  <a:ext uri="{FF2B5EF4-FFF2-40B4-BE49-F238E27FC236}">
                    <a16:creationId xmlns:a16="http://schemas.microsoft.com/office/drawing/2014/main" id="{C20B5927-C99A-4E01-9E24-9872D2129BC2}"/>
                  </a:ext>
                </a:extLst>
              </p:cNvPr>
              <p:cNvSpPr/>
              <p:nvPr/>
            </p:nvSpPr>
            <p:spPr bwMode="auto">
              <a:xfrm>
                <a:off x="2165165" y="166123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4" name="Oval 13">
                <a:extLst>
                  <a:ext uri="{FF2B5EF4-FFF2-40B4-BE49-F238E27FC236}">
                    <a16:creationId xmlns:a16="http://schemas.microsoft.com/office/drawing/2014/main" id="{14A44B89-44CA-49E6-AD9A-C5E18735544C}"/>
                  </a:ext>
                </a:extLst>
              </p:cNvPr>
              <p:cNvSpPr/>
              <p:nvPr/>
            </p:nvSpPr>
            <p:spPr bwMode="auto">
              <a:xfrm>
                <a:off x="1790700" y="1593850"/>
                <a:ext cx="247650" cy="241300"/>
              </a:xfrm>
              <a:prstGeom prst="ellipse">
                <a:avLst/>
              </a:prstGeom>
              <a:no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charset="0"/>
                    <a:ea typeface="+mn-ea"/>
                    <a:cs typeface="+mn-cs"/>
                  </a:rPr>
                  <a:t>~</a:t>
                </a:r>
              </a:p>
            </p:txBody>
          </p:sp>
          <p:cxnSp>
            <p:nvCxnSpPr>
              <p:cNvPr id="15" name="Straight Connector 14">
                <a:extLst>
                  <a:ext uri="{FF2B5EF4-FFF2-40B4-BE49-F238E27FC236}">
                    <a16:creationId xmlns:a16="http://schemas.microsoft.com/office/drawing/2014/main" id="{14ECB5D8-1453-43AA-BE90-D0E49FD665B6}"/>
                  </a:ext>
                </a:extLst>
              </p:cNvPr>
              <p:cNvCxnSpPr>
                <a:stCxn id="13" idx="1"/>
                <a:endCxn id="14" idx="6"/>
              </p:cNvCxnSpPr>
              <p:nvPr/>
            </p:nvCxnSpPr>
            <p:spPr bwMode="auto">
              <a:xfrm flipH="1">
                <a:off x="2038350" y="1714500"/>
                <a:ext cx="1268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6" name="Group 15">
              <a:extLst>
                <a:ext uri="{FF2B5EF4-FFF2-40B4-BE49-F238E27FC236}">
                  <a16:creationId xmlns:a16="http://schemas.microsoft.com/office/drawing/2014/main" id="{7EDDA8AF-3696-4CB0-8BFC-C6742279F8A8}"/>
                </a:ext>
              </a:extLst>
            </p:cNvPr>
            <p:cNvGrpSpPr/>
            <p:nvPr/>
          </p:nvGrpSpPr>
          <p:grpSpPr>
            <a:xfrm>
              <a:off x="1802765" y="2287588"/>
              <a:ext cx="649673" cy="241300"/>
              <a:chOff x="1790700" y="1593850"/>
              <a:chExt cx="649673" cy="241300"/>
            </a:xfrm>
          </p:grpSpPr>
          <p:sp>
            <p:nvSpPr>
              <p:cNvPr id="17" name="Rectangle 16">
                <a:extLst>
                  <a:ext uri="{FF2B5EF4-FFF2-40B4-BE49-F238E27FC236}">
                    <a16:creationId xmlns:a16="http://schemas.microsoft.com/office/drawing/2014/main" id="{6FC38549-F0AE-4909-BF39-77E65AA0A784}"/>
                  </a:ext>
                </a:extLst>
              </p:cNvPr>
              <p:cNvSpPr/>
              <p:nvPr/>
            </p:nvSpPr>
            <p:spPr bwMode="auto">
              <a:xfrm>
                <a:off x="2165165" y="166123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9" name="Oval 18">
                <a:extLst>
                  <a:ext uri="{FF2B5EF4-FFF2-40B4-BE49-F238E27FC236}">
                    <a16:creationId xmlns:a16="http://schemas.microsoft.com/office/drawing/2014/main" id="{6EFF8897-4891-4B4F-B38E-B60A2796CDCF}"/>
                  </a:ext>
                </a:extLst>
              </p:cNvPr>
              <p:cNvSpPr/>
              <p:nvPr/>
            </p:nvSpPr>
            <p:spPr bwMode="auto">
              <a:xfrm>
                <a:off x="1790700" y="1593850"/>
                <a:ext cx="247650" cy="241300"/>
              </a:xfrm>
              <a:prstGeom prst="ellipse">
                <a:avLst/>
              </a:prstGeom>
              <a:no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charset="0"/>
                    <a:ea typeface="+mn-ea"/>
                    <a:cs typeface="+mn-cs"/>
                  </a:rPr>
                  <a:t>~</a:t>
                </a:r>
              </a:p>
            </p:txBody>
          </p:sp>
          <p:cxnSp>
            <p:nvCxnSpPr>
              <p:cNvPr id="20" name="Straight Connector 19">
                <a:extLst>
                  <a:ext uri="{FF2B5EF4-FFF2-40B4-BE49-F238E27FC236}">
                    <a16:creationId xmlns:a16="http://schemas.microsoft.com/office/drawing/2014/main" id="{831CE6BF-B8B7-4DEC-BA4F-0A8D777CE4C5}"/>
                  </a:ext>
                </a:extLst>
              </p:cNvPr>
              <p:cNvCxnSpPr>
                <a:stCxn id="17" idx="1"/>
                <a:endCxn id="19" idx="6"/>
              </p:cNvCxnSpPr>
              <p:nvPr/>
            </p:nvCxnSpPr>
            <p:spPr bwMode="auto">
              <a:xfrm flipH="1">
                <a:off x="2038350" y="1714500"/>
                <a:ext cx="1268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21" name="Straight Connector 20">
              <a:extLst>
                <a:ext uri="{FF2B5EF4-FFF2-40B4-BE49-F238E27FC236}">
                  <a16:creationId xmlns:a16="http://schemas.microsoft.com/office/drawing/2014/main" id="{1E164A26-44C6-4E14-B4DD-6B88394A606D}"/>
                </a:ext>
              </a:extLst>
            </p:cNvPr>
            <p:cNvCxnSpPr>
              <a:cxnSpLocks/>
              <a:stCxn id="6" idx="2"/>
            </p:cNvCxnSpPr>
            <p:nvPr/>
          </p:nvCxnSpPr>
          <p:spPr bwMode="auto">
            <a:xfrm flipH="1">
              <a:off x="1581309" y="1612900"/>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E9539A32-1802-4200-A96C-68EC7AF189AA}"/>
                </a:ext>
              </a:extLst>
            </p:cNvPr>
            <p:cNvCxnSpPr>
              <a:cxnSpLocks/>
            </p:cNvCxnSpPr>
            <p:nvPr/>
          </p:nvCxnSpPr>
          <p:spPr bwMode="auto">
            <a:xfrm flipH="1">
              <a:off x="1581309" y="2015331"/>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F29F1269-5540-4B30-A637-7A1305B3C65A}"/>
                </a:ext>
              </a:extLst>
            </p:cNvPr>
            <p:cNvCxnSpPr>
              <a:cxnSpLocks/>
            </p:cNvCxnSpPr>
            <p:nvPr/>
          </p:nvCxnSpPr>
          <p:spPr bwMode="auto">
            <a:xfrm flipH="1">
              <a:off x="1578928" y="2413000"/>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E5A2591D-A744-4D32-ABD6-84236AD81C63}"/>
                </a:ext>
              </a:extLst>
            </p:cNvPr>
            <p:cNvCxnSpPr>
              <a:cxnSpLocks/>
            </p:cNvCxnSpPr>
            <p:nvPr/>
          </p:nvCxnSpPr>
          <p:spPr bwMode="auto">
            <a:xfrm>
              <a:off x="1583690" y="1610518"/>
              <a:ext cx="0" cy="114538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6" name="Group 35">
              <a:extLst>
                <a:ext uri="{FF2B5EF4-FFF2-40B4-BE49-F238E27FC236}">
                  <a16:creationId xmlns:a16="http://schemas.microsoft.com/office/drawing/2014/main" id="{0D3F5762-4FAB-4E40-9E9B-A01E58D9F3AC}"/>
                </a:ext>
              </a:extLst>
            </p:cNvPr>
            <p:cNvGrpSpPr/>
            <p:nvPr/>
          </p:nvGrpSpPr>
          <p:grpSpPr>
            <a:xfrm>
              <a:off x="1476534" y="2758282"/>
              <a:ext cx="233363" cy="52387"/>
              <a:chOff x="1473994" y="2859882"/>
              <a:chExt cx="233363" cy="52387"/>
            </a:xfrm>
          </p:grpSpPr>
          <p:cxnSp>
            <p:nvCxnSpPr>
              <p:cNvPr id="29" name="Straight Connector 28">
                <a:extLst>
                  <a:ext uri="{FF2B5EF4-FFF2-40B4-BE49-F238E27FC236}">
                    <a16:creationId xmlns:a16="http://schemas.microsoft.com/office/drawing/2014/main" id="{95BA674E-2F16-4133-B0C1-79E0684527E8}"/>
                  </a:ext>
                </a:extLst>
              </p:cNvPr>
              <p:cNvCxnSpPr>
                <a:cxnSpLocks/>
              </p:cNvCxnSpPr>
              <p:nvPr/>
            </p:nvCxnSpPr>
            <p:spPr bwMode="auto">
              <a:xfrm flipH="1">
                <a:off x="1473994" y="28598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7D68870A-586A-489E-AFB6-C8B04ADD06B1}"/>
                  </a:ext>
                </a:extLst>
              </p:cNvPr>
              <p:cNvCxnSpPr>
                <a:cxnSpLocks/>
              </p:cNvCxnSpPr>
              <p:nvPr/>
            </p:nvCxnSpPr>
            <p:spPr bwMode="auto">
              <a:xfrm>
                <a:off x="1643063"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0C25C543-A274-423F-989E-D1EAC63BC83D}"/>
                  </a:ext>
                </a:extLst>
              </p:cNvPr>
              <p:cNvCxnSpPr>
                <a:cxnSpLocks/>
              </p:cNvCxnSpPr>
              <p:nvPr/>
            </p:nvCxnSpPr>
            <p:spPr bwMode="auto">
              <a:xfrm>
                <a:off x="1593057"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7424030D-E9C8-474A-860F-407E8D9E29BC}"/>
                  </a:ext>
                </a:extLst>
              </p:cNvPr>
              <p:cNvCxnSpPr>
                <a:cxnSpLocks/>
              </p:cNvCxnSpPr>
              <p:nvPr/>
            </p:nvCxnSpPr>
            <p:spPr bwMode="auto">
              <a:xfrm>
                <a:off x="1543051"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1A6627AB-1AE9-4592-A081-4E7AC7025BDF}"/>
                  </a:ext>
                </a:extLst>
              </p:cNvPr>
              <p:cNvCxnSpPr>
                <a:cxnSpLocks/>
              </p:cNvCxnSpPr>
              <p:nvPr/>
            </p:nvCxnSpPr>
            <p:spPr bwMode="auto">
              <a:xfrm>
                <a:off x="1493045"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37" name="Straight Connector 36">
              <a:extLst>
                <a:ext uri="{FF2B5EF4-FFF2-40B4-BE49-F238E27FC236}">
                  <a16:creationId xmlns:a16="http://schemas.microsoft.com/office/drawing/2014/main" id="{EA035F19-8C04-4C09-AC0A-C0FA46CB2DA6}"/>
                </a:ext>
              </a:extLst>
            </p:cNvPr>
            <p:cNvCxnSpPr>
              <a:cxnSpLocks/>
              <a:stCxn id="48" idx="2"/>
              <a:endCxn id="3" idx="3"/>
            </p:cNvCxnSpPr>
            <p:nvPr/>
          </p:nvCxnSpPr>
          <p:spPr bwMode="auto">
            <a:xfrm flipH="1" flipV="1">
              <a:off x="2452438" y="1612900"/>
              <a:ext cx="480229" cy="238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44ED4664-EA49-46C4-81CE-1F2AB6947D02}"/>
                </a:ext>
              </a:extLst>
            </p:cNvPr>
            <p:cNvCxnSpPr>
              <a:cxnSpLocks/>
              <a:stCxn id="51" idx="2"/>
              <a:endCxn id="13" idx="3"/>
            </p:cNvCxnSpPr>
            <p:nvPr/>
          </p:nvCxnSpPr>
          <p:spPr bwMode="auto">
            <a:xfrm flipH="1" flipV="1">
              <a:off x="2452438" y="2010569"/>
              <a:ext cx="480229"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C424EC34-0CB0-4554-9CA9-DB61AFDC2930}"/>
                </a:ext>
              </a:extLst>
            </p:cNvPr>
            <p:cNvCxnSpPr>
              <a:cxnSpLocks/>
              <a:stCxn id="52" idx="2"/>
              <a:endCxn id="17" idx="3"/>
            </p:cNvCxnSpPr>
            <p:nvPr/>
          </p:nvCxnSpPr>
          <p:spPr bwMode="auto">
            <a:xfrm flipH="1">
              <a:off x="2452438" y="2405857"/>
              <a:ext cx="482610" cy="238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8" name="Oval 47">
              <a:extLst>
                <a:ext uri="{FF2B5EF4-FFF2-40B4-BE49-F238E27FC236}">
                  <a16:creationId xmlns:a16="http://schemas.microsoft.com/office/drawing/2014/main" id="{BCADFC03-B16B-4396-89B3-CF1CD83D1978}"/>
                </a:ext>
              </a:extLst>
            </p:cNvPr>
            <p:cNvSpPr/>
            <p:nvPr/>
          </p:nvSpPr>
          <p:spPr bwMode="auto">
            <a:xfrm>
              <a:off x="2932667" y="1584326"/>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1" name="Oval 50">
              <a:extLst>
                <a:ext uri="{FF2B5EF4-FFF2-40B4-BE49-F238E27FC236}">
                  <a16:creationId xmlns:a16="http://schemas.microsoft.com/office/drawing/2014/main" id="{652D2092-8104-448F-8206-614432AB2BF5}"/>
                </a:ext>
              </a:extLst>
            </p:cNvPr>
            <p:cNvSpPr/>
            <p:nvPr/>
          </p:nvSpPr>
          <p:spPr bwMode="auto">
            <a:xfrm>
              <a:off x="2932667" y="1979614"/>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2" name="Oval 51">
              <a:extLst>
                <a:ext uri="{FF2B5EF4-FFF2-40B4-BE49-F238E27FC236}">
                  <a16:creationId xmlns:a16="http://schemas.microsoft.com/office/drawing/2014/main" id="{E207B628-2DFF-4E80-B5E2-8D29FA45AAF7}"/>
                </a:ext>
              </a:extLst>
            </p:cNvPr>
            <p:cNvSpPr/>
            <p:nvPr/>
          </p:nvSpPr>
          <p:spPr bwMode="auto">
            <a:xfrm>
              <a:off x="2935048" y="2374901"/>
              <a:ext cx="57151"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 name="Rectangle 73">
              <a:extLst>
                <a:ext uri="{FF2B5EF4-FFF2-40B4-BE49-F238E27FC236}">
                  <a16:creationId xmlns:a16="http://schemas.microsoft.com/office/drawing/2014/main" id="{DD297AAB-56F9-4F1E-85CC-31F10A918AC3}"/>
                </a:ext>
              </a:extLst>
            </p:cNvPr>
            <p:cNvSpPr/>
            <p:nvPr/>
          </p:nvSpPr>
          <p:spPr>
            <a:xfrm>
              <a:off x="1622040" y="1167884"/>
              <a:ext cx="784189"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Vsource</a:t>
              </a:r>
              <a:endParaRPr kumimoji="0" lang="en-US" sz="14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75" name="Rectangle 74">
              <a:extLst>
                <a:ext uri="{FF2B5EF4-FFF2-40B4-BE49-F238E27FC236}">
                  <a16:creationId xmlns:a16="http://schemas.microsoft.com/office/drawing/2014/main" id="{7665FC4F-0608-4043-8FE1-418A82DC97A3}"/>
                </a:ext>
              </a:extLst>
            </p:cNvPr>
            <p:cNvSpPr/>
            <p:nvPr/>
          </p:nvSpPr>
          <p:spPr>
            <a:xfrm>
              <a:off x="2668202" y="1128197"/>
              <a:ext cx="538930"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Bus k</a:t>
              </a:r>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76" name="Rectangle 75">
              <a:extLst>
                <a:ext uri="{FF2B5EF4-FFF2-40B4-BE49-F238E27FC236}">
                  <a16:creationId xmlns:a16="http://schemas.microsoft.com/office/drawing/2014/main" id="{ABC36BBB-FDD6-4324-9F29-45726DE0DE2E}"/>
                </a:ext>
              </a:extLst>
            </p:cNvPr>
            <p:cNvSpPr/>
            <p:nvPr/>
          </p:nvSpPr>
          <p:spPr>
            <a:xfrm>
              <a:off x="4738933" y="1126609"/>
              <a:ext cx="582211"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Bus m</a:t>
              </a:r>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77" name="Rectangle 76">
              <a:extLst>
                <a:ext uri="{FF2B5EF4-FFF2-40B4-BE49-F238E27FC236}">
                  <a16:creationId xmlns:a16="http://schemas.microsoft.com/office/drawing/2014/main" id="{CA56A3BD-7448-433A-96CF-62D3E465F785}"/>
                </a:ext>
              </a:extLst>
            </p:cNvPr>
            <p:cNvSpPr/>
            <p:nvPr/>
          </p:nvSpPr>
          <p:spPr>
            <a:xfrm>
              <a:off x="6682351" y="1136134"/>
              <a:ext cx="538930"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Bus n</a:t>
              </a:r>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85" name="Rectangle 84">
              <a:extLst>
                <a:ext uri="{FF2B5EF4-FFF2-40B4-BE49-F238E27FC236}">
                  <a16:creationId xmlns:a16="http://schemas.microsoft.com/office/drawing/2014/main" id="{1D1D8376-B6F1-426B-81B1-739983723A77}"/>
                </a:ext>
              </a:extLst>
            </p:cNvPr>
            <p:cNvSpPr/>
            <p:nvPr/>
          </p:nvSpPr>
          <p:spPr>
            <a:xfrm>
              <a:off x="2831057" y="1590159"/>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86" name="Rectangle 85">
              <a:extLst>
                <a:ext uri="{FF2B5EF4-FFF2-40B4-BE49-F238E27FC236}">
                  <a16:creationId xmlns:a16="http://schemas.microsoft.com/office/drawing/2014/main" id="{071C725F-EAF2-4AD5-AED9-CD6B8D3A5625}"/>
                </a:ext>
              </a:extLst>
            </p:cNvPr>
            <p:cNvSpPr/>
            <p:nvPr/>
          </p:nvSpPr>
          <p:spPr>
            <a:xfrm>
              <a:off x="2831057" y="1994971"/>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87" name="Rectangle 86">
              <a:extLst>
                <a:ext uri="{FF2B5EF4-FFF2-40B4-BE49-F238E27FC236}">
                  <a16:creationId xmlns:a16="http://schemas.microsoft.com/office/drawing/2014/main" id="{3E5DE84A-9466-4D81-83E0-9F811848FAE0}"/>
                </a:ext>
              </a:extLst>
            </p:cNvPr>
            <p:cNvSpPr/>
            <p:nvPr/>
          </p:nvSpPr>
          <p:spPr>
            <a:xfrm>
              <a:off x="2835819" y="2390259"/>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88" name="Rectangle 87">
              <a:extLst>
                <a:ext uri="{FF2B5EF4-FFF2-40B4-BE49-F238E27FC236}">
                  <a16:creationId xmlns:a16="http://schemas.microsoft.com/office/drawing/2014/main" id="{E07C74E3-34C9-414D-9613-584887678816}"/>
                </a:ext>
              </a:extLst>
            </p:cNvPr>
            <p:cNvSpPr/>
            <p:nvPr/>
          </p:nvSpPr>
          <p:spPr bwMode="auto">
            <a:xfrm>
              <a:off x="4779331" y="1424780"/>
              <a:ext cx="466724" cy="122158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89" name="Oval 88">
              <a:extLst>
                <a:ext uri="{FF2B5EF4-FFF2-40B4-BE49-F238E27FC236}">
                  <a16:creationId xmlns:a16="http://schemas.microsoft.com/office/drawing/2014/main" id="{8C7F47E2-1BB5-46FD-8CD0-9089E5DFF52D}"/>
                </a:ext>
              </a:extLst>
            </p:cNvPr>
            <p:cNvSpPr/>
            <p:nvPr/>
          </p:nvSpPr>
          <p:spPr bwMode="auto">
            <a:xfrm>
              <a:off x="4975780" y="1584326"/>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0" name="Oval 89">
              <a:extLst>
                <a:ext uri="{FF2B5EF4-FFF2-40B4-BE49-F238E27FC236}">
                  <a16:creationId xmlns:a16="http://schemas.microsoft.com/office/drawing/2014/main" id="{CA5ECBF0-4E1B-4B53-B24D-CBD04B04CC51}"/>
                </a:ext>
              </a:extLst>
            </p:cNvPr>
            <p:cNvSpPr/>
            <p:nvPr/>
          </p:nvSpPr>
          <p:spPr bwMode="auto">
            <a:xfrm>
              <a:off x="4975780" y="1979614"/>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1" name="Oval 90">
              <a:extLst>
                <a:ext uri="{FF2B5EF4-FFF2-40B4-BE49-F238E27FC236}">
                  <a16:creationId xmlns:a16="http://schemas.microsoft.com/office/drawing/2014/main" id="{FF0E6FCE-AFD0-49F2-A665-C65DEBE026C9}"/>
                </a:ext>
              </a:extLst>
            </p:cNvPr>
            <p:cNvSpPr/>
            <p:nvPr/>
          </p:nvSpPr>
          <p:spPr bwMode="auto">
            <a:xfrm>
              <a:off x="4978161" y="2374901"/>
              <a:ext cx="57151"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2" name="Rectangle 91">
              <a:extLst>
                <a:ext uri="{FF2B5EF4-FFF2-40B4-BE49-F238E27FC236}">
                  <a16:creationId xmlns:a16="http://schemas.microsoft.com/office/drawing/2014/main" id="{B320024F-DDB8-49F2-86ED-44C85654F16E}"/>
                </a:ext>
              </a:extLst>
            </p:cNvPr>
            <p:cNvSpPr/>
            <p:nvPr/>
          </p:nvSpPr>
          <p:spPr>
            <a:xfrm>
              <a:off x="4874170" y="1590159"/>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93" name="Rectangle 92">
              <a:extLst>
                <a:ext uri="{FF2B5EF4-FFF2-40B4-BE49-F238E27FC236}">
                  <a16:creationId xmlns:a16="http://schemas.microsoft.com/office/drawing/2014/main" id="{0BA96915-89F6-47E6-836D-84BA3A5614B8}"/>
                </a:ext>
              </a:extLst>
            </p:cNvPr>
            <p:cNvSpPr/>
            <p:nvPr/>
          </p:nvSpPr>
          <p:spPr>
            <a:xfrm>
              <a:off x="4874170" y="1994971"/>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94" name="Rectangle 93">
              <a:extLst>
                <a:ext uri="{FF2B5EF4-FFF2-40B4-BE49-F238E27FC236}">
                  <a16:creationId xmlns:a16="http://schemas.microsoft.com/office/drawing/2014/main" id="{E706E0FF-06FA-4D44-BD0D-6FFF1FF1EF91}"/>
                </a:ext>
              </a:extLst>
            </p:cNvPr>
            <p:cNvSpPr/>
            <p:nvPr/>
          </p:nvSpPr>
          <p:spPr>
            <a:xfrm>
              <a:off x="4878932" y="2390259"/>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cxnSp>
          <p:nvCxnSpPr>
            <p:cNvPr id="55" name="Straight Connector 54">
              <a:extLst>
                <a:ext uri="{FF2B5EF4-FFF2-40B4-BE49-F238E27FC236}">
                  <a16:creationId xmlns:a16="http://schemas.microsoft.com/office/drawing/2014/main" id="{048808A3-DF21-4E07-BC1D-B308E4B15770}"/>
                </a:ext>
              </a:extLst>
            </p:cNvPr>
            <p:cNvCxnSpPr>
              <a:cxnSpLocks/>
            </p:cNvCxnSpPr>
            <p:nvPr/>
          </p:nvCxnSpPr>
          <p:spPr bwMode="auto">
            <a:xfrm flipH="1">
              <a:off x="2995366" y="1615281"/>
              <a:ext cx="1979224"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83049C1F-9373-4A97-964F-851643F4E78A}"/>
                </a:ext>
              </a:extLst>
            </p:cNvPr>
            <p:cNvCxnSpPr>
              <a:cxnSpLocks/>
            </p:cNvCxnSpPr>
            <p:nvPr/>
          </p:nvCxnSpPr>
          <p:spPr bwMode="auto">
            <a:xfrm flipH="1">
              <a:off x="2995365" y="2012951"/>
              <a:ext cx="1974463"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04D76247-9861-45E5-A38F-7E88B8EEC729}"/>
                </a:ext>
              </a:extLst>
            </p:cNvPr>
            <p:cNvCxnSpPr>
              <a:cxnSpLocks/>
            </p:cNvCxnSpPr>
            <p:nvPr/>
          </p:nvCxnSpPr>
          <p:spPr bwMode="auto">
            <a:xfrm flipH="1">
              <a:off x="2995364" y="2410619"/>
              <a:ext cx="1979226"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95" name="Rectangle 94">
              <a:extLst>
                <a:ext uri="{FF2B5EF4-FFF2-40B4-BE49-F238E27FC236}">
                  <a16:creationId xmlns:a16="http://schemas.microsoft.com/office/drawing/2014/main" id="{D1AA5CCD-10B9-4A3F-B543-582DFB787CC6}"/>
                </a:ext>
              </a:extLst>
            </p:cNvPr>
            <p:cNvSpPr/>
            <p:nvPr/>
          </p:nvSpPr>
          <p:spPr bwMode="auto">
            <a:xfrm>
              <a:off x="6779581" y="1424780"/>
              <a:ext cx="466724" cy="122158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6" name="Oval 95">
              <a:extLst>
                <a:ext uri="{FF2B5EF4-FFF2-40B4-BE49-F238E27FC236}">
                  <a16:creationId xmlns:a16="http://schemas.microsoft.com/office/drawing/2014/main" id="{A54A66C2-CE9A-47D9-8766-BCA18870F246}"/>
                </a:ext>
              </a:extLst>
            </p:cNvPr>
            <p:cNvSpPr/>
            <p:nvPr/>
          </p:nvSpPr>
          <p:spPr bwMode="auto">
            <a:xfrm>
              <a:off x="6971267" y="1584326"/>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7" name="Oval 96">
              <a:extLst>
                <a:ext uri="{FF2B5EF4-FFF2-40B4-BE49-F238E27FC236}">
                  <a16:creationId xmlns:a16="http://schemas.microsoft.com/office/drawing/2014/main" id="{7B4E10F6-732E-4A96-AC20-CDDB7D0C5504}"/>
                </a:ext>
              </a:extLst>
            </p:cNvPr>
            <p:cNvSpPr/>
            <p:nvPr/>
          </p:nvSpPr>
          <p:spPr bwMode="auto">
            <a:xfrm>
              <a:off x="6976030" y="1979614"/>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8" name="Oval 97">
              <a:extLst>
                <a:ext uri="{FF2B5EF4-FFF2-40B4-BE49-F238E27FC236}">
                  <a16:creationId xmlns:a16="http://schemas.microsoft.com/office/drawing/2014/main" id="{AC551825-289A-40A6-B16C-A7611F8FB6CA}"/>
                </a:ext>
              </a:extLst>
            </p:cNvPr>
            <p:cNvSpPr/>
            <p:nvPr/>
          </p:nvSpPr>
          <p:spPr bwMode="auto">
            <a:xfrm>
              <a:off x="6978411" y="2374901"/>
              <a:ext cx="57151"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9" name="Rectangle 98">
              <a:extLst>
                <a:ext uri="{FF2B5EF4-FFF2-40B4-BE49-F238E27FC236}">
                  <a16:creationId xmlns:a16="http://schemas.microsoft.com/office/drawing/2014/main" id="{355986AB-5269-4290-ADEA-152F7F2A7A1F}"/>
                </a:ext>
              </a:extLst>
            </p:cNvPr>
            <p:cNvSpPr/>
            <p:nvPr/>
          </p:nvSpPr>
          <p:spPr>
            <a:xfrm>
              <a:off x="6874420" y="1590159"/>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100" name="Rectangle 99">
              <a:extLst>
                <a:ext uri="{FF2B5EF4-FFF2-40B4-BE49-F238E27FC236}">
                  <a16:creationId xmlns:a16="http://schemas.microsoft.com/office/drawing/2014/main" id="{0F16EDE9-72DB-40E8-8C4D-F617FC4E4016}"/>
                </a:ext>
              </a:extLst>
            </p:cNvPr>
            <p:cNvSpPr/>
            <p:nvPr/>
          </p:nvSpPr>
          <p:spPr>
            <a:xfrm>
              <a:off x="6874420" y="1994971"/>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101" name="Rectangle 100">
              <a:extLst>
                <a:ext uri="{FF2B5EF4-FFF2-40B4-BE49-F238E27FC236}">
                  <a16:creationId xmlns:a16="http://schemas.microsoft.com/office/drawing/2014/main" id="{02811537-0A71-4032-A15B-131C7FDC248B}"/>
                </a:ext>
              </a:extLst>
            </p:cNvPr>
            <p:cNvSpPr/>
            <p:nvPr/>
          </p:nvSpPr>
          <p:spPr>
            <a:xfrm>
              <a:off x="6879182" y="2390259"/>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cxnSp>
          <p:nvCxnSpPr>
            <p:cNvPr id="67" name="Straight Connector 66">
              <a:extLst>
                <a:ext uri="{FF2B5EF4-FFF2-40B4-BE49-F238E27FC236}">
                  <a16:creationId xmlns:a16="http://schemas.microsoft.com/office/drawing/2014/main" id="{C9785D81-EBC0-4FFE-B041-FDCE537DD64C}"/>
                </a:ext>
              </a:extLst>
            </p:cNvPr>
            <p:cNvCxnSpPr>
              <a:cxnSpLocks/>
            </p:cNvCxnSpPr>
            <p:nvPr/>
          </p:nvCxnSpPr>
          <p:spPr bwMode="auto">
            <a:xfrm flipH="1">
              <a:off x="5035140" y="1615282"/>
              <a:ext cx="1930175" cy="0"/>
            </a:xfrm>
            <a:prstGeom prst="line">
              <a:avLst/>
            </a:prstGeom>
            <a:solidFill>
              <a:schemeClr val="accent1"/>
            </a:solidFill>
            <a:ln w="9525" cap="flat" cmpd="sng" algn="ctr">
              <a:solidFill>
                <a:srgbClr val="0070C0"/>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90F87144-BE7E-4CF7-95BB-1FDE9961BF3C}"/>
                </a:ext>
              </a:extLst>
            </p:cNvPr>
            <p:cNvCxnSpPr>
              <a:cxnSpLocks/>
            </p:cNvCxnSpPr>
            <p:nvPr/>
          </p:nvCxnSpPr>
          <p:spPr bwMode="auto">
            <a:xfrm flipH="1">
              <a:off x="5035140" y="2011363"/>
              <a:ext cx="1941844" cy="1589"/>
            </a:xfrm>
            <a:prstGeom prst="line">
              <a:avLst/>
            </a:prstGeom>
            <a:solidFill>
              <a:schemeClr val="accent1"/>
            </a:solidFill>
            <a:ln w="9525" cap="flat" cmpd="sng" algn="ctr">
              <a:solidFill>
                <a:srgbClr val="0070C0"/>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B09D9984-A98F-4973-824F-217E62CFCBD1}"/>
                </a:ext>
              </a:extLst>
            </p:cNvPr>
            <p:cNvCxnSpPr>
              <a:cxnSpLocks/>
            </p:cNvCxnSpPr>
            <p:nvPr/>
          </p:nvCxnSpPr>
          <p:spPr bwMode="auto">
            <a:xfrm flipH="1">
              <a:off x="5035139" y="2406650"/>
              <a:ext cx="1944226" cy="3970"/>
            </a:xfrm>
            <a:prstGeom prst="line">
              <a:avLst/>
            </a:prstGeom>
            <a:solidFill>
              <a:schemeClr val="accent1"/>
            </a:solidFill>
            <a:ln w="9525" cap="flat" cmpd="sng" algn="ctr">
              <a:solidFill>
                <a:srgbClr val="0070C0"/>
              </a:solidFill>
              <a:prstDash val="solid"/>
              <a:round/>
              <a:headEnd type="none" w="med" len="med"/>
              <a:tailEnd type="none" w="med" len="med"/>
            </a:ln>
            <a:effectLst/>
          </p:spPr>
        </p:cxnSp>
        <p:sp>
          <p:nvSpPr>
            <p:cNvPr id="102" name="Rectangle 101">
              <a:extLst>
                <a:ext uri="{FF2B5EF4-FFF2-40B4-BE49-F238E27FC236}">
                  <a16:creationId xmlns:a16="http://schemas.microsoft.com/office/drawing/2014/main" id="{772F75C5-E3B9-4AB6-B21A-C5EB2AB99569}"/>
                </a:ext>
              </a:extLst>
            </p:cNvPr>
            <p:cNvSpPr/>
            <p:nvPr/>
          </p:nvSpPr>
          <p:spPr>
            <a:xfrm>
              <a:off x="3646103" y="1348859"/>
              <a:ext cx="583814"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Line 1</a:t>
              </a:r>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103" name="Rectangle 102">
              <a:extLst>
                <a:ext uri="{FF2B5EF4-FFF2-40B4-BE49-F238E27FC236}">
                  <a16:creationId xmlns:a16="http://schemas.microsoft.com/office/drawing/2014/main" id="{2EF28098-FC8B-47F7-B506-7E4BE3ACEEA0}"/>
                </a:ext>
              </a:extLst>
            </p:cNvPr>
            <p:cNvSpPr/>
            <p:nvPr/>
          </p:nvSpPr>
          <p:spPr>
            <a:xfrm>
              <a:off x="5798753" y="1344096"/>
              <a:ext cx="583814"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Line 2</a:t>
              </a:r>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p:grpSp>
          <p:nvGrpSpPr>
            <p:cNvPr id="31" name="Group 30">
              <a:extLst>
                <a:ext uri="{FF2B5EF4-FFF2-40B4-BE49-F238E27FC236}">
                  <a16:creationId xmlns:a16="http://schemas.microsoft.com/office/drawing/2014/main" id="{53EAFB68-4AEE-4CE7-9A90-83123FB8E0DA}"/>
                </a:ext>
              </a:extLst>
            </p:cNvPr>
            <p:cNvGrpSpPr/>
            <p:nvPr/>
          </p:nvGrpSpPr>
          <p:grpSpPr>
            <a:xfrm>
              <a:off x="7031832" y="1559633"/>
              <a:ext cx="1035608" cy="1251035"/>
              <a:chOff x="7246131" y="1478671"/>
              <a:chExt cx="1035608" cy="1251035"/>
            </a:xfrm>
          </p:grpSpPr>
          <p:sp>
            <p:nvSpPr>
              <p:cNvPr id="124" name="Rectangle 123">
                <a:extLst>
                  <a:ext uri="{FF2B5EF4-FFF2-40B4-BE49-F238E27FC236}">
                    <a16:creationId xmlns:a16="http://schemas.microsoft.com/office/drawing/2014/main" id="{1D9FE544-5E9B-4C7E-86BF-15BCB99BE49C}"/>
                  </a:ext>
                </a:extLst>
              </p:cNvPr>
              <p:cNvSpPr/>
              <p:nvPr/>
            </p:nvSpPr>
            <p:spPr bwMode="auto">
              <a:xfrm>
                <a:off x="7680300" y="1478671"/>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126" name="Straight Connector 125">
                <a:extLst>
                  <a:ext uri="{FF2B5EF4-FFF2-40B4-BE49-F238E27FC236}">
                    <a16:creationId xmlns:a16="http://schemas.microsoft.com/office/drawing/2014/main" id="{EF3B2445-5D26-4BD2-B10A-31A7121AD896}"/>
                  </a:ext>
                </a:extLst>
              </p:cNvPr>
              <p:cNvCxnSpPr>
                <a:cxnSpLocks/>
                <a:stCxn id="124" idx="1"/>
              </p:cNvCxnSpPr>
              <p:nvPr/>
            </p:nvCxnSpPr>
            <p:spPr bwMode="auto">
              <a:xfrm flipH="1">
                <a:off x="7246131" y="1531937"/>
                <a:ext cx="43416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8" name="Rectangle 127">
                <a:extLst>
                  <a:ext uri="{FF2B5EF4-FFF2-40B4-BE49-F238E27FC236}">
                    <a16:creationId xmlns:a16="http://schemas.microsoft.com/office/drawing/2014/main" id="{C897DA3F-62A5-41D6-9098-10A9550791A3}"/>
                  </a:ext>
                </a:extLst>
              </p:cNvPr>
              <p:cNvSpPr/>
              <p:nvPr/>
            </p:nvSpPr>
            <p:spPr bwMode="auto">
              <a:xfrm>
                <a:off x="7680300" y="1876340"/>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130" name="Straight Connector 129">
                <a:extLst>
                  <a:ext uri="{FF2B5EF4-FFF2-40B4-BE49-F238E27FC236}">
                    <a16:creationId xmlns:a16="http://schemas.microsoft.com/office/drawing/2014/main" id="{052312F6-459B-45ED-A190-AA879AA54647}"/>
                  </a:ext>
                </a:extLst>
              </p:cNvPr>
              <p:cNvCxnSpPr>
                <a:cxnSpLocks/>
                <a:endCxn id="128" idx="1"/>
              </p:cNvCxnSpPr>
              <p:nvPr/>
            </p:nvCxnSpPr>
            <p:spPr bwMode="auto">
              <a:xfrm>
                <a:off x="7258037" y="1929606"/>
                <a:ext cx="42226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2" name="Rectangle 131">
                <a:extLst>
                  <a:ext uri="{FF2B5EF4-FFF2-40B4-BE49-F238E27FC236}">
                    <a16:creationId xmlns:a16="http://schemas.microsoft.com/office/drawing/2014/main" id="{FED4E61C-DD0A-4EFD-B757-1755C9DF1E9D}"/>
                  </a:ext>
                </a:extLst>
              </p:cNvPr>
              <p:cNvSpPr/>
              <p:nvPr/>
            </p:nvSpPr>
            <p:spPr bwMode="auto">
              <a:xfrm>
                <a:off x="7680300" y="2274009"/>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136" name="Straight Connector 135">
                <a:extLst>
                  <a:ext uri="{FF2B5EF4-FFF2-40B4-BE49-F238E27FC236}">
                    <a16:creationId xmlns:a16="http://schemas.microsoft.com/office/drawing/2014/main" id="{BE1A1BBE-30B6-4FCD-8AC5-D8F82825F50F}"/>
                  </a:ext>
                </a:extLst>
              </p:cNvPr>
              <p:cNvCxnSpPr>
                <a:cxnSpLocks/>
                <a:stCxn id="132" idx="1"/>
              </p:cNvCxnSpPr>
              <p:nvPr/>
            </p:nvCxnSpPr>
            <p:spPr bwMode="auto">
              <a:xfrm flipH="1">
                <a:off x="7253275" y="2327275"/>
                <a:ext cx="42702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8" name="Straight Connector 137">
                <a:extLst>
                  <a:ext uri="{FF2B5EF4-FFF2-40B4-BE49-F238E27FC236}">
                    <a16:creationId xmlns:a16="http://schemas.microsoft.com/office/drawing/2014/main" id="{791D3AD7-356F-4205-8A2E-DB3300D35647}"/>
                  </a:ext>
                </a:extLst>
              </p:cNvPr>
              <p:cNvCxnSpPr>
                <a:cxnSpLocks/>
              </p:cNvCxnSpPr>
              <p:nvPr/>
            </p:nvCxnSpPr>
            <p:spPr bwMode="auto">
              <a:xfrm flipH="1">
                <a:off x="7955508" y="1934368"/>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9" name="Straight Connector 138">
                <a:extLst>
                  <a:ext uri="{FF2B5EF4-FFF2-40B4-BE49-F238E27FC236}">
                    <a16:creationId xmlns:a16="http://schemas.microsoft.com/office/drawing/2014/main" id="{5A54B63A-4DE1-4DA7-BDDA-15CD612E9C9E}"/>
                  </a:ext>
                </a:extLst>
              </p:cNvPr>
              <p:cNvCxnSpPr>
                <a:cxnSpLocks/>
              </p:cNvCxnSpPr>
              <p:nvPr/>
            </p:nvCxnSpPr>
            <p:spPr bwMode="auto">
              <a:xfrm flipH="1">
                <a:off x="7957889" y="2332037"/>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B1DBAD8D-C3AF-4339-BC3D-87C7FE290F0A}"/>
                  </a:ext>
                </a:extLst>
              </p:cNvPr>
              <p:cNvCxnSpPr>
                <a:cxnSpLocks/>
              </p:cNvCxnSpPr>
              <p:nvPr/>
            </p:nvCxnSpPr>
            <p:spPr bwMode="auto">
              <a:xfrm>
                <a:off x="8174583" y="1529555"/>
                <a:ext cx="0" cy="114538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41" name="Group 140">
                <a:extLst>
                  <a:ext uri="{FF2B5EF4-FFF2-40B4-BE49-F238E27FC236}">
                    <a16:creationId xmlns:a16="http://schemas.microsoft.com/office/drawing/2014/main" id="{1DAE100F-A1BE-4C2C-A8BA-F7F94E734E15}"/>
                  </a:ext>
                </a:extLst>
              </p:cNvPr>
              <p:cNvGrpSpPr/>
              <p:nvPr/>
            </p:nvGrpSpPr>
            <p:grpSpPr>
              <a:xfrm>
                <a:off x="8048376" y="2677319"/>
                <a:ext cx="233363" cy="52387"/>
                <a:chOff x="1473994" y="2859882"/>
                <a:chExt cx="233363" cy="52387"/>
              </a:xfrm>
            </p:grpSpPr>
            <p:cxnSp>
              <p:nvCxnSpPr>
                <p:cNvPr id="142" name="Straight Connector 141">
                  <a:extLst>
                    <a:ext uri="{FF2B5EF4-FFF2-40B4-BE49-F238E27FC236}">
                      <a16:creationId xmlns:a16="http://schemas.microsoft.com/office/drawing/2014/main" id="{EC9D0BE1-CFB2-4758-9168-8BF5105B6F0F}"/>
                    </a:ext>
                  </a:extLst>
                </p:cNvPr>
                <p:cNvCxnSpPr>
                  <a:cxnSpLocks/>
                </p:cNvCxnSpPr>
                <p:nvPr/>
              </p:nvCxnSpPr>
              <p:spPr bwMode="auto">
                <a:xfrm flipH="1">
                  <a:off x="1473994" y="28598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id="{D7965D30-922F-4714-8581-E8107708E90F}"/>
                    </a:ext>
                  </a:extLst>
                </p:cNvPr>
                <p:cNvCxnSpPr>
                  <a:cxnSpLocks/>
                </p:cNvCxnSpPr>
                <p:nvPr/>
              </p:nvCxnSpPr>
              <p:spPr bwMode="auto">
                <a:xfrm>
                  <a:off x="1643063"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4" name="Straight Connector 143">
                  <a:extLst>
                    <a:ext uri="{FF2B5EF4-FFF2-40B4-BE49-F238E27FC236}">
                      <a16:creationId xmlns:a16="http://schemas.microsoft.com/office/drawing/2014/main" id="{93BA4A14-5DF0-4CE6-B107-8AFACF5DDF96}"/>
                    </a:ext>
                  </a:extLst>
                </p:cNvPr>
                <p:cNvCxnSpPr>
                  <a:cxnSpLocks/>
                </p:cNvCxnSpPr>
                <p:nvPr/>
              </p:nvCxnSpPr>
              <p:spPr bwMode="auto">
                <a:xfrm>
                  <a:off x="1593057"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5" name="Straight Connector 144">
                  <a:extLst>
                    <a:ext uri="{FF2B5EF4-FFF2-40B4-BE49-F238E27FC236}">
                      <a16:creationId xmlns:a16="http://schemas.microsoft.com/office/drawing/2014/main" id="{AC9F6AA4-AE60-42E1-9F3B-4AE075AFC38B}"/>
                    </a:ext>
                  </a:extLst>
                </p:cNvPr>
                <p:cNvCxnSpPr>
                  <a:cxnSpLocks/>
                </p:cNvCxnSpPr>
                <p:nvPr/>
              </p:nvCxnSpPr>
              <p:spPr bwMode="auto">
                <a:xfrm>
                  <a:off x="1543051"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id="{5A5AF7DA-5B4F-4C64-AD7B-6C01D6BBB3DF}"/>
                    </a:ext>
                  </a:extLst>
                </p:cNvPr>
                <p:cNvCxnSpPr>
                  <a:cxnSpLocks/>
                </p:cNvCxnSpPr>
                <p:nvPr/>
              </p:nvCxnSpPr>
              <p:spPr bwMode="auto">
                <a:xfrm>
                  <a:off x="1493045"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148" name="Straight Connector 147">
                <a:extLst>
                  <a:ext uri="{FF2B5EF4-FFF2-40B4-BE49-F238E27FC236}">
                    <a16:creationId xmlns:a16="http://schemas.microsoft.com/office/drawing/2014/main" id="{36941214-30C6-4316-9645-0181127F3A43}"/>
                  </a:ext>
                </a:extLst>
              </p:cNvPr>
              <p:cNvCxnSpPr>
                <a:cxnSpLocks/>
                <a:endCxn id="124" idx="3"/>
              </p:cNvCxnSpPr>
              <p:nvPr/>
            </p:nvCxnSpPr>
            <p:spPr bwMode="auto">
              <a:xfrm flipH="1">
                <a:off x="7955508" y="1531937"/>
                <a:ext cx="21932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56" name="Rectangle 155">
              <a:extLst>
                <a:ext uri="{FF2B5EF4-FFF2-40B4-BE49-F238E27FC236}">
                  <a16:creationId xmlns:a16="http://schemas.microsoft.com/office/drawing/2014/main" id="{EC7B7031-19BB-4205-B367-FC390337F0BA}"/>
                </a:ext>
              </a:extLst>
            </p:cNvPr>
            <p:cNvSpPr/>
            <p:nvPr/>
          </p:nvSpPr>
          <p:spPr>
            <a:xfrm>
              <a:off x="7310176" y="1238120"/>
              <a:ext cx="1421047"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Load (const. PQ)</a:t>
              </a:r>
              <a:endParaRPr kumimoji="0" lang="en-US" sz="1400" b="0" i="0" u="none" strike="noStrike" kern="1200" cap="none" spc="0" normalizeH="0" baseline="0" noProof="0" dirty="0">
                <a:ln>
                  <a:noFill/>
                </a:ln>
                <a:solidFill>
                  <a:srgbClr val="000000"/>
                </a:solidFill>
                <a:effectLst/>
                <a:uLnTx/>
                <a:uFillTx/>
                <a:latin typeface="Univers 67 CondensedBold"/>
                <a:ea typeface="+mn-ea"/>
                <a:cs typeface="+mn-cs"/>
              </a:endParaRPr>
            </a:p>
          </p:txBody>
        </p:sp>
      </p:grpSp>
      <p:sp>
        <p:nvSpPr>
          <p:cNvPr id="2" name="Rectangle 1">
            <a:extLst>
              <a:ext uri="{FF2B5EF4-FFF2-40B4-BE49-F238E27FC236}">
                <a16:creationId xmlns:a16="http://schemas.microsoft.com/office/drawing/2014/main" id="{2C0643C6-FFAC-493C-9F9B-59409D07973D}"/>
              </a:ext>
            </a:extLst>
          </p:cNvPr>
          <p:cNvSpPr/>
          <p:nvPr/>
        </p:nvSpPr>
        <p:spPr>
          <a:xfrm>
            <a:off x="1121869" y="2934553"/>
            <a:ext cx="7668665" cy="3096232"/>
          </a:xfrm>
          <a:prstGeom prst="rect">
            <a:avLst/>
          </a:prstGeom>
        </p:spPr>
        <p:txBody>
          <a:bodyPr wrap="square">
            <a:spAutoFit/>
          </a:bodyPr>
          <a:lstStyle/>
          <a:p>
            <a:pPr marL="0" marR="0" lvl="0" indent="0" algn="l" defTabSz="914400" rtl="0" eaLnBrk="0" fontAlgn="base" latinLnBrk="0" hangingPunct="0">
              <a:lnSpc>
                <a:spcPct val="12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charset="0"/>
                <a:ea typeface="+mn-ea"/>
                <a:cs typeface="+mn-cs"/>
              </a:rPr>
              <a:t>OpenDSS model:</a:t>
            </a:r>
          </a:p>
          <a:p>
            <a:pPr marL="457200" marR="0" lvl="1" indent="0" algn="just"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Clear</a:t>
            </a:r>
          </a:p>
          <a:p>
            <a:pPr marL="457200" marR="0" lvl="1" indent="0" algn="just"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Define a new circuit --------------------//</a:t>
            </a:r>
          </a:p>
          <a:p>
            <a:pPr marL="457200" marR="0" lvl="1" indent="0" algn="just"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new </a:t>
            </a:r>
            <a:r>
              <a:rPr kumimoji="0" lang="en-US" sz="11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circuit.experiment</a:t>
            </a:r>
            <a:endParaRPr kumimoji="0" lang="en-US"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endParaRPr>
          </a:p>
          <a:p>
            <a:pPr marL="457200" marR="0" lvl="1" indent="0" algn="just"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endParaRPr>
          </a:p>
          <a:p>
            <a:pPr marL="457200" marR="0" lvl="1" indent="0" algn="just"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//---------------Define a Voltage source------------------//</a:t>
            </a:r>
          </a:p>
          <a:p>
            <a:pPr marL="457200" marR="0" lvl="1" indent="0" algn="just"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Edit "</a:t>
            </a:r>
            <a:r>
              <a:rPr kumimoji="0" lang="en-US" sz="11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Vsource.source</a:t>
            </a:r>
            <a:r>
              <a:rPr kumimoji="0" lang="en-US"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phases=3 </a:t>
            </a:r>
            <a:r>
              <a:rPr kumimoji="0" lang="en-US" sz="11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basekv</a:t>
            </a:r>
            <a:r>
              <a:rPr kumimoji="0" lang="en-US"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=13.8 Pu=1.02 bus1=K R1=5 X1=0 R0=5 X0=0</a:t>
            </a:r>
          </a:p>
          <a:p>
            <a:pPr marL="457200" marR="0" lvl="1" indent="0" algn="just"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endParaRPr>
          </a:p>
          <a:p>
            <a:pPr marL="457200" marR="0" lvl="1" indent="0" algn="just"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Define line codes  --------------------//</a:t>
            </a:r>
          </a:p>
          <a:p>
            <a:pPr marL="457200" marR="0" lvl="1" indent="0" algn="just"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New LineCode.Code1 </a:t>
            </a:r>
            <a:r>
              <a:rPr kumimoji="0" lang="en-US" sz="11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nphases</a:t>
            </a:r>
            <a:r>
              <a:rPr kumimoji="0" lang="en-US"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3 Units= mi    			 </a:t>
            </a:r>
          </a:p>
          <a:p>
            <a:pPr marL="457200" marR="0" lvl="1" indent="0" algn="just"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 </a:t>
            </a:r>
            <a:r>
              <a:rPr kumimoji="0" lang="en-US" sz="11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Rmatrix</a:t>
            </a:r>
            <a:r>
              <a:rPr kumimoji="0" lang="en-US"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(0.62 | 0.17 0.62 | 0.17 0.17 0.62 ) </a:t>
            </a:r>
          </a:p>
          <a:p>
            <a:pPr marL="457200" marR="0" lvl="1" indent="0" algn="just"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 </a:t>
            </a:r>
            <a:r>
              <a:rPr kumimoji="0" lang="en-US" sz="11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Xmatrix</a:t>
            </a:r>
            <a:r>
              <a:rPr kumimoji="0" lang="en-US"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(1.21 | 0.43 1.21 | 0.43 0.43 1.21 ) </a:t>
            </a:r>
          </a:p>
          <a:p>
            <a:pPr marL="457200" marR="0" lvl="1" indent="0" algn="just"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endParaRPr>
          </a:p>
          <a:p>
            <a:pPr marL="457200" marR="0" lvl="1" indent="0" algn="just"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New LineCode.Code2 </a:t>
            </a:r>
            <a:r>
              <a:rPr kumimoji="0" lang="en-US" sz="11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nphases</a:t>
            </a:r>
            <a:r>
              <a:rPr kumimoji="0" lang="en-US"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3 Units= mi</a:t>
            </a:r>
          </a:p>
          <a:p>
            <a:pPr marL="457200" marR="0" lvl="1" indent="0" algn="just"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 </a:t>
            </a:r>
            <a:r>
              <a:rPr kumimoji="0" lang="en-US" sz="11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Rmatrix</a:t>
            </a:r>
            <a:r>
              <a:rPr kumimoji="0" lang="en-US"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(1.19 | 0.23 1.19 | 0.23 0.23 1.19 ) </a:t>
            </a:r>
          </a:p>
          <a:p>
            <a:pPr marL="457200" marR="0" lvl="1" indent="0" algn="just"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 </a:t>
            </a:r>
            <a:r>
              <a:rPr kumimoji="0" lang="en-US" sz="11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Xmatrix</a:t>
            </a:r>
            <a:r>
              <a:rPr kumimoji="0" lang="en-US"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(1.21 | 0.49 1.21 | 0.49 0.49 1.21 ) </a:t>
            </a:r>
          </a:p>
          <a:p>
            <a:pPr marL="457200" marR="0" lvl="1" indent="0" algn="just"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(continued)</a:t>
            </a:r>
          </a:p>
        </p:txBody>
      </p:sp>
      <p:sp>
        <p:nvSpPr>
          <p:cNvPr id="7" name="Arrow: Right 6">
            <a:extLst>
              <a:ext uri="{FF2B5EF4-FFF2-40B4-BE49-F238E27FC236}">
                <a16:creationId xmlns:a16="http://schemas.microsoft.com/office/drawing/2014/main" id="{6F4B36FC-59C9-4EEC-800F-F55A84F2BA5E}"/>
              </a:ext>
            </a:extLst>
          </p:cNvPr>
          <p:cNvSpPr/>
          <p:nvPr/>
        </p:nvSpPr>
        <p:spPr bwMode="auto">
          <a:xfrm>
            <a:off x="6545580" y="2735580"/>
            <a:ext cx="381000" cy="13716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8AA3AB9-CA7C-4AC9-9A2B-80961FB5827D}"/>
                  </a:ext>
                </a:extLst>
              </p:cNvPr>
              <p:cNvSpPr txBox="1"/>
              <p:nvPr/>
            </p:nvSpPr>
            <p:spPr>
              <a:xfrm>
                <a:off x="6476143" y="2895600"/>
                <a:ext cx="56066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𝑃</m:t>
                      </m:r>
                      <m:r>
                        <a:rPr lang="en-US" sz="1400" b="0" i="1" smtClean="0">
                          <a:latin typeface="Cambria Math" panose="02040503050406030204" pitchFamily="18" charset="0"/>
                        </a:rPr>
                        <m:t>+</m:t>
                      </m:r>
                      <m:r>
                        <a:rPr lang="en-US" sz="1400" b="0" i="1" smtClean="0">
                          <a:latin typeface="Cambria Math" panose="02040503050406030204" pitchFamily="18" charset="0"/>
                        </a:rPr>
                        <m:t>𝑗𝑄</m:t>
                      </m:r>
                    </m:oMath>
                  </m:oMathPara>
                </a14:m>
                <a:endParaRPr lang="en-US" sz="1400" dirty="0"/>
              </a:p>
            </p:txBody>
          </p:sp>
        </mc:Choice>
        <mc:Fallback xmlns="">
          <p:sp>
            <p:nvSpPr>
              <p:cNvPr id="11" name="TextBox 10">
                <a:extLst>
                  <a:ext uri="{FF2B5EF4-FFF2-40B4-BE49-F238E27FC236}">
                    <a16:creationId xmlns:a16="http://schemas.microsoft.com/office/drawing/2014/main" id="{48AA3AB9-CA7C-4AC9-9A2B-80961FB5827D}"/>
                  </a:ext>
                </a:extLst>
              </p:cNvPr>
              <p:cNvSpPr txBox="1">
                <a:spLocks noRot="1" noChangeAspect="1" noMove="1" noResize="1" noEditPoints="1" noAdjustHandles="1" noChangeArrowheads="1" noChangeShapeType="1" noTextEdit="1"/>
              </p:cNvSpPr>
              <p:nvPr/>
            </p:nvSpPr>
            <p:spPr>
              <a:xfrm>
                <a:off x="6476143" y="2895600"/>
                <a:ext cx="560666" cy="215444"/>
              </a:xfrm>
              <a:prstGeom prst="rect">
                <a:avLst/>
              </a:prstGeom>
              <a:blipFill>
                <a:blip r:embed="rId3"/>
                <a:stretch>
                  <a:fillRect l="-6522" r="-9783" b="-31429"/>
                </a:stretch>
              </a:blipFill>
            </p:spPr>
            <p:txBody>
              <a:bodyPr/>
              <a:lstStyle/>
              <a:p>
                <a:r>
                  <a:rPr lang="en-US">
                    <a:noFill/>
                  </a:rPr>
                  <a:t> </a:t>
                </a:r>
              </a:p>
            </p:txBody>
          </p:sp>
        </mc:Fallback>
      </mc:AlternateContent>
    </p:spTree>
    <p:extLst>
      <p:ext uri="{BB962C8B-B14F-4D97-AF65-F5344CB8AC3E}">
        <p14:creationId xmlns:p14="http://schemas.microsoft.com/office/powerpoint/2010/main" val="232272925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113</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488091" y="76200"/>
            <a:ext cx="8576009" cy="704478"/>
          </a:xfrm>
        </p:spPr>
        <p:txBody>
          <a:bodyPr/>
          <a:lstStyle/>
          <a:p>
            <a:r>
              <a:rPr lang="en-US" sz="4000" dirty="0">
                <a:latin typeface="Times New Roman" panose="02020603050405020304" pitchFamily="18" charset="0"/>
                <a:cs typeface="Times New Roman" panose="02020603050405020304" pitchFamily="18" charset="0"/>
              </a:rPr>
              <a:t>Overall Structure of Solving Power Flow</a:t>
            </a:r>
          </a:p>
        </p:txBody>
      </p:sp>
      <p:sp>
        <p:nvSpPr>
          <p:cNvPr id="10" name="Rectangle 9"/>
          <p:cNvSpPr/>
          <p:nvPr/>
        </p:nvSpPr>
        <p:spPr>
          <a:xfrm>
            <a:off x="530808" y="784125"/>
            <a:ext cx="7481879" cy="369332"/>
          </a:xfrm>
          <a:prstGeom prst="rect">
            <a:avLst/>
          </a:prstGeom>
        </p:spPr>
        <p:txBody>
          <a:bodyPr wrap="square">
            <a:spAutoFit/>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Example 2:</a:t>
            </a:r>
          </a:p>
        </p:txBody>
      </p:sp>
      <p:grpSp>
        <p:nvGrpSpPr>
          <p:cNvPr id="64" name="Group 63">
            <a:extLst>
              <a:ext uri="{FF2B5EF4-FFF2-40B4-BE49-F238E27FC236}">
                <a16:creationId xmlns:a16="http://schemas.microsoft.com/office/drawing/2014/main" id="{B1AAA8F2-B042-4DBE-82BD-22A04F84F8A1}"/>
              </a:ext>
            </a:extLst>
          </p:cNvPr>
          <p:cNvGrpSpPr/>
          <p:nvPr/>
        </p:nvGrpSpPr>
        <p:grpSpPr>
          <a:xfrm>
            <a:off x="1197746" y="1177193"/>
            <a:ext cx="7237594" cy="1684060"/>
            <a:chOff x="1476534" y="1126609"/>
            <a:chExt cx="7237594" cy="1684060"/>
          </a:xfrm>
        </p:grpSpPr>
        <p:sp>
          <p:nvSpPr>
            <p:cNvPr id="47" name="Rectangle 46">
              <a:extLst>
                <a:ext uri="{FF2B5EF4-FFF2-40B4-BE49-F238E27FC236}">
                  <a16:creationId xmlns:a16="http://schemas.microsoft.com/office/drawing/2014/main" id="{810C8021-A007-4ECC-A386-0A6CB10D70B9}"/>
                </a:ext>
              </a:extLst>
            </p:cNvPr>
            <p:cNvSpPr/>
            <p:nvPr/>
          </p:nvSpPr>
          <p:spPr bwMode="auto">
            <a:xfrm>
              <a:off x="2736218" y="1424780"/>
              <a:ext cx="466724" cy="1221583"/>
            </a:xfrm>
            <a:prstGeom prst="rect">
              <a:avLst/>
            </a:prstGeom>
            <a:solidFill>
              <a:schemeClr val="accent5">
                <a:lumMod val="9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grpSp>
          <p:nvGrpSpPr>
            <p:cNvPr id="9" name="Group 8">
              <a:extLst>
                <a:ext uri="{FF2B5EF4-FFF2-40B4-BE49-F238E27FC236}">
                  <a16:creationId xmlns:a16="http://schemas.microsoft.com/office/drawing/2014/main" id="{1D8B57CB-0053-439E-A000-7370A61EB7CA}"/>
                </a:ext>
              </a:extLst>
            </p:cNvPr>
            <p:cNvGrpSpPr/>
            <p:nvPr/>
          </p:nvGrpSpPr>
          <p:grpSpPr>
            <a:xfrm>
              <a:off x="1802765" y="1492250"/>
              <a:ext cx="649673" cy="241300"/>
              <a:chOff x="1790700" y="1593850"/>
              <a:chExt cx="649673" cy="241300"/>
            </a:xfrm>
          </p:grpSpPr>
          <p:sp>
            <p:nvSpPr>
              <p:cNvPr id="3" name="Rectangle 2">
                <a:extLst>
                  <a:ext uri="{FF2B5EF4-FFF2-40B4-BE49-F238E27FC236}">
                    <a16:creationId xmlns:a16="http://schemas.microsoft.com/office/drawing/2014/main" id="{6C53CA6E-DD1C-459E-8DC8-4AE6A6A6716D}"/>
                  </a:ext>
                </a:extLst>
              </p:cNvPr>
              <p:cNvSpPr/>
              <p:nvPr/>
            </p:nvSpPr>
            <p:spPr bwMode="auto">
              <a:xfrm>
                <a:off x="2165165" y="166123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 name="Oval 5">
                <a:extLst>
                  <a:ext uri="{FF2B5EF4-FFF2-40B4-BE49-F238E27FC236}">
                    <a16:creationId xmlns:a16="http://schemas.microsoft.com/office/drawing/2014/main" id="{5A047CA9-D816-4689-B1CB-0FB42CD6E755}"/>
                  </a:ext>
                </a:extLst>
              </p:cNvPr>
              <p:cNvSpPr/>
              <p:nvPr/>
            </p:nvSpPr>
            <p:spPr bwMode="auto">
              <a:xfrm>
                <a:off x="1790700" y="1593850"/>
                <a:ext cx="247650" cy="241300"/>
              </a:xfrm>
              <a:prstGeom prst="ellipse">
                <a:avLst/>
              </a:prstGeom>
              <a:no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charset="0"/>
                    <a:ea typeface="+mn-ea"/>
                    <a:cs typeface="+mn-cs"/>
                  </a:rPr>
                  <a:t>~</a:t>
                </a:r>
              </a:p>
            </p:txBody>
          </p:sp>
          <p:cxnSp>
            <p:nvCxnSpPr>
              <p:cNvPr id="8" name="Straight Connector 7">
                <a:extLst>
                  <a:ext uri="{FF2B5EF4-FFF2-40B4-BE49-F238E27FC236}">
                    <a16:creationId xmlns:a16="http://schemas.microsoft.com/office/drawing/2014/main" id="{710D22E4-2D05-42D8-A36C-7C2BD773AD9F}"/>
                  </a:ext>
                </a:extLst>
              </p:cNvPr>
              <p:cNvCxnSpPr>
                <a:stCxn id="3" idx="1"/>
                <a:endCxn id="6" idx="6"/>
              </p:cNvCxnSpPr>
              <p:nvPr/>
            </p:nvCxnSpPr>
            <p:spPr bwMode="auto">
              <a:xfrm flipH="1">
                <a:off x="2038350" y="1714500"/>
                <a:ext cx="1268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2" name="Group 11">
              <a:extLst>
                <a:ext uri="{FF2B5EF4-FFF2-40B4-BE49-F238E27FC236}">
                  <a16:creationId xmlns:a16="http://schemas.microsoft.com/office/drawing/2014/main" id="{F13C54BC-0AEF-4B4F-AF73-A5900CB0098A}"/>
                </a:ext>
              </a:extLst>
            </p:cNvPr>
            <p:cNvGrpSpPr/>
            <p:nvPr/>
          </p:nvGrpSpPr>
          <p:grpSpPr>
            <a:xfrm>
              <a:off x="1802765" y="1889919"/>
              <a:ext cx="649673" cy="241300"/>
              <a:chOff x="1790700" y="1593850"/>
              <a:chExt cx="649673" cy="241300"/>
            </a:xfrm>
          </p:grpSpPr>
          <p:sp>
            <p:nvSpPr>
              <p:cNvPr id="13" name="Rectangle 12">
                <a:extLst>
                  <a:ext uri="{FF2B5EF4-FFF2-40B4-BE49-F238E27FC236}">
                    <a16:creationId xmlns:a16="http://schemas.microsoft.com/office/drawing/2014/main" id="{C20B5927-C99A-4E01-9E24-9872D2129BC2}"/>
                  </a:ext>
                </a:extLst>
              </p:cNvPr>
              <p:cNvSpPr/>
              <p:nvPr/>
            </p:nvSpPr>
            <p:spPr bwMode="auto">
              <a:xfrm>
                <a:off x="2165165" y="166123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4" name="Oval 13">
                <a:extLst>
                  <a:ext uri="{FF2B5EF4-FFF2-40B4-BE49-F238E27FC236}">
                    <a16:creationId xmlns:a16="http://schemas.microsoft.com/office/drawing/2014/main" id="{14A44B89-44CA-49E6-AD9A-C5E18735544C}"/>
                  </a:ext>
                </a:extLst>
              </p:cNvPr>
              <p:cNvSpPr/>
              <p:nvPr/>
            </p:nvSpPr>
            <p:spPr bwMode="auto">
              <a:xfrm>
                <a:off x="1790700" y="1593850"/>
                <a:ext cx="247650" cy="241300"/>
              </a:xfrm>
              <a:prstGeom prst="ellipse">
                <a:avLst/>
              </a:prstGeom>
              <a:no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charset="0"/>
                    <a:ea typeface="+mn-ea"/>
                    <a:cs typeface="+mn-cs"/>
                  </a:rPr>
                  <a:t>~</a:t>
                </a:r>
              </a:p>
            </p:txBody>
          </p:sp>
          <p:cxnSp>
            <p:nvCxnSpPr>
              <p:cNvPr id="15" name="Straight Connector 14">
                <a:extLst>
                  <a:ext uri="{FF2B5EF4-FFF2-40B4-BE49-F238E27FC236}">
                    <a16:creationId xmlns:a16="http://schemas.microsoft.com/office/drawing/2014/main" id="{14ECB5D8-1453-43AA-BE90-D0E49FD665B6}"/>
                  </a:ext>
                </a:extLst>
              </p:cNvPr>
              <p:cNvCxnSpPr>
                <a:stCxn id="13" idx="1"/>
                <a:endCxn id="14" idx="6"/>
              </p:cNvCxnSpPr>
              <p:nvPr/>
            </p:nvCxnSpPr>
            <p:spPr bwMode="auto">
              <a:xfrm flipH="1">
                <a:off x="2038350" y="1714500"/>
                <a:ext cx="1268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6" name="Group 15">
              <a:extLst>
                <a:ext uri="{FF2B5EF4-FFF2-40B4-BE49-F238E27FC236}">
                  <a16:creationId xmlns:a16="http://schemas.microsoft.com/office/drawing/2014/main" id="{7EDDA8AF-3696-4CB0-8BFC-C6742279F8A8}"/>
                </a:ext>
              </a:extLst>
            </p:cNvPr>
            <p:cNvGrpSpPr/>
            <p:nvPr/>
          </p:nvGrpSpPr>
          <p:grpSpPr>
            <a:xfrm>
              <a:off x="1802765" y="2287588"/>
              <a:ext cx="649673" cy="241300"/>
              <a:chOff x="1790700" y="1593850"/>
              <a:chExt cx="649673" cy="241300"/>
            </a:xfrm>
          </p:grpSpPr>
          <p:sp>
            <p:nvSpPr>
              <p:cNvPr id="17" name="Rectangle 16">
                <a:extLst>
                  <a:ext uri="{FF2B5EF4-FFF2-40B4-BE49-F238E27FC236}">
                    <a16:creationId xmlns:a16="http://schemas.microsoft.com/office/drawing/2014/main" id="{6FC38549-F0AE-4909-BF39-77E65AA0A784}"/>
                  </a:ext>
                </a:extLst>
              </p:cNvPr>
              <p:cNvSpPr/>
              <p:nvPr/>
            </p:nvSpPr>
            <p:spPr bwMode="auto">
              <a:xfrm>
                <a:off x="2165165" y="166123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9" name="Oval 18">
                <a:extLst>
                  <a:ext uri="{FF2B5EF4-FFF2-40B4-BE49-F238E27FC236}">
                    <a16:creationId xmlns:a16="http://schemas.microsoft.com/office/drawing/2014/main" id="{6EFF8897-4891-4B4F-B38E-B60A2796CDCF}"/>
                  </a:ext>
                </a:extLst>
              </p:cNvPr>
              <p:cNvSpPr/>
              <p:nvPr/>
            </p:nvSpPr>
            <p:spPr bwMode="auto">
              <a:xfrm>
                <a:off x="1790700" y="1593850"/>
                <a:ext cx="247650" cy="241300"/>
              </a:xfrm>
              <a:prstGeom prst="ellipse">
                <a:avLst/>
              </a:prstGeom>
              <a:no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charset="0"/>
                    <a:ea typeface="+mn-ea"/>
                    <a:cs typeface="+mn-cs"/>
                  </a:rPr>
                  <a:t>~</a:t>
                </a:r>
              </a:p>
            </p:txBody>
          </p:sp>
          <p:cxnSp>
            <p:nvCxnSpPr>
              <p:cNvPr id="20" name="Straight Connector 19">
                <a:extLst>
                  <a:ext uri="{FF2B5EF4-FFF2-40B4-BE49-F238E27FC236}">
                    <a16:creationId xmlns:a16="http://schemas.microsoft.com/office/drawing/2014/main" id="{831CE6BF-B8B7-4DEC-BA4F-0A8D777CE4C5}"/>
                  </a:ext>
                </a:extLst>
              </p:cNvPr>
              <p:cNvCxnSpPr>
                <a:stCxn id="17" idx="1"/>
                <a:endCxn id="19" idx="6"/>
              </p:cNvCxnSpPr>
              <p:nvPr/>
            </p:nvCxnSpPr>
            <p:spPr bwMode="auto">
              <a:xfrm flipH="1">
                <a:off x="2038350" y="1714500"/>
                <a:ext cx="1268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21" name="Straight Connector 20">
              <a:extLst>
                <a:ext uri="{FF2B5EF4-FFF2-40B4-BE49-F238E27FC236}">
                  <a16:creationId xmlns:a16="http://schemas.microsoft.com/office/drawing/2014/main" id="{1E164A26-44C6-4E14-B4DD-6B88394A606D}"/>
                </a:ext>
              </a:extLst>
            </p:cNvPr>
            <p:cNvCxnSpPr>
              <a:cxnSpLocks/>
              <a:stCxn id="6" idx="2"/>
            </p:cNvCxnSpPr>
            <p:nvPr/>
          </p:nvCxnSpPr>
          <p:spPr bwMode="auto">
            <a:xfrm flipH="1">
              <a:off x="1581309" y="1612900"/>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E9539A32-1802-4200-A96C-68EC7AF189AA}"/>
                </a:ext>
              </a:extLst>
            </p:cNvPr>
            <p:cNvCxnSpPr>
              <a:cxnSpLocks/>
            </p:cNvCxnSpPr>
            <p:nvPr/>
          </p:nvCxnSpPr>
          <p:spPr bwMode="auto">
            <a:xfrm flipH="1">
              <a:off x="1581309" y="2015331"/>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F29F1269-5540-4B30-A637-7A1305B3C65A}"/>
                </a:ext>
              </a:extLst>
            </p:cNvPr>
            <p:cNvCxnSpPr>
              <a:cxnSpLocks/>
            </p:cNvCxnSpPr>
            <p:nvPr/>
          </p:nvCxnSpPr>
          <p:spPr bwMode="auto">
            <a:xfrm flipH="1">
              <a:off x="1578928" y="2413000"/>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E5A2591D-A744-4D32-ABD6-84236AD81C63}"/>
                </a:ext>
              </a:extLst>
            </p:cNvPr>
            <p:cNvCxnSpPr>
              <a:cxnSpLocks/>
            </p:cNvCxnSpPr>
            <p:nvPr/>
          </p:nvCxnSpPr>
          <p:spPr bwMode="auto">
            <a:xfrm>
              <a:off x="1583690" y="1610518"/>
              <a:ext cx="0" cy="114538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6" name="Group 35">
              <a:extLst>
                <a:ext uri="{FF2B5EF4-FFF2-40B4-BE49-F238E27FC236}">
                  <a16:creationId xmlns:a16="http://schemas.microsoft.com/office/drawing/2014/main" id="{0D3F5762-4FAB-4E40-9E9B-A01E58D9F3AC}"/>
                </a:ext>
              </a:extLst>
            </p:cNvPr>
            <p:cNvGrpSpPr/>
            <p:nvPr/>
          </p:nvGrpSpPr>
          <p:grpSpPr>
            <a:xfrm>
              <a:off x="1476534" y="2758282"/>
              <a:ext cx="233363" cy="52387"/>
              <a:chOff x="1473994" y="2859882"/>
              <a:chExt cx="233363" cy="52387"/>
            </a:xfrm>
          </p:grpSpPr>
          <p:cxnSp>
            <p:nvCxnSpPr>
              <p:cNvPr id="29" name="Straight Connector 28">
                <a:extLst>
                  <a:ext uri="{FF2B5EF4-FFF2-40B4-BE49-F238E27FC236}">
                    <a16:creationId xmlns:a16="http://schemas.microsoft.com/office/drawing/2014/main" id="{95BA674E-2F16-4133-B0C1-79E0684527E8}"/>
                  </a:ext>
                </a:extLst>
              </p:cNvPr>
              <p:cNvCxnSpPr>
                <a:cxnSpLocks/>
              </p:cNvCxnSpPr>
              <p:nvPr/>
            </p:nvCxnSpPr>
            <p:spPr bwMode="auto">
              <a:xfrm flipH="1">
                <a:off x="1473994" y="28598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7D68870A-586A-489E-AFB6-C8B04ADD06B1}"/>
                  </a:ext>
                </a:extLst>
              </p:cNvPr>
              <p:cNvCxnSpPr>
                <a:cxnSpLocks/>
              </p:cNvCxnSpPr>
              <p:nvPr/>
            </p:nvCxnSpPr>
            <p:spPr bwMode="auto">
              <a:xfrm>
                <a:off x="1643063"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0C25C543-A274-423F-989E-D1EAC63BC83D}"/>
                  </a:ext>
                </a:extLst>
              </p:cNvPr>
              <p:cNvCxnSpPr>
                <a:cxnSpLocks/>
              </p:cNvCxnSpPr>
              <p:nvPr/>
            </p:nvCxnSpPr>
            <p:spPr bwMode="auto">
              <a:xfrm>
                <a:off x="1593057"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7424030D-E9C8-474A-860F-407E8D9E29BC}"/>
                  </a:ext>
                </a:extLst>
              </p:cNvPr>
              <p:cNvCxnSpPr>
                <a:cxnSpLocks/>
              </p:cNvCxnSpPr>
              <p:nvPr/>
            </p:nvCxnSpPr>
            <p:spPr bwMode="auto">
              <a:xfrm>
                <a:off x="1543051"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1A6627AB-1AE9-4592-A081-4E7AC7025BDF}"/>
                  </a:ext>
                </a:extLst>
              </p:cNvPr>
              <p:cNvCxnSpPr>
                <a:cxnSpLocks/>
              </p:cNvCxnSpPr>
              <p:nvPr/>
            </p:nvCxnSpPr>
            <p:spPr bwMode="auto">
              <a:xfrm>
                <a:off x="1493045"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37" name="Straight Connector 36">
              <a:extLst>
                <a:ext uri="{FF2B5EF4-FFF2-40B4-BE49-F238E27FC236}">
                  <a16:creationId xmlns:a16="http://schemas.microsoft.com/office/drawing/2014/main" id="{EA035F19-8C04-4C09-AC0A-C0FA46CB2DA6}"/>
                </a:ext>
              </a:extLst>
            </p:cNvPr>
            <p:cNvCxnSpPr>
              <a:cxnSpLocks/>
              <a:stCxn id="48" idx="2"/>
              <a:endCxn id="3" idx="3"/>
            </p:cNvCxnSpPr>
            <p:nvPr/>
          </p:nvCxnSpPr>
          <p:spPr bwMode="auto">
            <a:xfrm flipH="1" flipV="1">
              <a:off x="2452438" y="1612900"/>
              <a:ext cx="480229" cy="238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44ED4664-EA49-46C4-81CE-1F2AB6947D02}"/>
                </a:ext>
              </a:extLst>
            </p:cNvPr>
            <p:cNvCxnSpPr>
              <a:cxnSpLocks/>
              <a:stCxn id="51" idx="2"/>
              <a:endCxn id="13" idx="3"/>
            </p:cNvCxnSpPr>
            <p:nvPr/>
          </p:nvCxnSpPr>
          <p:spPr bwMode="auto">
            <a:xfrm flipH="1" flipV="1">
              <a:off x="2452438" y="2010569"/>
              <a:ext cx="480229"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C424EC34-0CB0-4554-9CA9-DB61AFDC2930}"/>
                </a:ext>
              </a:extLst>
            </p:cNvPr>
            <p:cNvCxnSpPr>
              <a:cxnSpLocks/>
              <a:stCxn id="52" idx="2"/>
              <a:endCxn id="17" idx="3"/>
            </p:cNvCxnSpPr>
            <p:nvPr/>
          </p:nvCxnSpPr>
          <p:spPr bwMode="auto">
            <a:xfrm flipH="1">
              <a:off x="2452438" y="2405857"/>
              <a:ext cx="482610" cy="238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8" name="Oval 47">
              <a:extLst>
                <a:ext uri="{FF2B5EF4-FFF2-40B4-BE49-F238E27FC236}">
                  <a16:creationId xmlns:a16="http://schemas.microsoft.com/office/drawing/2014/main" id="{BCADFC03-B16B-4396-89B3-CF1CD83D1978}"/>
                </a:ext>
              </a:extLst>
            </p:cNvPr>
            <p:cNvSpPr/>
            <p:nvPr/>
          </p:nvSpPr>
          <p:spPr bwMode="auto">
            <a:xfrm>
              <a:off x="2932667" y="1584326"/>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1" name="Oval 50">
              <a:extLst>
                <a:ext uri="{FF2B5EF4-FFF2-40B4-BE49-F238E27FC236}">
                  <a16:creationId xmlns:a16="http://schemas.microsoft.com/office/drawing/2014/main" id="{652D2092-8104-448F-8206-614432AB2BF5}"/>
                </a:ext>
              </a:extLst>
            </p:cNvPr>
            <p:cNvSpPr/>
            <p:nvPr/>
          </p:nvSpPr>
          <p:spPr bwMode="auto">
            <a:xfrm>
              <a:off x="2932667" y="1979614"/>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2" name="Oval 51">
              <a:extLst>
                <a:ext uri="{FF2B5EF4-FFF2-40B4-BE49-F238E27FC236}">
                  <a16:creationId xmlns:a16="http://schemas.microsoft.com/office/drawing/2014/main" id="{E207B628-2DFF-4E80-B5E2-8D29FA45AAF7}"/>
                </a:ext>
              </a:extLst>
            </p:cNvPr>
            <p:cNvSpPr/>
            <p:nvPr/>
          </p:nvSpPr>
          <p:spPr bwMode="auto">
            <a:xfrm>
              <a:off x="2935048" y="2374901"/>
              <a:ext cx="57151"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 name="Rectangle 73">
              <a:extLst>
                <a:ext uri="{FF2B5EF4-FFF2-40B4-BE49-F238E27FC236}">
                  <a16:creationId xmlns:a16="http://schemas.microsoft.com/office/drawing/2014/main" id="{DD297AAB-56F9-4F1E-85CC-31F10A918AC3}"/>
                </a:ext>
              </a:extLst>
            </p:cNvPr>
            <p:cNvSpPr/>
            <p:nvPr/>
          </p:nvSpPr>
          <p:spPr>
            <a:xfrm>
              <a:off x="1622040" y="1167884"/>
              <a:ext cx="784189"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Vsource</a:t>
              </a:r>
              <a:endParaRPr kumimoji="0" lang="en-US" sz="14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75" name="Rectangle 74">
              <a:extLst>
                <a:ext uri="{FF2B5EF4-FFF2-40B4-BE49-F238E27FC236}">
                  <a16:creationId xmlns:a16="http://schemas.microsoft.com/office/drawing/2014/main" id="{7665FC4F-0608-4043-8FE1-418A82DC97A3}"/>
                </a:ext>
              </a:extLst>
            </p:cNvPr>
            <p:cNvSpPr/>
            <p:nvPr/>
          </p:nvSpPr>
          <p:spPr>
            <a:xfrm>
              <a:off x="2668202" y="1128197"/>
              <a:ext cx="538930"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Bus k</a:t>
              </a:r>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76" name="Rectangle 75">
              <a:extLst>
                <a:ext uri="{FF2B5EF4-FFF2-40B4-BE49-F238E27FC236}">
                  <a16:creationId xmlns:a16="http://schemas.microsoft.com/office/drawing/2014/main" id="{ABC36BBB-FDD6-4324-9F29-45726DE0DE2E}"/>
                </a:ext>
              </a:extLst>
            </p:cNvPr>
            <p:cNvSpPr/>
            <p:nvPr/>
          </p:nvSpPr>
          <p:spPr>
            <a:xfrm>
              <a:off x="4738933" y="1126609"/>
              <a:ext cx="582211"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Bus m</a:t>
              </a:r>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77" name="Rectangle 76">
              <a:extLst>
                <a:ext uri="{FF2B5EF4-FFF2-40B4-BE49-F238E27FC236}">
                  <a16:creationId xmlns:a16="http://schemas.microsoft.com/office/drawing/2014/main" id="{CA56A3BD-7448-433A-96CF-62D3E465F785}"/>
                </a:ext>
              </a:extLst>
            </p:cNvPr>
            <p:cNvSpPr/>
            <p:nvPr/>
          </p:nvSpPr>
          <p:spPr>
            <a:xfrm>
              <a:off x="6682351" y="1136134"/>
              <a:ext cx="538930"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Bus n</a:t>
              </a:r>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85" name="Rectangle 84">
              <a:extLst>
                <a:ext uri="{FF2B5EF4-FFF2-40B4-BE49-F238E27FC236}">
                  <a16:creationId xmlns:a16="http://schemas.microsoft.com/office/drawing/2014/main" id="{1D1D8376-B6F1-426B-81B1-739983723A77}"/>
                </a:ext>
              </a:extLst>
            </p:cNvPr>
            <p:cNvSpPr/>
            <p:nvPr/>
          </p:nvSpPr>
          <p:spPr>
            <a:xfrm>
              <a:off x="2831057" y="1590159"/>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86" name="Rectangle 85">
              <a:extLst>
                <a:ext uri="{FF2B5EF4-FFF2-40B4-BE49-F238E27FC236}">
                  <a16:creationId xmlns:a16="http://schemas.microsoft.com/office/drawing/2014/main" id="{071C725F-EAF2-4AD5-AED9-CD6B8D3A5625}"/>
                </a:ext>
              </a:extLst>
            </p:cNvPr>
            <p:cNvSpPr/>
            <p:nvPr/>
          </p:nvSpPr>
          <p:spPr>
            <a:xfrm>
              <a:off x="2831057" y="1994971"/>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87" name="Rectangle 86">
              <a:extLst>
                <a:ext uri="{FF2B5EF4-FFF2-40B4-BE49-F238E27FC236}">
                  <a16:creationId xmlns:a16="http://schemas.microsoft.com/office/drawing/2014/main" id="{3E5DE84A-9466-4D81-83E0-9F811848FAE0}"/>
                </a:ext>
              </a:extLst>
            </p:cNvPr>
            <p:cNvSpPr/>
            <p:nvPr/>
          </p:nvSpPr>
          <p:spPr>
            <a:xfrm>
              <a:off x="2835819" y="2390259"/>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88" name="Rectangle 87">
              <a:extLst>
                <a:ext uri="{FF2B5EF4-FFF2-40B4-BE49-F238E27FC236}">
                  <a16:creationId xmlns:a16="http://schemas.microsoft.com/office/drawing/2014/main" id="{E07C74E3-34C9-414D-9613-584887678816}"/>
                </a:ext>
              </a:extLst>
            </p:cNvPr>
            <p:cNvSpPr/>
            <p:nvPr/>
          </p:nvSpPr>
          <p:spPr bwMode="auto">
            <a:xfrm>
              <a:off x="4779331" y="1424780"/>
              <a:ext cx="466724" cy="122158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89" name="Oval 88">
              <a:extLst>
                <a:ext uri="{FF2B5EF4-FFF2-40B4-BE49-F238E27FC236}">
                  <a16:creationId xmlns:a16="http://schemas.microsoft.com/office/drawing/2014/main" id="{8C7F47E2-1BB5-46FD-8CD0-9089E5DFF52D}"/>
                </a:ext>
              </a:extLst>
            </p:cNvPr>
            <p:cNvSpPr/>
            <p:nvPr/>
          </p:nvSpPr>
          <p:spPr bwMode="auto">
            <a:xfrm>
              <a:off x="4975780" y="1584326"/>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0" name="Oval 89">
              <a:extLst>
                <a:ext uri="{FF2B5EF4-FFF2-40B4-BE49-F238E27FC236}">
                  <a16:creationId xmlns:a16="http://schemas.microsoft.com/office/drawing/2014/main" id="{CA5ECBF0-4E1B-4B53-B24D-CBD04B04CC51}"/>
                </a:ext>
              </a:extLst>
            </p:cNvPr>
            <p:cNvSpPr/>
            <p:nvPr/>
          </p:nvSpPr>
          <p:spPr bwMode="auto">
            <a:xfrm>
              <a:off x="4975780" y="1979614"/>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1" name="Oval 90">
              <a:extLst>
                <a:ext uri="{FF2B5EF4-FFF2-40B4-BE49-F238E27FC236}">
                  <a16:creationId xmlns:a16="http://schemas.microsoft.com/office/drawing/2014/main" id="{FF0E6FCE-AFD0-49F2-A665-C65DEBE026C9}"/>
                </a:ext>
              </a:extLst>
            </p:cNvPr>
            <p:cNvSpPr/>
            <p:nvPr/>
          </p:nvSpPr>
          <p:spPr bwMode="auto">
            <a:xfrm>
              <a:off x="4978161" y="2374901"/>
              <a:ext cx="57151"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2" name="Rectangle 91">
              <a:extLst>
                <a:ext uri="{FF2B5EF4-FFF2-40B4-BE49-F238E27FC236}">
                  <a16:creationId xmlns:a16="http://schemas.microsoft.com/office/drawing/2014/main" id="{B320024F-DDB8-49F2-86ED-44C85654F16E}"/>
                </a:ext>
              </a:extLst>
            </p:cNvPr>
            <p:cNvSpPr/>
            <p:nvPr/>
          </p:nvSpPr>
          <p:spPr>
            <a:xfrm>
              <a:off x="4874170" y="1590159"/>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93" name="Rectangle 92">
              <a:extLst>
                <a:ext uri="{FF2B5EF4-FFF2-40B4-BE49-F238E27FC236}">
                  <a16:creationId xmlns:a16="http://schemas.microsoft.com/office/drawing/2014/main" id="{0BA96915-89F6-47E6-836D-84BA3A5614B8}"/>
                </a:ext>
              </a:extLst>
            </p:cNvPr>
            <p:cNvSpPr/>
            <p:nvPr/>
          </p:nvSpPr>
          <p:spPr>
            <a:xfrm>
              <a:off x="4874170" y="1994971"/>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94" name="Rectangle 93">
              <a:extLst>
                <a:ext uri="{FF2B5EF4-FFF2-40B4-BE49-F238E27FC236}">
                  <a16:creationId xmlns:a16="http://schemas.microsoft.com/office/drawing/2014/main" id="{E706E0FF-06FA-4D44-BD0D-6FFF1FF1EF91}"/>
                </a:ext>
              </a:extLst>
            </p:cNvPr>
            <p:cNvSpPr/>
            <p:nvPr/>
          </p:nvSpPr>
          <p:spPr>
            <a:xfrm>
              <a:off x="4878932" y="2390259"/>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cxnSp>
          <p:nvCxnSpPr>
            <p:cNvPr id="55" name="Straight Connector 54">
              <a:extLst>
                <a:ext uri="{FF2B5EF4-FFF2-40B4-BE49-F238E27FC236}">
                  <a16:creationId xmlns:a16="http://schemas.microsoft.com/office/drawing/2014/main" id="{048808A3-DF21-4E07-BC1D-B308E4B15770}"/>
                </a:ext>
              </a:extLst>
            </p:cNvPr>
            <p:cNvCxnSpPr>
              <a:cxnSpLocks/>
            </p:cNvCxnSpPr>
            <p:nvPr/>
          </p:nvCxnSpPr>
          <p:spPr bwMode="auto">
            <a:xfrm flipH="1">
              <a:off x="2995366" y="1615281"/>
              <a:ext cx="1979224"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83049C1F-9373-4A97-964F-851643F4E78A}"/>
                </a:ext>
              </a:extLst>
            </p:cNvPr>
            <p:cNvCxnSpPr>
              <a:cxnSpLocks/>
            </p:cNvCxnSpPr>
            <p:nvPr/>
          </p:nvCxnSpPr>
          <p:spPr bwMode="auto">
            <a:xfrm flipH="1">
              <a:off x="2995365" y="2012951"/>
              <a:ext cx="1974463"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04D76247-9861-45E5-A38F-7E88B8EEC729}"/>
                </a:ext>
              </a:extLst>
            </p:cNvPr>
            <p:cNvCxnSpPr>
              <a:cxnSpLocks/>
            </p:cNvCxnSpPr>
            <p:nvPr/>
          </p:nvCxnSpPr>
          <p:spPr bwMode="auto">
            <a:xfrm flipH="1">
              <a:off x="2995364" y="2410619"/>
              <a:ext cx="1979226"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95" name="Rectangle 94">
              <a:extLst>
                <a:ext uri="{FF2B5EF4-FFF2-40B4-BE49-F238E27FC236}">
                  <a16:creationId xmlns:a16="http://schemas.microsoft.com/office/drawing/2014/main" id="{D1AA5CCD-10B9-4A3F-B543-582DFB787CC6}"/>
                </a:ext>
              </a:extLst>
            </p:cNvPr>
            <p:cNvSpPr/>
            <p:nvPr/>
          </p:nvSpPr>
          <p:spPr bwMode="auto">
            <a:xfrm>
              <a:off x="6779581" y="1424780"/>
              <a:ext cx="466724" cy="122158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6" name="Oval 95">
              <a:extLst>
                <a:ext uri="{FF2B5EF4-FFF2-40B4-BE49-F238E27FC236}">
                  <a16:creationId xmlns:a16="http://schemas.microsoft.com/office/drawing/2014/main" id="{A54A66C2-CE9A-47D9-8766-BCA18870F246}"/>
                </a:ext>
              </a:extLst>
            </p:cNvPr>
            <p:cNvSpPr/>
            <p:nvPr/>
          </p:nvSpPr>
          <p:spPr bwMode="auto">
            <a:xfrm>
              <a:off x="6971267" y="1584326"/>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7" name="Oval 96">
              <a:extLst>
                <a:ext uri="{FF2B5EF4-FFF2-40B4-BE49-F238E27FC236}">
                  <a16:creationId xmlns:a16="http://schemas.microsoft.com/office/drawing/2014/main" id="{7B4E10F6-732E-4A96-AC20-CDDB7D0C5504}"/>
                </a:ext>
              </a:extLst>
            </p:cNvPr>
            <p:cNvSpPr/>
            <p:nvPr/>
          </p:nvSpPr>
          <p:spPr bwMode="auto">
            <a:xfrm>
              <a:off x="6976030" y="1979614"/>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8" name="Oval 97">
              <a:extLst>
                <a:ext uri="{FF2B5EF4-FFF2-40B4-BE49-F238E27FC236}">
                  <a16:creationId xmlns:a16="http://schemas.microsoft.com/office/drawing/2014/main" id="{AC551825-289A-40A6-B16C-A7611F8FB6CA}"/>
                </a:ext>
              </a:extLst>
            </p:cNvPr>
            <p:cNvSpPr/>
            <p:nvPr/>
          </p:nvSpPr>
          <p:spPr bwMode="auto">
            <a:xfrm>
              <a:off x="6978411" y="2374901"/>
              <a:ext cx="57151"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9" name="Rectangle 98">
              <a:extLst>
                <a:ext uri="{FF2B5EF4-FFF2-40B4-BE49-F238E27FC236}">
                  <a16:creationId xmlns:a16="http://schemas.microsoft.com/office/drawing/2014/main" id="{355986AB-5269-4290-ADEA-152F7F2A7A1F}"/>
                </a:ext>
              </a:extLst>
            </p:cNvPr>
            <p:cNvSpPr/>
            <p:nvPr/>
          </p:nvSpPr>
          <p:spPr>
            <a:xfrm>
              <a:off x="6874420" y="1590159"/>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100" name="Rectangle 99">
              <a:extLst>
                <a:ext uri="{FF2B5EF4-FFF2-40B4-BE49-F238E27FC236}">
                  <a16:creationId xmlns:a16="http://schemas.microsoft.com/office/drawing/2014/main" id="{0F16EDE9-72DB-40E8-8C4D-F617FC4E4016}"/>
                </a:ext>
              </a:extLst>
            </p:cNvPr>
            <p:cNvSpPr/>
            <p:nvPr/>
          </p:nvSpPr>
          <p:spPr>
            <a:xfrm>
              <a:off x="6874420" y="1994971"/>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101" name="Rectangle 100">
              <a:extLst>
                <a:ext uri="{FF2B5EF4-FFF2-40B4-BE49-F238E27FC236}">
                  <a16:creationId xmlns:a16="http://schemas.microsoft.com/office/drawing/2014/main" id="{02811537-0A71-4032-A15B-131C7FDC248B}"/>
                </a:ext>
              </a:extLst>
            </p:cNvPr>
            <p:cNvSpPr/>
            <p:nvPr/>
          </p:nvSpPr>
          <p:spPr>
            <a:xfrm>
              <a:off x="6879182" y="2390259"/>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cxnSp>
          <p:nvCxnSpPr>
            <p:cNvPr id="67" name="Straight Connector 66">
              <a:extLst>
                <a:ext uri="{FF2B5EF4-FFF2-40B4-BE49-F238E27FC236}">
                  <a16:creationId xmlns:a16="http://schemas.microsoft.com/office/drawing/2014/main" id="{C9785D81-EBC0-4FFE-B041-FDCE537DD64C}"/>
                </a:ext>
              </a:extLst>
            </p:cNvPr>
            <p:cNvCxnSpPr>
              <a:cxnSpLocks/>
            </p:cNvCxnSpPr>
            <p:nvPr/>
          </p:nvCxnSpPr>
          <p:spPr bwMode="auto">
            <a:xfrm flipH="1">
              <a:off x="5035140" y="1615282"/>
              <a:ext cx="1930175" cy="0"/>
            </a:xfrm>
            <a:prstGeom prst="line">
              <a:avLst/>
            </a:prstGeom>
            <a:solidFill>
              <a:schemeClr val="accent1"/>
            </a:solidFill>
            <a:ln w="9525" cap="flat" cmpd="sng" algn="ctr">
              <a:solidFill>
                <a:srgbClr val="0070C0"/>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90F87144-BE7E-4CF7-95BB-1FDE9961BF3C}"/>
                </a:ext>
              </a:extLst>
            </p:cNvPr>
            <p:cNvCxnSpPr>
              <a:cxnSpLocks/>
            </p:cNvCxnSpPr>
            <p:nvPr/>
          </p:nvCxnSpPr>
          <p:spPr bwMode="auto">
            <a:xfrm flipH="1">
              <a:off x="5035140" y="2011363"/>
              <a:ext cx="1941844" cy="1589"/>
            </a:xfrm>
            <a:prstGeom prst="line">
              <a:avLst/>
            </a:prstGeom>
            <a:solidFill>
              <a:schemeClr val="accent1"/>
            </a:solidFill>
            <a:ln w="9525" cap="flat" cmpd="sng" algn="ctr">
              <a:solidFill>
                <a:srgbClr val="0070C0"/>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B09D9984-A98F-4973-824F-217E62CFCBD1}"/>
                </a:ext>
              </a:extLst>
            </p:cNvPr>
            <p:cNvCxnSpPr>
              <a:cxnSpLocks/>
            </p:cNvCxnSpPr>
            <p:nvPr/>
          </p:nvCxnSpPr>
          <p:spPr bwMode="auto">
            <a:xfrm flipH="1">
              <a:off x="5035139" y="2406650"/>
              <a:ext cx="1944226" cy="3970"/>
            </a:xfrm>
            <a:prstGeom prst="line">
              <a:avLst/>
            </a:prstGeom>
            <a:solidFill>
              <a:schemeClr val="accent1"/>
            </a:solidFill>
            <a:ln w="9525" cap="flat" cmpd="sng" algn="ctr">
              <a:solidFill>
                <a:srgbClr val="0070C0"/>
              </a:solidFill>
              <a:prstDash val="solid"/>
              <a:round/>
              <a:headEnd type="none" w="med" len="med"/>
              <a:tailEnd type="none" w="med" len="med"/>
            </a:ln>
            <a:effectLst/>
          </p:spPr>
        </p:cxnSp>
        <p:sp>
          <p:nvSpPr>
            <p:cNvPr id="102" name="Rectangle 101">
              <a:extLst>
                <a:ext uri="{FF2B5EF4-FFF2-40B4-BE49-F238E27FC236}">
                  <a16:creationId xmlns:a16="http://schemas.microsoft.com/office/drawing/2014/main" id="{772F75C5-E3B9-4AB6-B21A-C5EB2AB99569}"/>
                </a:ext>
              </a:extLst>
            </p:cNvPr>
            <p:cNvSpPr/>
            <p:nvPr/>
          </p:nvSpPr>
          <p:spPr>
            <a:xfrm>
              <a:off x="3646103" y="1348859"/>
              <a:ext cx="583814"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Line 1</a:t>
              </a:r>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103" name="Rectangle 102">
              <a:extLst>
                <a:ext uri="{FF2B5EF4-FFF2-40B4-BE49-F238E27FC236}">
                  <a16:creationId xmlns:a16="http://schemas.microsoft.com/office/drawing/2014/main" id="{2EF28098-FC8B-47F7-B506-7E4BE3ACEEA0}"/>
                </a:ext>
              </a:extLst>
            </p:cNvPr>
            <p:cNvSpPr/>
            <p:nvPr/>
          </p:nvSpPr>
          <p:spPr>
            <a:xfrm>
              <a:off x="5798753" y="1344096"/>
              <a:ext cx="583814"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Line 2</a:t>
              </a:r>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p:grpSp>
          <p:nvGrpSpPr>
            <p:cNvPr id="31" name="Group 30">
              <a:extLst>
                <a:ext uri="{FF2B5EF4-FFF2-40B4-BE49-F238E27FC236}">
                  <a16:creationId xmlns:a16="http://schemas.microsoft.com/office/drawing/2014/main" id="{53EAFB68-4AEE-4CE7-9A90-83123FB8E0DA}"/>
                </a:ext>
              </a:extLst>
            </p:cNvPr>
            <p:cNvGrpSpPr/>
            <p:nvPr/>
          </p:nvGrpSpPr>
          <p:grpSpPr>
            <a:xfrm>
              <a:off x="7031832" y="1559633"/>
              <a:ext cx="1035608" cy="1251035"/>
              <a:chOff x="7246131" y="1478671"/>
              <a:chExt cx="1035608" cy="1251035"/>
            </a:xfrm>
          </p:grpSpPr>
          <p:sp>
            <p:nvSpPr>
              <p:cNvPr id="124" name="Rectangle 123">
                <a:extLst>
                  <a:ext uri="{FF2B5EF4-FFF2-40B4-BE49-F238E27FC236}">
                    <a16:creationId xmlns:a16="http://schemas.microsoft.com/office/drawing/2014/main" id="{1D9FE544-5E9B-4C7E-86BF-15BCB99BE49C}"/>
                  </a:ext>
                </a:extLst>
              </p:cNvPr>
              <p:cNvSpPr/>
              <p:nvPr/>
            </p:nvSpPr>
            <p:spPr bwMode="auto">
              <a:xfrm>
                <a:off x="7680300" y="1478671"/>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126" name="Straight Connector 125">
                <a:extLst>
                  <a:ext uri="{FF2B5EF4-FFF2-40B4-BE49-F238E27FC236}">
                    <a16:creationId xmlns:a16="http://schemas.microsoft.com/office/drawing/2014/main" id="{EF3B2445-5D26-4BD2-B10A-31A7121AD896}"/>
                  </a:ext>
                </a:extLst>
              </p:cNvPr>
              <p:cNvCxnSpPr>
                <a:cxnSpLocks/>
                <a:stCxn id="124" idx="1"/>
              </p:cNvCxnSpPr>
              <p:nvPr/>
            </p:nvCxnSpPr>
            <p:spPr bwMode="auto">
              <a:xfrm flipH="1">
                <a:off x="7246131" y="1531937"/>
                <a:ext cx="43416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8" name="Rectangle 127">
                <a:extLst>
                  <a:ext uri="{FF2B5EF4-FFF2-40B4-BE49-F238E27FC236}">
                    <a16:creationId xmlns:a16="http://schemas.microsoft.com/office/drawing/2014/main" id="{C897DA3F-62A5-41D6-9098-10A9550791A3}"/>
                  </a:ext>
                </a:extLst>
              </p:cNvPr>
              <p:cNvSpPr/>
              <p:nvPr/>
            </p:nvSpPr>
            <p:spPr bwMode="auto">
              <a:xfrm>
                <a:off x="7680300" y="1876340"/>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130" name="Straight Connector 129">
                <a:extLst>
                  <a:ext uri="{FF2B5EF4-FFF2-40B4-BE49-F238E27FC236}">
                    <a16:creationId xmlns:a16="http://schemas.microsoft.com/office/drawing/2014/main" id="{052312F6-459B-45ED-A190-AA879AA54647}"/>
                  </a:ext>
                </a:extLst>
              </p:cNvPr>
              <p:cNvCxnSpPr>
                <a:cxnSpLocks/>
                <a:endCxn id="128" idx="1"/>
              </p:cNvCxnSpPr>
              <p:nvPr/>
            </p:nvCxnSpPr>
            <p:spPr bwMode="auto">
              <a:xfrm>
                <a:off x="7258037" y="1929606"/>
                <a:ext cx="42226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2" name="Rectangle 131">
                <a:extLst>
                  <a:ext uri="{FF2B5EF4-FFF2-40B4-BE49-F238E27FC236}">
                    <a16:creationId xmlns:a16="http://schemas.microsoft.com/office/drawing/2014/main" id="{FED4E61C-DD0A-4EFD-B757-1755C9DF1E9D}"/>
                  </a:ext>
                </a:extLst>
              </p:cNvPr>
              <p:cNvSpPr/>
              <p:nvPr/>
            </p:nvSpPr>
            <p:spPr bwMode="auto">
              <a:xfrm>
                <a:off x="7680300" y="2274009"/>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136" name="Straight Connector 135">
                <a:extLst>
                  <a:ext uri="{FF2B5EF4-FFF2-40B4-BE49-F238E27FC236}">
                    <a16:creationId xmlns:a16="http://schemas.microsoft.com/office/drawing/2014/main" id="{BE1A1BBE-30B6-4FCD-8AC5-D8F82825F50F}"/>
                  </a:ext>
                </a:extLst>
              </p:cNvPr>
              <p:cNvCxnSpPr>
                <a:cxnSpLocks/>
                <a:stCxn id="132" idx="1"/>
              </p:cNvCxnSpPr>
              <p:nvPr/>
            </p:nvCxnSpPr>
            <p:spPr bwMode="auto">
              <a:xfrm flipH="1">
                <a:off x="7253275" y="2327275"/>
                <a:ext cx="42702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8" name="Straight Connector 137">
                <a:extLst>
                  <a:ext uri="{FF2B5EF4-FFF2-40B4-BE49-F238E27FC236}">
                    <a16:creationId xmlns:a16="http://schemas.microsoft.com/office/drawing/2014/main" id="{791D3AD7-356F-4205-8A2E-DB3300D35647}"/>
                  </a:ext>
                </a:extLst>
              </p:cNvPr>
              <p:cNvCxnSpPr>
                <a:cxnSpLocks/>
              </p:cNvCxnSpPr>
              <p:nvPr/>
            </p:nvCxnSpPr>
            <p:spPr bwMode="auto">
              <a:xfrm flipH="1">
                <a:off x="7955508" y="1934368"/>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9" name="Straight Connector 138">
                <a:extLst>
                  <a:ext uri="{FF2B5EF4-FFF2-40B4-BE49-F238E27FC236}">
                    <a16:creationId xmlns:a16="http://schemas.microsoft.com/office/drawing/2014/main" id="{5A54B63A-4DE1-4DA7-BDDA-15CD612E9C9E}"/>
                  </a:ext>
                </a:extLst>
              </p:cNvPr>
              <p:cNvCxnSpPr>
                <a:cxnSpLocks/>
              </p:cNvCxnSpPr>
              <p:nvPr/>
            </p:nvCxnSpPr>
            <p:spPr bwMode="auto">
              <a:xfrm flipH="1">
                <a:off x="7957889" y="2332037"/>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B1DBAD8D-C3AF-4339-BC3D-87C7FE290F0A}"/>
                  </a:ext>
                </a:extLst>
              </p:cNvPr>
              <p:cNvCxnSpPr>
                <a:cxnSpLocks/>
              </p:cNvCxnSpPr>
              <p:nvPr/>
            </p:nvCxnSpPr>
            <p:spPr bwMode="auto">
              <a:xfrm>
                <a:off x="8174583" y="1529555"/>
                <a:ext cx="0" cy="114538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41" name="Group 140">
                <a:extLst>
                  <a:ext uri="{FF2B5EF4-FFF2-40B4-BE49-F238E27FC236}">
                    <a16:creationId xmlns:a16="http://schemas.microsoft.com/office/drawing/2014/main" id="{1DAE100F-A1BE-4C2C-A8BA-F7F94E734E15}"/>
                  </a:ext>
                </a:extLst>
              </p:cNvPr>
              <p:cNvGrpSpPr/>
              <p:nvPr/>
            </p:nvGrpSpPr>
            <p:grpSpPr>
              <a:xfrm>
                <a:off x="8048376" y="2677319"/>
                <a:ext cx="233363" cy="52387"/>
                <a:chOff x="1473994" y="2859882"/>
                <a:chExt cx="233363" cy="52387"/>
              </a:xfrm>
            </p:grpSpPr>
            <p:cxnSp>
              <p:nvCxnSpPr>
                <p:cNvPr id="142" name="Straight Connector 141">
                  <a:extLst>
                    <a:ext uri="{FF2B5EF4-FFF2-40B4-BE49-F238E27FC236}">
                      <a16:creationId xmlns:a16="http://schemas.microsoft.com/office/drawing/2014/main" id="{EC9D0BE1-CFB2-4758-9168-8BF5105B6F0F}"/>
                    </a:ext>
                  </a:extLst>
                </p:cNvPr>
                <p:cNvCxnSpPr>
                  <a:cxnSpLocks/>
                </p:cNvCxnSpPr>
                <p:nvPr/>
              </p:nvCxnSpPr>
              <p:spPr bwMode="auto">
                <a:xfrm flipH="1">
                  <a:off x="1473994" y="28598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id="{D7965D30-922F-4714-8581-E8107708E90F}"/>
                    </a:ext>
                  </a:extLst>
                </p:cNvPr>
                <p:cNvCxnSpPr>
                  <a:cxnSpLocks/>
                </p:cNvCxnSpPr>
                <p:nvPr/>
              </p:nvCxnSpPr>
              <p:spPr bwMode="auto">
                <a:xfrm>
                  <a:off x="1643063"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4" name="Straight Connector 143">
                  <a:extLst>
                    <a:ext uri="{FF2B5EF4-FFF2-40B4-BE49-F238E27FC236}">
                      <a16:creationId xmlns:a16="http://schemas.microsoft.com/office/drawing/2014/main" id="{93BA4A14-5DF0-4CE6-B107-8AFACF5DDF96}"/>
                    </a:ext>
                  </a:extLst>
                </p:cNvPr>
                <p:cNvCxnSpPr>
                  <a:cxnSpLocks/>
                </p:cNvCxnSpPr>
                <p:nvPr/>
              </p:nvCxnSpPr>
              <p:spPr bwMode="auto">
                <a:xfrm>
                  <a:off x="1593057"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5" name="Straight Connector 144">
                  <a:extLst>
                    <a:ext uri="{FF2B5EF4-FFF2-40B4-BE49-F238E27FC236}">
                      <a16:creationId xmlns:a16="http://schemas.microsoft.com/office/drawing/2014/main" id="{AC9F6AA4-AE60-42E1-9F3B-4AE075AFC38B}"/>
                    </a:ext>
                  </a:extLst>
                </p:cNvPr>
                <p:cNvCxnSpPr>
                  <a:cxnSpLocks/>
                </p:cNvCxnSpPr>
                <p:nvPr/>
              </p:nvCxnSpPr>
              <p:spPr bwMode="auto">
                <a:xfrm>
                  <a:off x="1543051"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id="{5A5AF7DA-5B4F-4C64-AD7B-6C01D6BBB3DF}"/>
                    </a:ext>
                  </a:extLst>
                </p:cNvPr>
                <p:cNvCxnSpPr>
                  <a:cxnSpLocks/>
                </p:cNvCxnSpPr>
                <p:nvPr/>
              </p:nvCxnSpPr>
              <p:spPr bwMode="auto">
                <a:xfrm>
                  <a:off x="1493045"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148" name="Straight Connector 147">
                <a:extLst>
                  <a:ext uri="{FF2B5EF4-FFF2-40B4-BE49-F238E27FC236}">
                    <a16:creationId xmlns:a16="http://schemas.microsoft.com/office/drawing/2014/main" id="{36941214-30C6-4316-9645-0181127F3A43}"/>
                  </a:ext>
                </a:extLst>
              </p:cNvPr>
              <p:cNvCxnSpPr>
                <a:cxnSpLocks/>
                <a:endCxn id="124" idx="3"/>
              </p:cNvCxnSpPr>
              <p:nvPr/>
            </p:nvCxnSpPr>
            <p:spPr bwMode="auto">
              <a:xfrm flipH="1">
                <a:off x="7955508" y="1531937"/>
                <a:ext cx="21932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56" name="Rectangle 155">
              <a:extLst>
                <a:ext uri="{FF2B5EF4-FFF2-40B4-BE49-F238E27FC236}">
                  <a16:creationId xmlns:a16="http://schemas.microsoft.com/office/drawing/2014/main" id="{EC7B7031-19BB-4205-B367-FC390337F0BA}"/>
                </a:ext>
              </a:extLst>
            </p:cNvPr>
            <p:cNvSpPr/>
            <p:nvPr/>
          </p:nvSpPr>
          <p:spPr>
            <a:xfrm>
              <a:off x="7302493" y="1238121"/>
              <a:ext cx="1411635"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Load (const. PQ)</a:t>
              </a:r>
              <a:endParaRPr kumimoji="0" lang="en-US" sz="1400" b="0" i="0" u="none" strike="noStrike" kern="1200" cap="none" spc="0" normalizeH="0" baseline="0" noProof="0" dirty="0">
                <a:ln>
                  <a:noFill/>
                </a:ln>
                <a:solidFill>
                  <a:srgbClr val="000000"/>
                </a:solidFill>
                <a:effectLst/>
                <a:uLnTx/>
                <a:uFillTx/>
                <a:latin typeface="Univers 67 CondensedBold"/>
                <a:ea typeface="+mn-ea"/>
                <a:cs typeface="+mn-cs"/>
              </a:endParaRPr>
            </a:p>
          </p:txBody>
        </p:sp>
      </p:grpSp>
      <p:sp>
        <p:nvSpPr>
          <p:cNvPr id="2" name="Rectangle 1">
            <a:extLst>
              <a:ext uri="{FF2B5EF4-FFF2-40B4-BE49-F238E27FC236}">
                <a16:creationId xmlns:a16="http://schemas.microsoft.com/office/drawing/2014/main" id="{2C0643C6-FFAC-493C-9F9B-59409D07973D}"/>
              </a:ext>
            </a:extLst>
          </p:cNvPr>
          <p:cNvSpPr/>
          <p:nvPr/>
        </p:nvSpPr>
        <p:spPr>
          <a:xfrm>
            <a:off x="1144921" y="3019077"/>
            <a:ext cx="7668665" cy="2126736"/>
          </a:xfrm>
          <a:prstGeom prst="rect">
            <a:avLst/>
          </a:prstGeom>
        </p:spPr>
        <p:txBody>
          <a:bodyPr wrap="square">
            <a:spAutoFit/>
          </a:bodyPr>
          <a:lstStyle/>
          <a:p>
            <a:pPr marL="0" marR="0" lvl="0" indent="0" algn="l" defTabSz="914400" rtl="0" eaLnBrk="0" fontAlgn="base" latinLnBrk="0" hangingPunct="0">
              <a:lnSpc>
                <a:spcPct val="12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charset="0"/>
                <a:ea typeface="+mn-ea"/>
                <a:cs typeface="+mn-cs"/>
              </a:rPr>
              <a:t>OpenDSS model:</a:t>
            </a:r>
          </a:p>
          <a:p>
            <a:pPr marL="457200" marR="0" lvl="1" indent="0" algn="just"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(continued)</a:t>
            </a:r>
          </a:p>
          <a:p>
            <a:pPr marL="457200" marR="0" lvl="1" indent="0" algn="just"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Define line 1 and 2  ------------------//</a:t>
            </a:r>
          </a:p>
          <a:p>
            <a:pPr marL="457200" marR="0" lvl="1" indent="0" algn="just"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New Line.1 phases=3  Bus1=k.1.2.3 Bus2=m.1.2.3  length=1 units=mi </a:t>
            </a:r>
            <a:r>
              <a:rPr kumimoji="0" lang="en-US" sz="11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LineCode</a:t>
            </a:r>
            <a:r>
              <a:rPr kumimoji="0" lang="en-US"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=Code1</a:t>
            </a:r>
          </a:p>
          <a:p>
            <a:pPr marL="457200" marR="0" lvl="1" indent="0" algn="just"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New Line.2 phases=3  Bus1=m.1.2.3 Bus2=n.1.2.3  length=1 units=mi </a:t>
            </a:r>
            <a:r>
              <a:rPr kumimoji="0" lang="en-US" sz="11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LineCode</a:t>
            </a:r>
            <a:r>
              <a:rPr kumimoji="0" lang="en-US"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=Code2</a:t>
            </a:r>
          </a:p>
          <a:p>
            <a:pPr marL="457200" marR="0" lvl="1" indent="0" algn="just"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endParaRPr>
          </a:p>
          <a:p>
            <a:pPr marL="457200" marR="0" lvl="1" indent="0" algn="just"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Define a load   -----------------------//</a:t>
            </a:r>
          </a:p>
          <a:p>
            <a:pPr marL="457200" marR="0" lvl="1" indent="0" algn="just"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New </a:t>
            </a:r>
            <a:r>
              <a:rPr kumimoji="0" lang="en-US" sz="11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Load.L</a:t>
            </a:r>
            <a:r>
              <a:rPr kumimoji="0" lang="en-US"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Bus1=n.1.2.3.0       Phases=3 Conn=wye Model=1 kV=13.8   kW=500 </a:t>
            </a:r>
            <a:r>
              <a:rPr kumimoji="0" lang="en-US" sz="11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kvar</a:t>
            </a:r>
            <a:r>
              <a:rPr kumimoji="0" lang="en-US"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=500</a:t>
            </a:r>
          </a:p>
          <a:p>
            <a:pPr marL="457200" marR="0" lvl="1" indent="0" algn="just"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endParaRPr>
          </a:p>
          <a:p>
            <a:pPr marL="457200" marR="0" lvl="1" indent="0" algn="just"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Set </a:t>
            </a:r>
            <a:r>
              <a:rPr kumimoji="0" lang="en-US" sz="12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VoltageBases</a:t>
            </a:r>
            <a:r>
              <a:rPr kumimoji="0" lang="en-US" sz="12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 "13.8"</a:t>
            </a:r>
          </a:p>
          <a:p>
            <a:pPr marL="457200" marR="0" lvl="1" indent="0" algn="just"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Solve</a:t>
            </a:r>
          </a:p>
        </p:txBody>
      </p:sp>
      <p:grpSp>
        <p:nvGrpSpPr>
          <p:cNvPr id="84" name="Group 83">
            <a:extLst>
              <a:ext uri="{FF2B5EF4-FFF2-40B4-BE49-F238E27FC236}">
                <a16:creationId xmlns:a16="http://schemas.microsoft.com/office/drawing/2014/main" id="{335E6EA1-9B77-474A-B1D2-5935B13E573F}"/>
              </a:ext>
            </a:extLst>
          </p:cNvPr>
          <p:cNvGrpSpPr/>
          <p:nvPr/>
        </p:nvGrpSpPr>
        <p:grpSpPr>
          <a:xfrm>
            <a:off x="5256838" y="4577411"/>
            <a:ext cx="1220804" cy="517102"/>
            <a:chOff x="7715690" y="373211"/>
            <a:chExt cx="1024353" cy="319698"/>
          </a:xfrm>
        </p:grpSpPr>
        <p:cxnSp>
          <p:nvCxnSpPr>
            <p:cNvPr id="104" name="Straight Arrow Connector 103">
              <a:extLst>
                <a:ext uri="{FF2B5EF4-FFF2-40B4-BE49-F238E27FC236}">
                  <a16:creationId xmlns:a16="http://schemas.microsoft.com/office/drawing/2014/main" id="{9F1863ED-A568-45D6-9F82-4BCC05F3916C}"/>
                </a:ext>
              </a:extLst>
            </p:cNvPr>
            <p:cNvCxnSpPr>
              <a:cxnSpLocks/>
            </p:cNvCxnSpPr>
            <p:nvPr/>
          </p:nvCxnSpPr>
          <p:spPr bwMode="auto">
            <a:xfrm flipV="1">
              <a:off x="8344545" y="373211"/>
              <a:ext cx="115092" cy="112017"/>
            </a:xfrm>
            <a:prstGeom prst="straightConnector1">
              <a:avLst/>
            </a:prstGeom>
            <a:solidFill>
              <a:schemeClr val="accent1"/>
            </a:solidFill>
            <a:ln w="6350" cap="flat" cmpd="sng" algn="ctr">
              <a:solidFill>
                <a:schemeClr val="tx1"/>
              </a:solidFill>
              <a:prstDash val="solid"/>
              <a:round/>
              <a:headEnd type="none" w="med" len="med"/>
              <a:tailEnd type="triangle" w="sm" len="med"/>
            </a:ln>
            <a:effectLst/>
          </p:spPr>
        </p:cxnSp>
        <p:sp>
          <p:nvSpPr>
            <p:cNvPr id="105" name="Rectangle: Rounded Corners 104">
              <a:extLst>
                <a:ext uri="{FF2B5EF4-FFF2-40B4-BE49-F238E27FC236}">
                  <a16:creationId xmlns:a16="http://schemas.microsoft.com/office/drawing/2014/main" id="{FC8D7313-60EF-4F4B-8AE7-1ECC66656980}"/>
                </a:ext>
              </a:extLst>
            </p:cNvPr>
            <p:cNvSpPr/>
            <p:nvPr/>
          </p:nvSpPr>
          <p:spPr bwMode="auto">
            <a:xfrm>
              <a:off x="7715690" y="488315"/>
              <a:ext cx="1024353" cy="204594"/>
            </a:xfrm>
            <a:prstGeom prst="round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rPr>
                <a:t>Constant-PQ load</a:t>
              </a:r>
              <a:endParaRPr kumimoji="0" lang="en-US" sz="800" b="0" i="0" u="none" strike="noStrike" kern="1200" cap="none" spc="0" normalizeH="0" baseline="0" noProof="0" dirty="0">
                <a:ln>
                  <a:noFill/>
                </a:ln>
                <a:solidFill>
                  <a:srgbClr val="FF0000"/>
                </a:solidFill>
                <a:effectLst/>
                <a:uLnTx/>
                <a:uFillTx/>
                <a:latin typeface="Times" charset="0"/>
                <a:ea typeface="+mn-ea"/>
                <a:cs typeface="+mn-cs"/>
              </a:endParaRPr>
            </a:p>
          </p:txBody>
        </p:sp>
      </p:grpSp>
    </p:spTree>
    <p:extLst>
      <p:ext uri="{BB962C8B-B14F-4D97-AF65-F5344CB8AC3E}">
        <p14:creationId xmlns:p14="http://schemas.microsoft.com/office/powerpoint/2010/main" val="65828083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114</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488091" y="76200"/>
            <a:ext cx="8576009" cy="704478"/>
          </a:xfrm>
        </p:spPr>
        <p:txBody>
          <a:bodyPr/>
          <a:lstStyle/>
          <a:p>
            <a:r>
              <a:rPr lang="en-US" sz="4000" dirty="0">
                <a:latin typeface="Times New Roman" panose="02020603050405020304" pitchFamily="18" charset="0"/>
                <a:cs typeface="Times New Roman" panose="02020603050405020304" pitchFamily="18" charset="0"/>
              </a:rPr>
              <a:t>Overall Structure of Solving Power Flow</a:t>
            </a:r>
          </a:p>
        </p:txBody>
      </p:sp>
      <p:sp>
        <p:nvSpPr>
          <p:cNvPr id="10" name="Rectangle 9"/>
          <p:cNvSpPr/>
          <p:nvPr/>
        </p:nvSpPr>
        <p:spPr>
          <a:xfrm>
            <a:off x="530808" y="784125"/>
            <a:ext cx="7481879" cy="369332"/>
          </a:xfrm>
          <a:prstGeom prst="rect">
            <a:avLst/>
          </a:prstGeom>
        </p:spPr>
        <p:txBody>
          <a:bodyPr wrap="square">
            <a:spAutoFit/>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Example 2 (Injection Current):</a:t>
            </a:r>
          </a:p>
        </p:txBody>
      </p:sp>
      <p:grpSp>
        <p:nvGrpSpPr>
          <p:cNvPr id="64" name="Group 63">
            <a:extLst>
              <a:ext uri="{FF2B5EF4-FFF2-40B4-BE49-F238E27FC236}">
                <a16:creationId xmlns:a16="http://schemas.microsoft.com/office/drawing/2014/main" id="{B1AAA8F2-B042-4DBE-82BD-22A04F84F8A1}"/>
              </a:ext>
            </a:extLst>
          </p:cNvPr>
          <p:cNvGrpSpPr/>
          <p:nvPr/>
        </p:nvGrpSpPr>
        <p:grpSpPr>
          <a:xfrm>
            <a:off x="1197746" y="1177193"/>
            <a:ext cx="7283314" cy="1684060"/>
            <a:chOff x="1476534" y="1126609"/>
            <a:chExt cx="7283314" cy="1684060"/>
          </a:xfrm>
        </p:grpSpPr>
        <p:sp>
          <p:nvSpPr>
            <p:cNvPr id="47" name="Rectangle 46">
              <a:extLst>
                <a:ext uri="{FF2B5EF4-FFF2-40B4-BE49-F238E27FC236}">
                  <a16:creationId xmlns:a16="http://schemas.microsoft.com/office/drawing/2014/main" id="{810C8021-A007-4ECC-A386-0A6CB10D70B9}"/>
                </a:ext>
              </a:extLst>
            </p:cNvPr>
            <p:cNvSpPr/>
            <p:nvPr/>
          </p:nvSpPr>
          <p:spPr bwMode="auto">
            <a:xfrm>
              <a:off x="2736218" y="1424780"/>
              <a:ext cx="466724" cy="1221583"/>
            </a:xfrm>
            <a:prstGeom prst="rect">
              <a:avLst/>
            </a:prstGeom>
            <a:solidFill>
              <a:schemeClr val="accent5">
                <a:lumMod val="9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grpSp>
          <p:nvGrpSpPr>
            <p:cNvPr id="9" name="Group 8">
              <a:extLst>
                <a:ext uri="{FF2B5EF4-FFF2-40B4-BE49-F238E27FC236}">
                  <a16:creationId xmlns:a16="http://schemas.microsoft.com/office/drawing/2014/main" id="{1D8B57CB-0053-439E-A000-7370A61EB7CA}"/>
                </a:ext>
              </a:extLst>
            </p:cNvPr>
            <p:cNvGrpSpPr/>
            <p:nvPr/>
          </p:nvGrpSpPr>
          <p:grpSpPr>
            <a:xfrm>
              <a:off x="1802765" y="1492250"/>
              <a:ext cx="649673" cy="241300"/>
              <a:chOff x="1790700" y="1593850"/>
              <a:chExt cx="649673" cy="241300"/>
            </a:xfrm>
          </p:grpSpPr>
          <p:sp>
            <p:nvSpPr>
              <p:cNvPr id="3" name="Rectangle 2">
                <a:extLst>
                  <a:ext uri="{FF2B5EF4-FFF2-40B4-BE49-F238E27FC236}">
                    <a16:creationId xmlns:a16="http://schemas.microsoft.com/office/drawing/2014/main" id="{6C53CA6E-DD1C-459E-8DC8-4AE6A6A6716D}"/>
                  </a:ext>
                </a:extLst>
              </p:cNvPr>
              <p:cNvSpPr/>
              <p:nvPr/>
            </p:nvSpPr>
            <p:spPr bwMode="auto">
              <a:xfrm>
                <a:off x="2165165" y="166123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 name="Oval 5">
                <a:extLst>
                  <a:ext uri="{FF2B5EF4-FFF2-40B4-BE49-F238E27FC236}">
                    <a16:creationId xmlns:a16="http://schemas.microsoft.com/office/drawing/2014/main" id="{5A047CA9-D816-4689-B1CB-0FB42CD6E755}"/>
                  </a:ext>
                </a:extLst>
              </p:cNvPr>
              <p:cNvSpPr/>
              <p:nvPr/>
            </p:nvSpPr>
            <p:spPr bwMode="auto">
              <a:xfrm>
                <a:off x="1790700" y="1593850"/>
                <a:ext cx="247650" cy="241300"/>
              </a:xfrm>
              <a:prstGeom prst="ellipse">
                <a:avLst/>
              </a:prstGeom>
              <a:no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charset="0"/>
                    <a:ea typeface="+mn-ea"/>
                    <a:cs typeface="+mn-cs"/>
                  </a:rPr>
                  <a:t>~</a:t>
                </a:r>
              </a:p>
            </p:txBody>
          </p:sp>
          <p:cxnSp>
            <p:nvCxnSpPr>
              <p:cNvPr id="8" name="Straight Connector 7">
                <a:extLst>
                  <a:ext uri="{FF2B5EF4-FFF2-40B4-BE49-F238E27FC236}">
                    <a16:creationId xmlns:a16="http://schemas.microsoft.com/office/drawing/2014/main" id="{710D22E4-2D05-42D8-A36C-7C2BD773AD9F}"/>
                  </a:ext>
                </a:extLst>
              </p:cNvPr>
              <p:cNvCxnSpPr>
                <a:stCxn id="3" idx="1"/>
                <a:endCxn id="6" idx="6"/>
              </p:cNvCxnSpPr>
              <p:nvPr/>
            </p:nvCxnSpPr>
            <p:spPr bwMode="auto">
              <a:xfrm flipH="1">
                <a:off x="2038350" y="1714500"/>
                <a:ext cx="1268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2" name="Group 11">
              <a:extLst>
                <a:ext uri="{FF2B5EF4-FFF2-40B4-BE49-F238E27FC236}">
                  <a16:creationId xmlns:a16="http://schemas.microsoft.com/office/drawing/2014/main" id="{F13C54BC-0AEF-4B4F-AF73-A5900CB0098A}"/>
                </a:ext>
              </a:extLst>
            </p:cNvPr>
            <p:cNvGrpSpPr/>
            <p:nvPr/>
          </p:nvGrpSpPr>
          <p:grpSpPr>
            <a:xfrm>
              <a:off x="1802765" y="1889919"/>
              <a:ext cx="649673" cy="241300"/>
              <a:chOff x="1790700" y="1593850"/>
              <a:chExt cx="649673" cy="241300"/>
            </a:xfrm>
          </p:grpSpPr>
          <p:sp>
            <p:nvSpPr>
              <p:cNvPr id="13" name="Rectangle 12">
                <a:extLst>
                  <a:ext uri="{FF2B5EF4-FFF2-40B4-BE49-F238E27FC236}">
                    <a16:creationId xmlns:a16="http://schemas.microsoft.com/office/drawing/2014/main" id="{C20B5927-C99A-4E01-9E24-9872D2129BC2}"/>
                  </a:ext>
                </a:extLst>
              </p:cNvPr>
              <p:cNvSpPr/>
              <p:nvPr/>
            </p:nvSpPr>
            <p:spPr bwMode="auto">
              <a:xfrm>
                <a:off x="2165165" y="166123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4" name="Oval 13">
                <a:extLst>
                  <a:ext uri="{FF2B5EF4-FFF2-40B4-BE49-F238E27FC236}">
                    <a16:creationId xmlns:a16="http://schemas.microsoft.com/office/drawing/2014/main" id="{14A44B89-44CA-49E6-AD9A-C5E18735544C}"/>
                  </a:ext>
                </a:extLst>
              </p:cNvPr>
              <p:cNvSpPr/>
              <p:nvPr/>
            </p:nvSpPr>
            <p:spPr bwMode="auto">
              <a:xfrm>
                <a:off x="1790700" y="1593850"/>
                <a:ext cx="247650" cy="241300"/>
              </a:xfrm>
              <a:prstGeom prst="ellipse">
                <a:avLst/>
              </a:prstGeom>
              <a:no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charset="0"/>
                    <a:ea typeface="+mn-ea"/>
                    <a:cs typeface="+mn-cs"/>
                  </a:rPr>
                  <a:t>~</a:t>
                </a:r>
              </a:p>
            </p:txBody>
          </p:sp>
          <p:cxnSp>
            <p:nvCxnSpPr>
              <p:cNvPr id="15" name="Straight Connector 14">
                <a:extLst>
                  <a:ext uri="{FF2B5EF4-FFF2-40B4-BE49-F238E27FC236}">
                    <a16:creationId xmlns:a16="http://schemas.microsoft.com/office/drawing/2014/main" id="{14ECB5D8-1453-43AA-BE90-D0E49FD665B6}"/>
                  </a:ext>
                </a:extLst>
              </p:cNvPr>
              <p:cNvCxnSpPr>
                <a:stCxn id="13" idx="1"/>
                <a:endCxn id="14" idx="6"/>
              </p:cNvCxnSpPr>
              <p:nvPr/>
            </p:nvCxnSpPr>
            <p:spPr bwMode="auto">
              <a:xfrm flipH="1">
                <a:off x="2038350" y="1714500"/>
                <a:ext cx="1268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6" name="Group 15">
              <a:extLst>
                <a:ext uri="{FF2B5EF4-FFF2-40B4-BE49-F238E27FC236}">
                  <a16:creationId xmlns:a16="http://schemas.microsoft.com/office/drawing/2014/main" id="{7EDDA8AF-3696-4CB0-8BFC-C6742279F8A8}"/>
                </a:ext>
              </a:extLst>
            </p:cNvPr>
            <p:cNvGrpSpPr/>
            <p:nvPr/>
          </p:nvGrpSpPr>
          <p:grpSpPr>
            <a:xfrm>
              <a:off x="1802765" y="2287588"/>
              <a:ext cx="649673" cy="241300"/>
              <a:chOff x="1790700" y="1593850"/>
              <a:chExt cx="649673" cy="241300"/>
            </a:xfrm>
          </p:grpSpPr>
          <p:sp>
            <p:nvSpPr>
              <p:cNvPr id="17" name="Rectangle 16">
                <a:extLst>
                  <a:ext uri="{FF2B5EF4-FFF2-40B4-BE49-F238E27FC236}">
                    <a16:creationId xmlns:a16="http://schemas.microsoft.com/office/drawing/2014/main" id="{6FC38549-F0AE-4909-BF39-77E65AA0A784}"/>
                  </a:ext>
                </a:extLst>
              </p:cNvPr>
              <p:cNvSpPr/>
              <p:nvPr/>
            </p:nvSpPr>
            <p:spPr bwMode="auto">
              <a:xfrm>
                <a:off x="2165165" y="166123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9" name="Oval 18">
                <a:extLst>
                  <a:ext uri="{FF2B5EF4-FFF2-40B4-BE49-F238E27FC236}">
                    <a16:creationId xmlns:a16="http://schemas.microsoft.com/office/drawing/2014/main" id="{6EFF8897-4891-4B4F-B38E-B60A2796CDCF}"/>
                  </a:ext>
                </a:extLst>
              </p:cNvPr>
              <p:cNvSpPr/>
              <p:nvPr/>
            </p:nvSpPr>
            <p:spPr bwMode="auto">
              <a:xfrm>
                <a:off x="1790700" y="1593850"/>
                <a:ext cx="247650" cy="241300"/>
              </a:xfrm>
              <a:prstGeom prst="ellipse">
                <a:avLst/>
              </a:prstGeom>
              <a:no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charset="0"/>
                    <a:ea typeface="+mn-ea"/>
                    <a:cs typeface="+mn-cs"/>
                  </a:rPr>
                  <a:t>~</a:t>
                </a:r>
              </a:p>
            </p:txBody>
          </p:sp>
          <p:cxnSp>
            <p:nvCxnSpPr>
              <p:cNvPr id="20" name="Straight Connector 19">
                <a:extLst>
                  <a:ext uri="{FF2B5EF4-FFF2-40B4-BE49-F238E27FC236}">
                    <a16:creationId xmlns:a16="http://schemas.microsoft.com/office/drawing/2014/main" id="{831CE6BF-B8B7-4DEC-BA4F-0A8D777CE4C5}"/>
                  </a:ext>
                </a:extLst>
              </p:cNvPr>
              <p:cNvCxnSpPr>
                <a:stCxn id="17" idx="1"/>
                <a:endCxn id="19" idx="6"/>
              </p:cNvCxnSpPr>
              <p:nvPr/>
            </p:nvCxnSpPr>
            <p:spPr bwMode="auto">
              <a:xfrm flipH="1">
                <a:off x="2038350" y="1714500"/>
                <a:ext cx="1268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21" name="Straight Connector 20">
              <a:extLst>
                <a:ext uri="{FF2B5EF4-FFF2-40B4-BE49-F238E27FC236}">
                  <a16:creationId xmlns:a16="http://schemas.microsoft.com/office/drawing/2014/main" id="{1E164A26-44C6-4E14-B4DD-6B88394A606D}"/>
                </a:ext>
              </a:extLst>
            </p:cNvPr>
            <p:cNvCxnSpPr>
              <a:cxnSpLocks/>
              <a:stCxn id="6" idx="2"/>
            </p:cNvCxnSpPr>
            <p:nvPr/>
          </p:nvCxnSpPr>
          <p:spPr bwMode="auto">
            <a:xfrm flipH="1">
              <a:off x="1581309" y="1612900"/>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E9539A32-1802-4200-A96C-68EC7AF189AA}"/>
                </a:ext>
              </a:extLst>
            </p:cNvPr>
            <p:cNvCxnSpPr>
              <a:cxnSpLocks/>
            </p:cNvCxnSpPr>
            <p:nvPr/>
          </p:nvCxnSpPr>
          <p:spPr bwMode="auto">
            <a:xfrm flipH="1">
              <a:off x="1581309" y="2015331"/>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F29F1269-5540-4B30-A637-7A1305B3C65A}"/>
                </a:ext>
              </a:extLst>
            </p:cNvPr>
            <p:cNvCxnSpPr>
              <a:cxnSpLocks/>
            </p:cNvCxnSpPr>
            <p:nvPr/>
          </p:nvCxnSpPr>
          <p:spPr bwMode="auto">
            <a:xfrm flipH="1">
              <a:off x="1578928" y="2413000"/>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E5A2591D-A744-4D32-ABD6-84236AD81C63}"/>
                </a:ext>
              </a:extLst>
            </p:cNvPr>
            <p:cNvCxnSpPr>
              <a:cxnSpLocks/>
            </p:cNvCxnSpPr>
            <p:nvPr/>
          </p:nvCxnSpPr>
          <p:spPr bwMode="auto">
            <a:xfrm>
              <a:off x="1583690" y="1610518"/>
              <a:ext cx="0" cy="114538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6" name="Group 35">
              <a:extLst>
                <a:ext uri="{FF2B5EF4-FFF2-40B4-BE49-F238E27FC236}">
                  <a16:creationId xmlns:a16="http://schemas.microsoft.com/office/drawing/2014/main" id="{0D3F5762-4FAB-4E40-9E9B-A01E58D9F3AC}"/>
                </a:ext>
              </a:extLst>
            </p:cNvPr>
            <p:cNvGrpSpPr/>
            <p:nvPr/>
          </p:nvGrpSpPr>
          <p:grpSpPr>
            <a:xfrm>
              <a:off x="1476534" y="2758282"/>
              <a:ext cx="233363" cy="52387"/>
              <a:chOff x="1473994" y="2859882"/>
              <a:chExt cx="233363" cy="52387"/>
            </a:xfrm>
          </p:grpSpPr>
          <p:cxnSp>
            <p:nvCxnSpPr>
              <p:cNvPr id="29" name="Straight Connector 28">
                <a:extLst>
                  <a:ext uri="{FF2B5EF4-FFF2-40B4-BE49-F238E27FC236}">
                    <a16:creationId xmlns:a16="http://schemas.microsoft.com/office/drawing/2014/main" id="{95BA674E-2F16-4133-B0C1-79E0684527E8}"/>
                  </a:ext>
                </a:extLst>
              </p:cNvPr>
              <p:cNvCxnSpPr>
                <a:cxnSpLocks/>
              </p:cNvCxnSpPr>
              <p:nvPr/>
            </p:nvCxnSpPr>
            <p:spPr bwMode="auto">
              <a:xfrm flipH="1">
                <a:off x="1473994" y="28598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7D68870A-586A-489E-AFB6-C8B04ADD06B1}"/>
                  </a:ext>
                </a:extLst>
              </p:cNvPr>
              <p:cNvCxnSpPr>
                <a:cxnSpLocks/>
              </p:cNvCxnSpPr>
              <p:nvPr/>
            </p:nvCxnSpPr>
            <p:spPr bwMode="auto">
              <a:xfrm>
                <a:off x="1643063"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0C25C543-A274-423F-989E-D1EAC63BC83D}"/>
                  </a:ext>
                </a:extLst>
              </p:cNvPr>
              <p:cNvCxnSpPr>
                <a:cxnSpLocks/>
              </p:cNvCxnSpPr>
              <p:nvPr/>
            </p:nvCxnSpPr>
            <p:spPr bwMode="auto">
              <a:xfrm>
                <a:off x="1593057"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7424030D-E9C8-474A-860F-407E8D9E29BC}"/>
                  </a:ext>
                </a:extLst>
              </p:cNvPr>
              <p:cNvCxnSpPr>
                <a:cxnSpLocks/>
              </p:cNvCxnSpPr>
              <p:nvPr/>
            </p:nvCxnSpPr>
            <p:spPr bwMode="auto">
              <a:xfrm>
                <a:off x="1543051"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1A6627AB-1AE9-4592-A081-4E7AC7025BDF}"/>
                  </a:ext>
                </a:extLst>
              </p:cNvPr>
              <p:cNvCxnSpPr>
                <a:cxnSpLocks/>
              </p:cNvCxnSpPr>
              <p:nvPr/>
            </p:nvCxnSpPr>
            <p:spPr bwMode="auto">
              <a:xfrm>
                <a:off x="1493045"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37" name="Straight Connector 36">
              <a:extLst>
                <a:ext uri="{FF2B5EF4-FFF2-40B4-BE49-F238E27FC236}">
                  <a16:creationId xmlns:a16="http://schemas.microsoft.com/office/drawing/2014/main" id="{EA035F19-8C04-4C09-AC0A-C0FA46CB2DA6}"/>
                </a:ext>
              </a:extLst>
            </p:cNvPr>
            <p:cNvCxnSpPr>
              <a:cxnSpLocks/>
              <a:stCxn id="48" idx="2"/>
              <a:endCxn id="3" idx="3"/>
            </p:cNvCxnSpPr>
            <p:nvPr/>
          </p:nvCxnSpPr>
          <p:spPr bwMode="auto">
            <a:xfrm flipH="1" flipV="1">
              <a:off x="2452438" y="1612900"/>
              <a:ext cx="480229" cy="238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44ED4664-EA49-46C4-81CE-1F2AB6947D02}"/>
                </a:ext>
              </a:extLst>
            </p:cNvPr>
            <p:cNvCxnSpPr>
              <a:cxnSpLocks/>
              <a:stCxn id="51" idx="2"/>
              <a:endCxn id="13" idx="3"/>
            </p:cNvCxnSpPr>
            <p:nvPr/>
          </p:nvCxnSpPr>
          <p:spPr bwMode="auto">
            <a:xfrm flipH="1" flipV="1">
              <a:off x="2452438" y="2010569"/>
              <a:ext cx="480229"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C424EC34-0CB0-4554-9CA9-DB61AFDC2930}"/>
                </a:ext>
              </a:extLst>
            </p:cNvPr>
            <p:cNvCxnSpPr>
              <a:cxnSpLocks/>
              <a:stCxn id="52" idx="2"/>
              <a:endCxn id="17" idx="3"/>
            </p:cNvCxnSpPr>
            <p:nvPr/>
          </p:nvCxnSpPr>
          <p:spPr bwMode="auto">
            <a:xfrm flipH="1">
              <a:off x="2452438" y="2405857"/>
              <a:ext cx="482610" cy="238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8" name="Oval 47">
              <a:extLst>
                <a:ext uri="{FF2B5EF4-FFF2-40B4-BE49-F238E27FC236}">
                  <a16:creationId xmlns:a16="http://schemas.microsoft.com/office/drawing/2014/main" id="{BCADFC03-B16B-4396-89B3-CF1CD83D1978}"/>
                </a:ext>
              </a:extLst>
            </p:cNvPr>
            <p:cNvSpPr/>
            <p:nvPr/>
          </p:nvSpPr>
          <p:spPr bwMode="auto">
            <a:xfrm>
              <a:off x="2932667" y="1584326"/>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1" name="Oval 50">
              <a:extLst>
                <a:ext uri="{FF2B5EF4-FFF2-40B4-BE49-F238E27FC236}">
                  <a16:creationId xmlns:a16="http://schemas.microsoft.com/office/drawing/2014/main" id="{652D2092-8104-448F-8206-614432AB2BF5}"/>
                </a:ext>
              </a:extLst>
            </p:cNvPr>
            <p:cNvSpPr/>
            <p:nvPr/>
          </p:nvSpPr>
          <p:spPr bwMode="auto">
            <a:xfrm>
              <a:off x="2932667" y="1979614"/>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2" name="Oval 51">
              <a:extLst>
                <a:ext uri="{FF2B5EF4-FFF2-40B4-BE49-F238E27FC236}">
                  <a16:creationId xmlns:a16="http://schemas.microsoft.com/office/drawing/2014/main" id="{E207B628-2DFF-4E80-B5E2-8D29FA45AAF7}"/>
                </a:ext>
              </a:extLst>
            </p:cNvPr>
            <p:cNvSpPr/>
            <p:nvPr/>
          </p:nvSpPr>
          <p:spPr bwMode="auto">
            <a:xfrm>
              <a:off x="2935048" y="2374901"/>
              <a:ext cx="57151"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 name="Rectangle 73">
              <a:extLst>
                <a:ext uri="{FF2B5EF4-FFF2-40B4-BE49-F238E27FC236}">
                  <a16:creationId xmlns:a16="http://schemas.microsoft.com/office/drawing/2014/main" id="{DD297AAB-56F9-4F1E-85CC-31F10A918AC3}"/>
                </a:ext>
              </a:extLst>
            </p:cNvPr>
            <p:cNvSpPr/>
            <p:nvPr/>
          </p:nvSpPr>
          <p:spPr>
            <a:xfrm>
              <a:off x="1622040" y="1167884"/>
              <a:ext cx="784189"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Vsource</a:t>
              </a:r>
              <a:endParaRPr kumimoji="0" lang="en-US" sz="14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75" name="Rectangle 74">
              <a:extLst>
                <a:ext uri="{FF2B5EF4-FFF2-40B4-BE49-F238E27FC236}">
                  <a16:creationId xmlns:a16="http://schemas.microsoft.com/office/drawing/2014/main" id="{7665FC4F-0608-4043-8FE1-418A82DC97A3}"/>
                </a:ext>
              </a:extLst>
            </p:cNvPr>
            <p:cNvSpPr/>
            <p:nvPr/>
          </p:nvSpPr>
          <p:spPr>
            <a:xfrm>
              <a:off x="2668202" y="1128197"/>
              <a:ext cx="538930"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Bus k</a:t>
              </a:r>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76" name="Rectangle 75">
              <a:extLst>
                <a:ext uri="{FF2B5EF4-FFF2-40B4-BE49-F238E27FC236}">
                  <a16:creationId xmlns:a16="http://schemas.microsoft.com/office/drawing/2014/main" id="{ABC36BBB-FDD6-4324-9F29-45726DE0DE2E}"/>
                </a:ext>
              </a:extLst>
            </p:cNvPr>
            <p:cNvSpPr/>
            <p:nvPr/>
          </p:nvSpPr>
          <p:spPr>
            <a:xfrm>
              <a:off x="4738933" y="1126609"/>
              <a:ext cx="582211"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Bus m</a:t>
              </a:r>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77" name="Rectangle 76">
              <a:extLst>
                <a:ext uri="{FF2B5EF4-FFF2-40B4-BE49-F238E27FC236}">
                  <a16:creationId xmlns:a16="http://schemas.microsoft.com/office/drawing/2014/main" id="{CA56A3BD-7448-433A-96CF-62D3E465F785}"/>
                </a:ext>
              </a:extLst>
            </p:cNvPr>
            <p:cNvSpPr/>
            <p:nvPr/>
          </p:nvSpPr>
          <p:spPr>
            <a:xfrm>
              <a:off x="6682351" y="1136134"/>
              <a:ext cx="538930"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Bus n</a:t>
              </a:r>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85" name="Rectangle 84">
              <a:extLst>
                <a:ext uri="{FF2B5EF4-FFF2-40B4-BE49-F238E27FC236}">
                  <a16:creationId xmlns:a16="http://schemas.microsoft.com/office/drawing/2014/main" id="{1D1D8376-B6F1-426B-81B1-739983723A77}"/>
                </a:ext>
              </a:extLst>
            </p:cNvPr>
            <p:cNvSpPr/>
            <p:nvPr/>
          </p:nvSpPr>
          <p:spPr>
            <a:xfrm>
              <a:off x="2831057" y="1590159"/>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86" name="Rectangle 85">
              <a:extLst>
                <a:ext uri="{FF2B5EF4-FFF2-40B4-BE49-F238E27FC236}">
                  <a16:creationId xmlns:a16="http://schemas.microsoft.com/office/drawing/2014/main" id="{071C725F-EAF2-4AD5-AED9-CD6B8D3A5625}"/>
                </a:ext>
              </a:extLst>
            </p:cNvPr>
            <p:cNvSpPr/>
            <p:nvPr/>
          </p:nvSpPr>
          <p:spPr>
            <a:xfrm>
              <a:off x="2831057" y="1994971"/>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87" name="Rectangle 86">
              <a:extLst>
                <a:ext uri="{FF2B5EF4-FFF2-40B4-BE49-F238E27FC236}">
                  <a16:creationId xmlns:a16="http://schemas.microsoft.com/office/drawing/2014/main" id="{3E5DE84A-9466-4D81-83E0-9F811848FAE0}"/>
                </a:ext>
              </a:extLst>
            </p:cNvPr>
            <p:cNvSpPr/>
            <p:nvPr/>
          </p:nvSpPr>
          <p:spPr>
            <a:xfrm>
              <a:off x="2835819" y="2390259"/>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88" name="Rectangle 87">
              <a:extLst>
                <a:ext uri="{FF2B5EF4-FFF2-40B4-BE49-F238E27FC236}">
                  <a16:creationId xmlns:a16="http://schemas.microsoft.com/office/drawing/2014/main" id="{E07C74E3-34C9-414D-9613-584887678816}"/>
                </a:ext>
              </a:extLst>
            </p:cNvPr>
            <p:cNvSpPr/>
            <p:nvPr/>
          </p:nvSpPr>
          <p:spPr bwMode="auto">
            <a:xfrm>
              <a:off x="4779331" y="1424780"/>
              <a:ext cx="466724" cy="122158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89" name="Oval 88">
              <a:extLst>
                <a:ext uri="{FF2B5EF4-FFF2-40B4-BE49-F238E27FC236}">
                  <a16:creationId xmlns:a16="http://schemas.microsoft.com/office/drawing/2014/main" id="{8C7F47E2-1BB5-46FD-8CD0-9089E5DFF52D}"/>
                </a:ext>
              </a:extLst>
            </p:cNvPr>
            <p:cNvSpPr/>
            <p:nvPr/>
          </p:nvSpPr>
          <p:spPr bwMode="auto">
            <a:xfrm>
              <a:off x="4975780" y="1584326"/>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0" name="Oval 89">
              <a:extLst>
                <a:ext uri="{FF2B5EF4-FFF2-40B4-BE49-F238E27FC236}">
                  <a16:creationId xmlns:a16="http://schemas.microsoft.com/office/drawing/2014/main" id="{CA5ECBF0-4E1B-4B53-B24D-CBD04B04CC51}"/>
                </a:ext>
              </a:extLst>
            </p:cNvPr>
            <p:cNvSpPr/>
            <p:nvPr/>
          </p:nvSpPr>
          <p:spPr bwMode="auto">
            <a:xfrm>
              <a:off x="4975780" y="1979614"/>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1" name="Oval 90">
              <a:extLst>
                <a:ext uri="{FF2B5EF4-FFF2-40B4-BE49-F238E27FC236}">
                  <a16:creationId xmlns:a16="http://schemas.microsoft.com/office/drawing/2014/main" id="{FF0E6FCE-AFD0-49F2-A665-C65DEBE026C9}"/>
                </a:ext>
              </a:extLst>
            </p:cNvPr>
            <p:cNvSpPr/>
            <p:nvPr/>
          </p:nvSpPr>
          <p:spPr bwMode="auto">
            <a:xfrm>
              <a:off x="4978161" y="2374901"/>
              <a:ext cx="57151"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2" name="Rectangle 91">
              <a:extLst>
                <a:ext uri="{FF2B5EF4-FFF2-40B4-BE49-F238E27FC236}">
                  <a16:creationId xmlns:a16="http://schemas.microsoft.com/office/drawing/2014/main" id="{B320024F-DDB8-49F2-86ED-44C85654F16E}"/>
                </a:ext>
              </a:extLst>
            </p:cNvPr>
            <p:cNvSpPr/>
            <p:nvPr/>
          </p:nvSpPr>
          <p:spPr>
            <a:xfrm>
              <a:off x="4874170" y="1590159"/>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93" name="Rectangle 92">
              <a:extLst>
                <a:ext uri="{FF2B5EF4-FFF2-40B4-BE49-F238E27FC236}">
                  <a16:creationId xmlns:a16="http://schemas.microsoft.com/office/drawing/2014/main" id="{0BA96915-89F6-47E6-836D-84BA3A5614B8}"/>
                </a:ext>
              </a:extLst>
            </p:cNvPr>
            <p:cNvSpPr/>
            <p:nvPr/>
          </p:nvSpPr>
          <p:spPr>
            <a:xfrm>
              <a:off x="4874170" y="1994971"/>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94" name="Rectangle 93">
              <a:extLst>
                <a:ext uri="{FF2B5EF4-FFF2-40B4-BE49-F238E27FC236}">
                  <a16:creationId xmlns:a16="http://schemas.microsoft.com/office/drawing/2014/main" id="{E706E0FF-06FA-4D44-BD0D-6FFF1FF1EF91}"/>
                </a:ext>
              </a:extLst>
            </p:cNvPr>
            <p:cNvSpPr/>
            <p:nvPr/>
          </p:nvSpPr>
          <p:spPr>
            <a:xfrm>
              <a:off x="4878932" y="2390259"/>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cxnSp>
          <p:nvCxnSpPr>
            <p:cNvPr id="55" name="Straight Connector 54">
              <a:extLst>
                <a:ext uri="{FF2B5EF4-FFF2-40B4-BE49-F238E27FC236}">
                  <a16:creationId xmlns:a16="http://schemas.microsoft.com/office/drawing/2014/main" id="{048808A3-DF21-4E07-BC1D-B308E4B15770}"/>
                </a:ext>
              </a:extLst>
            </p:cNvPr>
            <p:cNvCxnSpPr>
              <a:cxnSpLocks/>
            </p:cNvCxnSpPr>
            <p:nvPr/>
          </p:nvCxnSpPr>
          <p:spPr bwMode="auto">
            <a:xfrm flipH="1">
              <a:off x="2995366" y="1615281"/>
              <a:ext cx="1979224"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83049C1F-9373-4A97-964F-851643F4E78A}"/>
                </a:ext>
              </a:extLst>
            </p:cNvPr>
            <p:cNvCxnSpPr>
              <a:cxnSpLocks/>
            </p:cNvCxnSpPr>
            <p:nvPr/>
          </p:nvCxnSpPr>
          <p:spPr bwMode="auto">
            <a:xfrm flipH="1">
              <a:off x="2995365" y="2012951"/>
              <a:ext cx="1974463"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04D76247-9861-45E5-A38F-7E88B8EEC729}"/>
                </a:ext>
              </a:extLst>
            </p:cNvPr>
            <p:cNvCxnSpPr>
              <a:cxnSpLocks/>
            </p:cNvCxnSpPr>
            <p:nvPr/>
          </p:nvCxnSpPr>
          <p:spPr bwMode="auto">
            <a:xfrm flipH="1">
              <a:off x="2995364" y="2410619"/>
              <a:ext cx="1979226"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95" name="Rectangle 94">
              <a:extLst>
                <a:ext uri="{FF2B5EF4-FFF2-40B4-BE49-F238E27FC236}">
                  <a16:creationId xmlns:a16="http://schemas.microsoft.com/office/drawing/2014/main" id="{D1AA5CCD-10B9-4A3F-B543-582DFB787CC6}"/>
                </a:ext>
              </a:extLst>
            </p:cNvPr>
            <p:cNvSpPr/>
            <p:nvPr/>
          </p:nvSpPr>
          <p:spPr bwMode="auto">
            <a:xfrm>
              <a:off x="6779581" y="1424780"/>
              <a:ext cx="466724" cy="122158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6" name="Oval 95">
              <a:extLst>
                <a:ext uri="{FF2B5EF4-FFF2-40B4-BE49-F238E27FC236}">
                  <a16:creationId xmlns:a16="http://schemas.microsoft.com/office/drawing/2014/main" id="{A54A66C2-CE9A-47D9-8766-BCA18870F246}"/>
                </a:ext>
              </a:extLst>
            </p:cNvPr>
            <p:cNvSpPr/>
            <p:nvPr/>
          </p:nvSpPr>
          <p:spPr bwMode="auto">
            <a:xfrm>
              <a:off x="6971267" y="1584326"/>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7" name="Oval 96">
              <a:extLst>
                <a:ext uri="{FF2B5EF4-FFF2-40B4-BE49-F238E27FC236}">
                  <a16:creationId xmlns:a16="http://schemas.microsoft.com/office/drawing/2014/main" id="{7B4E10F6-732E-4A96-AC20-CDDB7D0C5504}"/>
                </a:ext>
              </a:extLst>
            </p:cNvPr>
            <p:cNvSpPr/>
            <p:nvPr/>
          </p:nvSpPr>
          <p:spPr bwMode="auto">
            <a:xfrm>
              <a:off x="6976030" y="1979614"/>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8" name="Oval 97">
              <a:extLst>
                <a:ext uri="{FF2B5EF4-FFF2-40B4-BE49-F238E27FC236}">
                  <a16:creationId xmlns:a16="http://schemas.microsoft.com/office/drawing/2014/main" id="{AC551825-289A-40A6-B16C-A7611F8FB6CA}"/>
                </a:ext>
              </a:extLst>
            </p:cNvPr>
            <p:cNvSpPr/>
            <p:nvPr/>
          </p:nvSpPr>
          <p:spPr bwMode="auto">
            <a:xfrm>
              <a:off x="6978411" y="2374901"/>
              <a:ext cx="57151"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9" name="Rectangle 98">
              <a:extLst>
                <a:ext uri="{FF2B5EF4-FFF2-40B4-BE49-F238E27FC236}">
                  <a16:creationId xmlns:a16="http://schemas.microsoft.com/office/drawing/2014/main" id="{355986AB-5269-4290-ADEA-152F7F2A7A1F}"/>
                </a:ext>
              </a:extLst>
            </p:cNvPr>
            <p:cNvSpPr/>
            <p:nvPr/>
          </p:nvSpPr>
          <p:spPr>
            <a:xfrm>
              <a:off x="6874420" y="1590159"/>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100" name="Rectangle 99">
              <a:extLst>
                <a:ext uri="{FF2B5EF4-FFF2-40B4-BE49-F238E27FC236}">
                  <a16:creationId xmlns:a16="http://schemas.microsoft.com/office/drawing/2014/main" id="{0F16EDE9-72DB-40E8-8C4D-F617FC4E4016}"/>
                </a:ext>
              </a:extLst>
            </p:cNvPr>
            <p:cNvSpPr/>
            <p:nvPr/>
          </p:nvSpPr>
          <p:spPr>
            <a:xfrm>
              <a:off x="6874420" y="1994971"/>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101" name="Rectangle 100">
              <a:extLst>
                <a:ext uri="{FF2B5EF4-FFF2-40B4-BE49-F238E27FC236}">
                  <a16:creationId xmlns:a16="http://schemas.microsoft.com/office/drawing/2014/main" id="{02811537-0A71-4032-A15B-131C7FDC248B}"/>
                </a:ext>
              </a:extLst>
            </p:cNvPr>
            <p:cNvSpPr/>
            <p:nvPr/>
          </p:nvSpPr>
          <p:spPr>
            <a:xfrm>
              <a:off x="6879182" y="2390259"/>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cxnSp>
          <p:nvCxnSpPr>
            <p:cNvPr id="67" name="Straight Connector 66">
              <a:extLst>
                <a:ext uri="{FF2B5EF4-FFF2-40B4-BE49-F238E27FC236}">
                  <a16:creationId xmlns:a16="http://schemas.microsoft.com/office/drawing/2014/main" id="{C9785D81-EBC0-4FFE-B041-FDCE537DD64C}"/>
                </a:ext>
              </a:extLst>
            </p:cNvPr>
            <p:cNvCxnSpPr>
              <a:cxnSpLocks/>
            </p:cNvCxnSpPr>
            <p:nvPr/>
          </p:nvCxnSpPr>
          <p:spPr bwMode="auto">
            <a:xfrm flipH="1">
              <a:off x="5035140" y="1615282"/>
              <a:ext cx="1930175" cy="0"/>
            </a:xfrm>
            <a:prstGeom prst="line">
              <a:avLst/>
            </a:prstGeom>
            <a:solidFill>
              <a:schemeClr val="accent1"/>
            </a:solidFill>
            <a:ln w="9525" cap="flat" cmpd="sng" algn="ctr">
              <a:solidFill>
                <a:srgbClr val="0070C0"/>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90F87144-BE7E-4CF7-95BB-1FDE9961BF3C}"/>
                </a:ext>
              </a:extLst>
            </p:cNvPr>
            <p:cNvCxnSpPr>
              <a:cxnSpLocks/>
            </p:cNvCxnSpPr>
            <p:nvPr/>
          </p:nvCxnSpPr>
          <p:spPr bwMode="auto">
            <a:xfrm flipH="1">
              <a:off x="5035140" y="2011363"/>
              <a:ext cx="1941844" cy="1589"/>
            </a:xfrm>
            <a:prstGeom prst="line">
              <a:avLst/>
            </a:prstGeom>
            <a:solidFill>
              <a:schemeClr val="accent1"/>
            </a:solidFill>
            <a:ln w="9525" cap="flat" cmpd="sng" algn="ctr">
              <a:solidFill>
                <a:srgbClr val="0070C0"/>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B09D9984-A98F-4973-824F-217E62CFCBD1}"/>
                </a:ext>
              </a:extLst>
            </p:cNvPr>
            <p:cNvCxnSpPr>
              <a:cxnSpLocks/>
            </p:cNvCxnSpPr>
            <p:nvPr/>
          </p:nvCxnSpPr>
          <p:spPr bwMode="auto">
            <a:xfrm flipH="1">
              <a:off x="5035139" y="2406650"/>
              <a:ext cx="1944226" cy="3970"/>
            </a:xfrm>
            <a:prstGeom prst="line">
              <a:avLst/>
            </a:prstGeom>
            <a:solidFill>
              <a:schemeClr val="accent1"/>
            </a:solidFill>
            <a:ln w="9525" cap="flat" cmpd="sng" algn="ctr">
              <a:solidFill>
                <a:srgbClr val="0070C0"/>
              </a:solidFill>
              <a:prstDash val="solid"/>
              <a:round/>
              <a:headEnd type="none" w="med" len="med"/>
              <a:tailEnd type="none" w="med" len="med"/>
            </a:ln>
            <a:effectLst/>
          </p:spPr>
        </p:cxnSp>
        <p:sp>
          <p:nvSpPr>
            <p:cNvPr id="102" name="Rectangle 101">
              <a:extLst>
                <a:ext uri="{FF2B5EF4-FFF2-40B4-BE49-F238E27FC236}">
                  <a16:creationId xmlns:a16="http://schemas.microsoft.com/office/drawing/2014/main" id="{772F75C5-E3B9-4AB6-B21A-C5EB2AB99569}"/>
                </a:ext>
              </a:extLst>
            </p:cNvPr>
            <p:cNvSpPr/>
            <p:nvPr/>
          </p:nvSpPr>
          <p:spPr>
            <a:xfrm>
              <a:off x="3646103" y="1348859"/>
              <a:ext cx="583814"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Line 1</a:t>
              </a:r>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103" name="Rectangle 102">
              <a:extLst>
                <a:ext uri="{FF2B5EF4-FFF2-40B4-BE49-F238E27FC236}">
                  <a16:creationId xmlns:a16="http://schemas.microsoft.com/office/drawing/2014/main" id="{2EF28098-FC8B-47F7-B506-7E4BE3ACEEA0}"/>
                </a:ext>
              </a:extLst>
            </p:cNvPr>
            <p:cNvSpPr/>
            <p:nvPr/>
          </p:nvSpPr>
          <p:spPr>
            <a:xfrm>
              <a:off x="5798753" y="1344096"/>
              <a:ext cx="583814"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Line 2</a:t>
              </a:r>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p:grpSp>
          <p:nvGrpSpPr>
            <p:cNvPr id="31" name="Group 30">
              <a:extLst>
                <a:ext uri="{FF2B5EF4-FFF2-40B4-BE49-F238E27FC236}">
                  <a16:creationId xmlns:a16="http://schemas.microsoft.com/office/drawing/2014/main" id="{53EAFB68-4AEE-4CE7-9A90-83123FB8E0DA}"/>
                </a:ext>
              </a:extLst>
            </p:cNvPr>
            <p:cNvGrpSpPr/>
            <p:nvPr/>
          </p:nvGrpSpPr>
          <p:grpSpPr>
            <a:xfrm>
              <a:off x="7031832" y="1559633"/>
              <a:ext cx="1035608" cy="1251035"/>
              <a:chOff x="7246131" y="1478671"/>
              <a:chExt cx="1035608" cy="1251035"/>
            </a:xfrm>
          </p:grpSpPr>
          <p:sp>
            <p:nvSpPr>
              <p:cNvPr id="124" name="Rectangle 123">
                <a:extLst>
                  <a:ext uri="{FF2B5EF4-FFF2-40B4-BE49-F238E27FC236}">
                    <a16:creationId xmlns:a16="http://schemas.microsoft.com/office/drawing/2014/main" id="{1D9FE544-5E9B-4C7E-86BF-15BCB99BE49C}"/>
                  </a:ext>
                </a:extLst>
              </p:cNvPr>
              <p:cNvSpPr/>
              <p:nvPr/>
            </p:nvSpPr>
            <p:spPr bwMode="auto">
              <a:xfrm>
                <a:off x="7680300" y="1478671"/>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126" name="Straight Connector 125">
                <a:extLst>
                  <a:ext uri="{FF2B5EF4-FFF2-40B4-BE49-F238E27FC236}">
                    <a16:creationId xmlns:a16="http://schemas.microsoft.com/office/drawing/2014/main" id="{EF3B2445-5D26-4BD2-B10A-31A7121AD896}"/>
                  </a:ext>
                </a:extLst>
              </p:cNvPr>
              <p:cNvCxnSpPr>
                <a:cxnSpLocks/>
                <a:stCxn id="124" idx="1"/>
              </p:cNvCxnSpPr>
              <p:nvPr/>
            </p:nvCxnSpPr>
            <p:spPr bwMode="auto">
              <a:xfrm flipH="1">
                <a:off x="7246131" y="1531937"/>
                <a:ext cx="43416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8" name="Rectangle 127">
                <a:extLst>
                  <a:ext uri="{FF2B5EF4-FFF2-40B4-BE49-F238E27FC236}">
                    <a16:creationId xmlns:a16="http://schemas.microsoft.com/office/drawing/2014/main" id="{C897DA3F-62A5-41D6-9098-10A9550791A3}"/>
                  </a:ext>
                </a:extLst>
              </p:cNvPr>
              <p:cNvSpPr/>
              <p:nvPr/>
            </p:nvSpPr>
            <p:spPr bwMode="auto">
              <a:xfrm>
                <a:off x="7680300" y="1876340"/>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130" name="Straight Connector 129">
                <a:extLst>
                  <a:ext uri="{FF2B5EF4-FFF2-40B4-BE49-F238E27FC236}">
                    <a16:creationId xmlns:a16="http://schemas.microsoft.com/office/drawing/2014/main" id="{052312F6-459B-45ED-A190-AA879AA54647}"/>
                  </a:ext>
                </a:extLst>
              </p:cNvPr>
              <p:cNvCxnSpPr>
                <a:cxnSpLocks/>
                <a:endCxn id="128" idx="1"/>
              </p:cNvCxnSpPr>
              <p:nvPr/>
            </p:nvCxnSpPr>
            <p:spPr bwMode="auto">
              <a:xfrm>
                <a:off x="7258037" y="1929606"/>
                <a:ext cx="42226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2" name="Rectangle 131">
                <a:extLst>
                  <a:ext uri="{FF2B5EF4-FFF2-40B4-BE49-F238E27FC236}">
                    <a16:creationId xmlns:a16="http://schemas.microsoft.com/office/drawing/2014/main" id="{FED4E61C-DD0A-4EFD-B757-1755C9DF1E9D}"/>
                  </a:ext>
                </a:extLst>
              </p:cNvPr>
              <p:cNvSpPr/>
              <p:nvPr/>
            </p:nvSpPr>
            <p:spPr bwMode="auto">
              <a:xfrm>
                <a:off x="7680300" y="2274009"/>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136" name="Straight Connector 135">
                <a:extLst>
                  <a:ext uri="{FF2B5EF4-FFF2-40B4-BE49-F238E27FC236}">
                    <a16:creationId xmlns:a16="http://schemas.microsoft.com/office/drawing/2014/main" id="{BE1A1BBE-30B6-4FCD-8AC5-D8F82825F50F}"/>
                  </a:ext>
                </a:extLst>
              </p:cNvPr>
              <p:cNvCxnSpPr>
                <a:cxnSpLocks/>
                <a:stCxn id="132" idx="1"/>
              </p:cNvCxnSpPr>
              <p:nvPr/>
            </p:nvCxnSpPr>
            <p:spPr bwMode="auto">
              <a:xfrm flipH="1">
                <a:off x="7253275" y="2327275"/>
                <a:ext cx="42702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8" name="Straight Connector 137">
                <a:extLst>
                  <a:ext uri="{FF2B5EF4-FFF2-40B4-BE49-F238E27FC236}">
                    <a16:creationId xmlns:a16="http://schemas.microsoft.com/office/drawing/2014/main" id="{791D3AD7-356F-4205-8A2E-DB3300D35647}"/>
                  </a:ext>
                </a:extLst>
              </p:cNvPr>
              <p:cNvCxnSpPr>
                <a:cxnSpLocks/>
              </p:cNvCxnSpPr>
              <p:nvPr/>
            </p:nvCxnSpPr>
            <p:spPr bwMode="auto">
              <a:xfrm flipH="1">
                <a:off x="7955508" y="1934368"/>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9" name="Straight Connector 138">
                <a:extLst>
                  <a:ext uri="{FF2B5EF4-FFF2-40B4-BE49-F238E27FC236}">
                    <a16:creationId xmlns:a16="http://schemas.microsoft.com/office/drawing/2014/main" id="{5A54B63A-4DE1-4DA7-BDDA-15CD612E9C9E}"/>
                  </a:ext>
                </a:extLst>
              </p:cNvPr>
              <p:cNvCxnSpPr>
                <a:cxnSpLocks/>
              </p:cNvCxnSpPr>
              <p:nvPr/>
            </p:nvCxnSpPr>
            <p:spPr bwMode="auto">
              <a:xfrm flipH="1">
                <a:off x="7957889" y="2332037"/>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B1DBAD8D-C3AF-4339-BC3D-87C7FE290F0A}"/>
                  </a:ext>
                </a:extLst>
              </p:cNvPr>
              <p:cNvCxnSpPr>
                <a:cxnSpLocks/>
              </p:cNvCxnSpPr>
              <p:nvPr/>
            </p:nvCxnSpPr>
            <p:spPr bwMode="auto">
              <a:xfrm>
                <a:off x="8174583" y="1529555"/>
                <a:ext cx="0" cy="114538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41" name="Group 140">
                <a:extLst>
                  <a:ext uri="{FF2B5EF4-FFF2-40B4-BE49-F238E27FC236}">
                    <a16:creationId xmlns:a16="http://schemas.microsoft.com/office/drawing/2014/main" id="{1DAE100F-A1BE-4C2C-A8BA-F7F94E734E15}"/>
                  </a:ext>
                </a:extLst>
              </p:cNvPr>
              <p:cNvGrpSpPr/>
              <p:nvPr/>
            </p:nvGrpSpPr>
            <p:grpSpPr>
              <a:xfrm>
                <a:off x="8048376" y="2677319"/>
                <a:ext cx="233363" cy="52387"/>
                <a:chOff x="1473994" y="2859882"/>
                <a:chExt cx="233363" cy="52387"/>
              </a:xfrm>
            </p:grpSpPr>
            <p:cxnSp>
              <p:nvCxnSpPr>
                <p:cNvPr id="142" name="Straight Connector 141">
                  <a:extLst>
                    <a:ext uri="{FF2B5EF4-FFF2-40B4-BE49-F238E27FC236}">
                      <a16:creationId xmlns:a16="http://schemas.microsoft.com/office/drawing/2014/main" id="{EC9D0BE1-CFB2-4758-9168-8BF5105B6F0F}"/>
                    </a:ext>
                  </a:extLst>
                </p:cNvPr>
                <p:cNvCxnSpPr>
                  <a:cxnSpLocks/>
                </p:cNvCxnSpPr>
                <p:nvPr/>
              </p:nvCxnSpPr>
              <p:spPr bwMode="auto">
                <a:xfrm flipH="1">
                  <a:off x="1473994" y="28598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id="{D7965D30-922F-4714-8581-E8107708E90F}"/>
                    </a:ext>
                  </a:extLst>
                </p:cNvPr>
                <p:cNvCxnSpPr>
                  <a:cxnSpLocks/>
                </p:cNvCxnSpPr>
                <p:nvPr/>
              </p:nvCxnSpPr>
              <p:spPr bwMode="auto">
                <a:xfrm>
                  <a:off x="1643063"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4" name="Straight Connector 143">
                  <a:extLst>
                    <a:ext uri="{FF2B5EF4-FFF2-40B4-BE49-F238E27FC236}">
                      <a16:creationId xmlns:a16="http://schemas.microsoft.com/office/drawing/2014/main" id="{93BA4A14-5DF0-4CE6-B107-8AFACF5DDF96}"/>
                    </a:ext>
                  </a:extLst>
                </p:cNvPr>
                <p:cNvCxnSpPr>
                  <a:cxnSpLocks/>
                </p:cNvCxnSpPr>
                <p:nvPr/>
              </p:nvCxnSpPr>
              <p:spPr bwMode="auto">
                <a:xfrm>
                  <a:off x="1593057"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5" name="Straight Connector 144">
                  <a:extLst>
                    <a:ext uri="{FF2B5EF4-FFF2-40B4-BE49-F238E27FC236}">
                      <a16:creationId xmlns:a16="http://schemas.microsoft.com/office/drawing/2014/main" id="{AC9F6AA4-AE60-42E1-9F3B-4AE075AFC38B}"/>
                    </a:ext>
                  </a:extLst>
                </p:cNvPr>
                <p:cNvCxnSpPr>
                  <a:cxnSpLocks/>
                </p:cNvCxnSpPr>
                <p:nvPr/>
              </p:nvCxnSpPr>
              <p:spPr bwMode="auto">
                <a:xfrm>
                  <a:off x="1543051"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id="{5A5AF7DA-5B4F-4C64-AD7B-6C01D6BBB3DF}"/>
                    </a:ext>
                  </a:extLst>
                </p:cNvPr>
                <p:cNvCxnSpPr>
                  <a:cxnSpLocks/>
                </p:cNvCxnSpPr>
                <p:nvPr/>
              </p:nvCxnSpPr>
              <p:spPr bwMode="auto">
                <a:xfrm>
                  <a:off x="1493045"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148" name="Straight Connector 147">
                <a:extLst>
                  <a:ext uri="{FF2B5EF4-FFF2-40B4-BE49-F238E27FC236}">
                    <a16:creationId xmlns:a16="http://schemas.microsoft.com/office/drawing/2014/main" id="{36941214-30C6-4316-9645-0181127F3A43}"/>
                  </a:ext>
                </a:extLst>
              </p:cNvPr>
              <p:cNvCxnSpPr>
                <a:cxnSpLocks/>
                <a:endCxn id="124" idx="3"/>
              </p:cNvCxnSpPr>
              <p:nvPr/>
            </p:nvCxnSpPr>
            <p:spPr bwMode="auto">
              <a:xfrm flipH="1">
                <a:off x="7955508" y="1531937"/>
                <a:ext cx="21932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56" name="Rectangle 155">
              <a:extLst>
                <a:ext uri="{FF2B5EF4-FFF2-40B4-BE49-F238E27FC236}">
                  <a16:creationId xmlns:a16="http://schemas.microsoft.com/office/drawing/2014/main" id="{EC7B7031-19BB-4205-B367-FC390337F0BA}"/>
                </a:ext>
              </a:extLst>
            </p:cNvPr>
            <p:cNvSpPr/>
            <p:nvPr/>
          </p:nvSpPr>
          <p:spPr>
            <a:xfrm>
              <a:off x="7302493" y="1238121"/>
              <a:ext cx="1457355"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Load (const. PQ)</a:t>
              </a:r>
              <a:endParaRPr kumimoji="0" lang="en-US" sz="1400" b="0" i="0" u="none" strike="noStrike" kern="1200" cap="none" spc="0" normalizeH="0" baseline="0" noProof="0" dirty="0">
                <a:ln>
                  <a:noFill/>
                </a:ln>
                <a:solidFill>
                  <a:srgbClr val="000000"/>
                </a:solidFill>
                <a:effectLst/>
                <a:uLnTx/>
                <a:uFillTx/>
                <a:latin typeface="Univers 67 CondensedBold"/>
                <a:ea typeface="+mn-ea"/>
                <a:cs typeface="+mn-cs"/>
              </a:endParaRPr>
            </a:p>
          </p:txBody>
        </p:sp>
      </p:grpSp>
      <p:grpSp>
        <p:nvGrpSpPr>
          <p:cNvPr id="7" name="Group 6">
            <a:extLst>
              <a:ext uri="{FF2B5EF4-FFF2-40B4-BE49-F238E27FC236}">
                <a16:creationId xmlns:a16="http://schemas.microsoft.com/office/drawing/2014/main" id="{58852EC8-4DF7-4BE8-B6F7-6E270549F770}"/>
              </a:ext>
            </a:extLst>
          </p:cNvPr>
          <p:cNvGrpSpPr/>
          <p:nvPr/>
        </p:nvGrpSpPr>
        <p:grpSpPr>
          <a:xfrm>
            <a:off x="128385" y="3574919"/>
            <a:ext cx="1730598" cy="1682472"/>
            <a:chOff x="128385" y="3574919"/>
            <a:chExt cx="1730598" cy="1682472"/>
          </a:xfrm>
        </p:grpSpPr>
        <p:sp>
          <p:nvSpPr>
            <p:cNvPr id="107" name="Rectangle 106">
              <a:extLst>
                <a:ext uri="{FF2B5EF4-FFF2-40B4-BE49-F238E27FC236}">
                  <a16:creationId xmlns:a16="http://schemas.microsoft.com/office/drawing/2014/main" id="{EEA18652-D728-4E48-9D21-CD8C54AE1FC4}"/>
                </a:ext>
              </a:extLst>
            </p:cNvPr>
            <p:cNvSpPr/>
            <p:nvPr/>
          </p:nvSpPr>
          <p:spPr bwMode="auto">
            <a:xfrm>
              <a:off x="1388069" y="3871502"/>
              <a:ext cx="466724" cy="1221583"/>
            </a:xfrm>
            <a:prstGeom prst="rect">
              <a:avLst/>
            </a:prstGeom>
            <a:solidFill>
              <a:schemeClr val="accent5">
                <a:lumMod val="9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grpSp>
          <p:nvGrpSpPr>
            <p:cNvPr id="108" name="Group 107">
              <a:extLst>
                <a:ext uri="{FF2B5EF4-FFF2-40B4-BE49-F238E27FC236}">
                  <a16:creationId xmlns:a16="http://schemas.microsoft.com/office/drawing/2014/main" id="{9E5B69E0-5B39-42D0-BA85-5A4440B0C709}"/>
                </a:ext>
              </a:extLst>
            </p:cNvPr>
            <p:cNvGrpSpPr/>
            <p:nvPr/>
          </p:nvGrpSpPr>
          <p:grpSpPr>
            <a:xfrm>
              <a:off x="454616" y="3938972"/>
              <a:ext cx="805248" cy="241300"/>
              <a:chOff x="1790700" y="1593850"/>
              <a:chExt cx="805248" cy="241300"/>
            </a:xfrm>
          </p:grpSpPr>
          <p:sp>
            <p:nvSpPr>
              <p:cNvPr id="197" name="Rectangle 196">
                <a:extLst>
                  <a:ext uri="{FF2B5EF4-FFF2-40B4-BE49-F238E27FC236}">
                    <a16:creationId xmlns:a16="http://schemas.microsoft.com/office/drawing/2014/main" id="{1081FB6C-9D19-432E-B607-D2DBFC817473}"/>
                  </a:ext>
                </a:extLst>
              </p:cNvPr>
              <p:cNvSpPr/>
              <p:nvPr/>
            </p:nvSpPr>
            <p:spPr bwMode="auto">
              <a:xfrm>
                <a:off x="2320740" y="166123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98" name="Oval 197">
                <a:extLst>
                  <a:ext uri="{FF2B5EF4-FFF2-40B4-BE49-F238E27FC236}">
                    <a16:creationId xmlns:a16="http://schemas.microsoft.com/office/drawing/2014/main" id="{9CB60F28-7C36-47A2-A0E9-6178308F0DDD}"/>
                  </a:ext>
                </a:extLst>
              </p:cNvPr>
              <p:cNvSpPr/>
              <p:nvPr/>
            </p:nvSpPr>
            <p:spPr bwMode="auto">
              <a:xfrm>
                <a:off x="1790700" y="1593850"/>
                <a:ext cx="247650" cy="241300"/>
              </a:xfrm>
              <a:prstGeom prst="ellipse">
                <a:avLst/>
              </a:prstGeom>
              <a:no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charset="0"/>
                    <a:ea typeface="+mn-ea"/>
                    <a:cs typeface="+mn-cs"/>
                  </a:rPr>
                  <a:t>~</a:t>
                </a:r>
              </a:p>
            </p:txBody>
          </p:sp>
          <p:cxnSp>
            <p:nvCxnSpPr>
              <p:cNvPr id="199" name="Straight Connector 198">
                <a:extLst>
                  <a:ext uri="{FF2B5EF4-FFF2-40B4-BE49-F238E27FC236}">
                    <a16:creationId xmlns:a16="http://schemas.microsoft.com/office/drawing/2014/main" id="{0917E1FB-E1DC-49C7-BF45-6589A33E58C4}"/>
                  </a:ext>
                </a:extLst>
              </p:cNvPr>
              <p:cNvCxnSpPr>
                <a:stCxn id="197" idx="1"/>
                <a:endCxn id="198" idx="6"/>
              </p:cNvCxnSpPr>
              <p:nvPr/>
            </p:nvCxnSpPr>
            <p:spPr bwMode="auto">
              <a:xfrm flipH="1">
                <a:off x="2038350" y="1714500"/>
                <a:ext cx="28239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09" name="Group 108">
              <a:extLst>
                <a:ext uri="{FF2B5EF4-FFF2-40B4-BE49-F238E27FC236}">
                  <a16:creationId xmlns:a16="http://schemas.microsoft.com/office/drawing/2014/main" id="{3B3E6057-BFED-4418-A092-29C541579457}"/>
                </a:ext>
              </a:extLst>
            </p:cNvPr>
            <p:cNvGrpSpPr/>
            <p:nvPr/>
          </p:nvGrpSpPr>
          <p:grpSpPr>
            <a:xfrm>
              <a:off x="454616" y="4336641"/>
              <a:ext cx="814773" cy="241300"/>
              <a:chOff x="1790700" y="1593850"/>
              <a:chExt cx="814773" cy="241300"/>
            </a:xfrm>
          </p:grpSpPr>
          <p:sp>
            <p:nvSpPr>
              <p:cNvPr id="194" name="Rectangle 193">
                <a:extLst>
                  <a:ext uri="{FF2B5EF4-FFF2-40B4-BE49-F238E27FC236}">
                    <a16:creationId xmlns:a16="http://schemas.microsoft.com/office/drawing/2014/main" id="{CDD8CC8B-CA03-4DCF-B0FA-E4FBC2D37147}"/>
                  </a:ext>
                </a:extLst>
              </p:cNvPr>
              <p:cNvSpPr/>
              <p:nvPr/>
            </p:nvSpPr>
            <p:spPr bwMode="auto">
              <a:xfrm>
                <a:off x="2330265" y="166123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95" name="Oval 194">
                <a:extLst>
                  <a:ext uri="{FF2B5EF4-FFF2-40B4-BE49-F238E27FC236}">
                    <a16:creationId xmlns:a16="http://schemas.microsoft.com/office/drawing/2014/main" id="{D61413E9-1B15-4DDB-8DE3-EB0A6157450D}"/>
                  </a:ext>
                </a:extLst>
              </p:cNvPr>
              <p:cNvSpPr/>
              <p:nvPr/>
            </p:nvSpPr>
            <p:spPr bwMode="auto">
              <a:xfrm>
                <a:off x="1790700" y="1593850"/>
                <a:ext cx="247650" cy="241300"/>
              </a:xfrm>
              <a:prstGeom prst="ellipse">
                <a:avLst/>
              </a:prstGeom>
              <a:no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charset="0"/>
                    <a:ea typeface="+mn-ea"/>
                    <a:cs typeface="+mn-cs"/>
                  </a:rPr>
                  <a:t>~</a:t>
                </a:r>
              </a:p>
            </p:txBody>
          </p:sp>
          <p:cxnSp>
            <p:nvCxnSpPr>
              <p:cNvPr id="196" name="Straight Connector 195">
                <a:extLst>
                  <a:ext uri="{FF2B5EF4-FFF2-40B4-BE49-F238E27FC236}">
                    <a16:creationId xmlns:a16="http://schemas.microsoft.com/office/drawing/2014/main" id="{4F92824B-113F-42A0-8FE9-EDEF22D83590}"/>
                  </a:ext>
                </a:extLst>
              </p:cNvPr>
              <p:cNvCxnSpPr>
                <a:stCxn id="194" idx="1"/>
                <a:endCxn id="195" idx="6"/>
              </p:cNvCxnSpPr>
              <p:nvPr/>
            </p:nvCxnSpPr>
            <p:spPr bwMode="auto">
              <a:xfrm flipH="1">
                <a:off x="2038350" y="1714500"/>
                <a:ext cx="2919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10" name="Group 109">
              <a:extLst>
                <a:ext uri="{FF2B5EF4-FFF2-40B4-BE49-F238E27FC236}">
                  <a16:creationId xmlns:a16="http://schemas.microsoft.com/office/drawing/2014/main" id="{652E275F-E778-4FD8-A2B8-D445DC02B022}"/>
                </a:ext>
              </a:extLst>
            </p:cNvPr>
            <p:cNvGrpSpPr/>
            <p:nvPr/>
          </p:nvGrpSpPr>
          <p:grpSpPr>
            <a:xfrm>
              <a:off x="454616" y="4734310"/>
              <a:ext cx="827473" cy="241300"/>
              <a:chOff x="1790700" y="1593850"/>
              <a:chExt cx="827473" cy="241300"/>
            </a:xfrm>
          </p:grpSpPr>
          <p:sp>
            <p:nvSpPr>
              <p:cNvPr id="191" name="Rectangle 190">
                <a:extLst>
                  <a:ext uri="{FF2B5EF4-FFF2-40B4-BE49-F238E27FC236}">
                    <a16:creationId xmlns:a16="http://schemas.microsoft.com/office/drawing/2014/main" id="{2CF591C8-D0E2-48EC-BC51-091EC764600C}"/>
                  </a:ext>
                </a:extLst>
              </p:cNvPr>
              <p:cNvSpPr/>
              <p:nvPr/>
            </p:nvSpPr>
            <p:spPr bwMode="auto">
              <a:xfrm>
                <a:off x="2342965" y="166123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92" name="Oval 191">
                <a:extLst>
                  <a:ext uri="{FF2B5EF4-FFF2-40B4-BE49-F238E27FC236}">
                    <a16:creationId xmlns:a16="http://schemas.microsoft.com/office/drawing/2014/main" id="{08EEDDDD-8596-48DC-9F1F-5449A0A4CC47}"/>
                  </a:ext>
                </a:extLst>
              </p:cNvPr>
              <p:cNvSpPr/>
              <p:nvPr/>
            </p:nvSpPr>
            <p:spPr bwMode="auto">
              <a:xfrm>
                <a:off x="1790700" y="1593850"/>
                <a:ext cx="247650" cy="241300"/>
              </a:xfrm>
              <a:prstGeom prst="ellipse">
                <a:avLst/>
              </a:prstGeom>
              <a:no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charset="0"/>
                    <a:ea typeface="+mn-ea"/>
                    <a:cs typeface="+mn-cs"/>
                  </a:rPr>
                  <a:t>~</a:t>
                </a:r>
              </a:p>
            </p:txBody>
          </p:sp>
          <p:cxnSp>
            <p:nvCxnSpPr>
              <p:cNvPr id="193" name="Straight Connector 192">
                <a:extLst>
                  <a:ext uri="{FF2B5EF4-FFF2-40B4-BE49-F238E27FC236}">
                    <a16:creationId xmlns:a16="http://schemas.microsoft.com/office/drawing/2014/main" id="{72CA84DA-55F9-4732-831D-587A82ADDF9D}"/>
                  </a:ext>
                </a:extLst>
              </p:cNvPr>
              <p:cNvCxnSpPr>
                <a:stCxn id="191" idx="1"/>
                <a:endCxn id="192" idx="6"/>
              </p:cNvCxnSpPr>
              <p:nvPr/>
            </p:nvCxnSpPr>
            <p:spPr bwMode="auto">
              <a:xfrm flipH="1">
                <a:off x="2038350" y="1714500"/>
                <a:ext cx="3046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111" name="Straight Connector 110">
              <a:extLst>
                <a:ext uri="{FF2B5EF4-FFF2-40B4-BE49-F238E27FC236}">
                  <a16:creationId xmlns:a16="http://schemas.microsoft.com/office/drawing/2014/main" id="{42E1E127-1759-40D4-BE5E-F4AE76734C1F}"/>
                </a:ext>
              </a:extLst>
            </p:cNvPr>
            <p:cNvCxnSpPr>
              <a:cxnSpLocks/>
              <a:stCxn id="198" idx="2"/>
            </p:cNvCxnSpPr>
            <p:nvPr/>
          </p:nvCxnSpPr>
          <p:spPr bwMode="auto">
            <a:xfrm flipH="1">
              <a:off x="233160" y="405962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2" name="Straight Connector 111">
              <a:extLst>
                <a:ext uri="{FF2B5EF4-FFF2-40B4-BE49-F238E27FC236}">
                  <a16:creationId xmlns:a16="http://schemas.microsoft.com/office/drawing/2014/main" id="{23D3D027-785A-4FCC-9FBB-9E8EFFD38863}"/>
                </a:ext>
              </a:extLst>
            </p:cNvPr>
            <p:cNvCxnSpPr>
              <a:cxnSpLocks/>
            </p:cNvCxnSpPr>
            <p:nvPr/>
          </p:nvCxnSpPr>
          <p:spPr bwMode="auto">
            <a:xfrm flipH="1">
              <a:off x="233160" y="4462053"/>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3" name="Straight Connector 112">
              <a:extLst>
                <a:ext uri="{FF2B5EF4-FFF2-40B4-BE49-F238E27FC236}">
                  <a16:creationId xmlns:a16="http://schemas.microsoft.com/office/drawing/2014/main" id="{C3059A02-E260-4754-A5FA-76E7BA0B135A}"/>
                </a:ext>
              </a:extLst>
            </p:cNvPr>
            <p:cNvCxnSpPr>
              <a:cxnSpLocks/>
            </p:cNvCxnSpPr>
            <p:nvPr/>
          </p:nvCxnSpPr>
          <p:spPr bwMode="auto">
            <a:xfrm flipH="1">
              <a:off x="230779" y="485972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4" name="Straight Connector 113">
              <a:extLst>
                <a:ext uri="{FF2B5EF4-FFF2-40B4-BE49-F238E27FC236}">
                  <a16:creationId xmlns:a16="http://schemas.microsoft.com/office/drawing/2014/main" id="{9020A29C-875F-4441-9C73-B053892D6787}"/>
                </a:ext>
              </a:extLst>
            </p:cNvPr>
            <p:cNvCxnSpPr>
              <a:cxnSpLocks/>
            </p:cNvCxnSpPr>
            <p:nvPr/>
          </p:nvCxnSpPr>
          <p:spPr bwMode="auto">
            <a:xfrm>
              <a:off x="235541" y="4057240"/>
              <a:ext cx="0" cy="114538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15" name="Group 114">
              <a:extLst>
                <a:ext uri="{FF2B5EF4-FFF2-40B4-BE49-F238E27FC236}">
                  <a16:creationId xmlns:a16="http://schemas.microsoft.com/office/drawing/2014/main" id="{ADD4D7C0-BBD3-498E-A425-E6529CF2ADD2}"/>
                </a:ext>
              </a:extLst>
            </p:cNvPr>
            <p:cNvGrpSpPr/>
            <p:nvPr/>
          </p:nvGrpSpPr>
          <p:grpSpPr>
            <a:xfrm>
              <a:off x="128385" y="5205004"/>
              <a:ext cx="233363" cy="52387"/>
              <a:chOff x="1473994" y="2859882"/>
              <a:chExt cx="233363" cy="52387"/>
            </a:xfrm>
          </p:grpSpPr>
          <p:cxnSp>
            <p:nvCxnSpPr>
              <p:cNvPr id="186" name="Straight Connector 185">
                <a:extLst>
                  <a:ext uri="{FF2B5EF4-FFF2-40B4-BE49-F238E27FC236}">
                    <a16:creationId xmlns:a16="http://schemas.microsoft.com/office/drawing/2014/main" id="{5E53C349-0905-42B8-A47D-4768FBF97AF6}"/>
                  </a:ext>
                </a:extLst>
              </p:cNvPr>
              <p:cNvCxnSpPr>
                <a:cxnSpLocks/>
              </p:cNvCxnSpPr>
              <p:nvPr/>
            </p:nvCxnSpPr>
            <p:spPr bwMode="auto">
              <a:xfrm flipH="1">
                <a:off x="1473994" y="28598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7" name="Straight Connector 186">
                <a:extLst>
                  <a:ext uri="{FF2B5EF4-FFF2-40B4-BE49-F238E27FC236}">
                    <a16:creationId xmlns:a16="http://schemas.microsoft.com/office/drawing/2014/main" id="{FEA0C1CA-2FCC-48D5-A5C7-B1B52002C53D}"/>
                  </a:ext>
                </a:extLst>
              </p:cNvPr>
              <p:cNvCxnSpPr>
                <a:cxnSpLocks/>
              </p:cNvCxnSpPr>
              <p:nvPr/>
            </p:nvCxnSpPr>
            <p:spPr bwMode="auto">
              <a:xfrm>
                <a:off x="1643063"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8" name="Straight Connector 187">
                <a:extLst>
                  <a:ext uri="{FF2B5EF4-FFF2-40B4-BE49-F238E27FC236}">
                    <a16:creationId xmlns:a16="http://schemas.microsoft.com/office/drawing/2014/main" id="{79E7802B-CC5E-40A9-8988-615BBDE92FD4}"/>
                  </a:ext>
                </a:extLst>
              </p:cNvPr>
              <p:cNvCxnSpPr>
                <a:cxnSpLocks/>
              </p:cNvCxnSpPr>
              <p:nvPr/>
            </p:nvCxnSpPr>
            <p:spPr bwMode="auto">
              <a:xfrm>
                <a:off x="1593057"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9" name="Straight Connector 188">
                <a:extLst>
                  <a:ext uri="{FF2B5EF4-FFF2-40B4-BE49-F238E27FC236}">
                    <a16:creationId xmlns:a16="http://schemas.microsoft.com/office/drawing/2014/main" id="{3C62832B-D1E7-4F10-A3D7-7C1DA34AA6AF}"/>
                  </a:ext>
                </a:extLst>
              </p:cNvPr>
              <p:cNvCxnSpPr>
                <a:cxnSpLocks/>
              </p:cNvCxnSpPr>
              <p:nvPr/>
            </p:nvCxnSpPr>
            <p:spPr bwMode="auto">
              <a:xfrm>
                <a:off x="1543051"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0" name="Straight Connector 189">
                <a:extLst>
                  <a:ext uri="{FF2B5EF4-FFF2-40B4-BE49-F238E27FC236}">
                    <a16:creationId xmlns:a16="http://schemas.microsoft.com/office/drawing/2014/main" id="{E380B183-F8D7-4A08-8103-A1FBC40F72F6}"/>
                  </a:ext>
                </a:extLst>
              </p:cNvPr>
              <p:cNvCxnSpPr>
                <a:cxnSpLocks/>
              </p:cNvCxnSpPr>
              <p:nvPr/>
            </p:nvCxnSpPr>
            <p:spPr bwMode="auto">
              <a:xfrm>
                <a:off x="1493045"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116" name="Straight Connector 115">
              <a:extLst>
                <a:ext uri="{FF2B5EF4-FFF2-40B4-BE49-F238E27FC236}">
                  <a16:creationId xmlns:a16="http://schemas.microsoft.com/office/drawing/2014/main" id="{5C765FD7-E1D1-4B56-8095-4E657130A1E1}"/>
                </a:ext>
              </a:extLst>
            </p:cNvPr>
            <p:cNvCxnSpPr>
              <a:cxnSpLocks/>
              <a:stCxn id="119" idx="2"/>
              <a:endCxn id="197" idx="3"/>
            </p:cNvCxnSpPr>
            <p:nvPr/>
          </p:nvCxnSpPr>
          <p:spPr bwMode="auto">
            <a:xfrm flipH="1" flipV="1">
              <a:off x="1259864" y="4059622"/>
              <a:ext cx="324654" cy="238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7" name="Straight Connector 116">
              <a:extLst>
                <a:ext uri="{FF2B5EF4-FFF2-40B4-BE49-F238E27FC236}">
                  <a16:creationId xmlns:a16="http://schemas.microsoft.com/office/drawing/2014/main" id="{3B8FE681-420F-4EAA-8A7F-898F70D0B80D}"/>
                </a:ext>
              </a:extLst>
            </p:cNvPr>
            <p:cNvCxnSpPr>
              <a:cxnSpLocks/>
              <a:stCxn id="120" idx="2"/>
              <a:endCxn id="194" idx="3"/>
            </p:cNvCxnSpPr>
            <p:nvPr/>
          </p:nvCxnSpPr>
          <p:spPr bwMode="auto">
            <a:xfrm flipH="1" flipV="1">
              <a:off x="1269389" y="4457291"/>
              <a:ext cx="315129"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8" name="Straight Connector 117">
              <a:extLst>
                <a:ext uri="{FF2B5EF4-FFF2-40B4-BE49-F238E27FC236}">
                  <a16:creationId xmlns:a16="http://schemas.microsoft.com/office/drawing/2014/main" id="{F8D80F13-BE56-46E1-8B95-01458B2BF487}"/>
                </a:ext>
              </a:extLst>
            </p:cNvPr>
            <p:cNvCxnSpPr>
              <a:cxnSpLocks/>
              <a:stCxn id="121" idx="2"/>
              <a:endCxn id="191" idx="3"/>
            </p:cNvCxnSpPr>
            <p:nvPr/>
          </p:nvCxnSpPr>
          <p:spPr bwMode="auto">
            <a:xfrm flipH="1">
              <a:off x="1282089" y="4852579"/>
              <a:ext cx="304810" cy="238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9" name="Oval 118">
              <a:extLst>
                <a:ext uri="{FF2B5EF4-FFF2-40B4-BE49-F238E27FC236}">
                  <a16:creationId xmlns:a16="http://schemas.microsoft.com/office/drawing/2014/main" id="{6D6C7B9B-40DC-42D5-BB74-97E67A171BE9}"/>
                </a:ext>
              </a:extLst>
            </p:cNvPr>
            <p:cNvSpPr/>
            <p:nvPr/>
          </p:nvSpPr>
          <p:spPr bwMode="auto">
            <a:xfrm>
              <a:off x="1584518" y="4031048"/>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20" name="Oval 119">
              <a:extLst>
                <a:ext uri="{FF2B5EF4-FFF2-40B4-BE49-F238E27FC236}">
                  <a16:creationId xmlns:a16="http://schemas.microsoft.com/office/drawing/2014/main" id="{F3E939E0-5FD2-4786-A395-C31CAD721AAE}"/>
                </a:ext>
              </a:extLst>
            </p:cNvPr>
            <p:cNvSpPr/>
            <p:nvPr/>
          </p:nvSpPr>
          <p:spPr bwMode="auto">
            <a:xfrm>
              <a:off x="1584518" y="4426336"/>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21" name="Oval 120">
              <a:extLst>
                <a:ext uri="{FF2B5EF4-FFF2-40B4-BE49-F238E27FC236}">
                  <a16:creationId xmlns:a16="http://schemas.microsoft.com/office/drawing/2014/main" id="{0F838C3A-B000-409B-B8D3-B81495DFCEAD}"/>
                </a:ext>
              </a:extLst>
            </p:cNvPr>
            <p:cNvSpPr/>
            <p:nvPr/>
          </p:nvSpPr>
          <p:spPr bwMode="auto">
            <a:xfrm>
              <a:off x="1586899" y="4821623"/>
              <a:ext cx="57151"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22" name="Rectangle 121">
              <a:extLst>
                <a:ext uri="{FF2B5EF4-FFF2-40B4-BE49-F238E27FC236}">
                  <a16:creationId xmlns:a16="http://schemas.microsoft.com/office/drawing/2014/main" id="{A57714A4-2471-4DB5-9407-EDD9487150DC}"/>
                </a:ext>
              </a:extLst>
            </p:cNvPr>
            <p:cNvSpPr/>
            <p:nvPr/>
          </p:nvSpPr>
          <p:spPr>
            <a:xfrm>
              <a:off x="273891" y="3614606"/>
              <a:ext cx="784189"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Vsource</a:t>
              </a:r>
              <a:endParaRPr kumimoji="0" lang="en-US" sz="14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123" name="Rectangle 122">
              <a:extLst>
                <a:ext uri="{FF2B5EF4-FFF2-40B4-BE49-F238E27FC236}">
                  <a16:creationId xmlns:a16="http://schemas.microsoft.com/office/drawing/2014/main" id="{C2313856-FA5E-40DE-AA9A-30503D465E41}"/>
                </a:ext>
              </a:extLst>
            </p:cNvPr>
            <p:cNvSpPr/>
            <p:nvPr/>
          </p:nvSpPr>
          <p:spPr>
            <a:xfrm>
              <a:off x="1320053" y="3574919"/>
              <a:ext cx="538930"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Bus k</a:t>
              </a:r>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129" name="Rectangle 128">
              <a:extLst>
                <a:ext uri="{FF2B5EF4-FFF2-40B4-BE49-F238E27FC236}">
                  <a16:creationId xmlns:a16="http://schemas.microsoft.com/office/drawing/2014/main" id="{757181AF-B92B-46B6-BE17-4CFEFE438727}"/>
                </a:ext>
              </a:extLst>
            </p:cNvPr>
            <p:cNvSpPr/>
            <p:nvPr/>
          </p:nvSpPr>
          <p:spPr>
            <a:xfrm>
              <a:off x="1482908" y="4036881"/>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131" name="Rectangle 130">
              <a:extLst>
                <a:ext uri="{FF2B5EF4-FFF2-40B4-BE49-F238E27FC236}">
                  <a16:creationId xmlns:a16="http://schemas.microsoft.com/office/drawing/2014/main" id="{C7CEA3DE-5226-4E6A-9170-F97F0C414951}"/>
                </a:ext>
              </a:extLst>
            </p:cNvPr>
            <p:cNvSpPr/>
            <p:nvPr/>
          </p:nvSpPr>
          <p:spPr>
            <a:xfrm>
              <a:off x="1482908" y="4441693"/>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133" name="Rectangle 132">
              <a:extLst>
                <a:ext uri="{FF2B5EF4-FFF2-40B4-BE49-F238E27FC236}">
                  <a16:creationId xmlns:a16="http://schemas.microsoft.com/office/drawing/2014/main" id="{E8C76C7B-D53F-4856-982A-46D0A0A6FBE5}"/>
                </a:ext>
              </a:extLst>
            </p:cNvPr>
            <p:cNvSpPr/>
            <p:nvPr/>
          </p:nvSpPr>
          <p:spPr>
            <a:xfrm>
              <a:off x="1487670" y="4836981"/>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grpSp>
      <p:grpSp>
        <p:nvGrpSpPr>
          <p:cNvPr id="58" name="Group 57">
            <a:extLst>
              <a:ext uri="{FF2B5EF4-FFF2-40B4-BE49-F238E27FC236}">
                <a16:creationId xmlns:a16="http://schemas.microsoft.com/office/drawing/2014/main" id="{B149E21D-6307-4493-B322-6957483A2349}"/>
              </a:ext>
            </a:extLst>
          </p:cNvPr>
          <p:cNvGrpSpPr/>
          <p:nvPr/>
        </p:nvGrpSpPr>
        <p:grpSpPr>
          <a:xfrm>
            <a:off x="4813235" y="3623251"/>
            <a:ext cx="2090485" cy="1674534"/>
            <a:chOff x="4629085" y="3616901"/>
            <a:chExt cx="2090485" cy="1674534"/>
          </a:xfrm>
        </p:grpSpPr>
        <p:sp>
          <p:nvSpPr>
            <p:cNvPr id="127" name="Rectangle 126">
              <a:extLst>
                <a:ext uri="{FF2B5EF4-FFF2-40B4-BE49-F238E27FC236}">
                  <a16:creationId xmlns:a16="http://schemas.microsoft.com/office/drawing/2014/main" id="{4740BC45-1DFF-447C-A7F7-CD7BE7060947}"/>
                </a:ext>
              </a:extLst>
            </p:cNvPr>
            <p:cNvSpPr/>
            <p:nvPr/>
          </p:nvSpPr>
          <p:spPr>
            <a:xfrm>
              <a:off x="4629085" y="3616901"/>
              <a:ext cx="538930"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Bus n</a:t>
              </a:r>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155" name="Rectangle 154">
              <a:extLst>
                <a:ext uri="{FF2B5EF4-FFF2-40B4-BE49-F238E27FC236}">
                  <a16:creationId xmlns:a16="http://schemas.microsoft.com/office/drawing/2014/main" id="{126F958C-DB17-4779-B1C7-5297B4E73576}"/>
                </a:ext>
              </a:extLst>
            </p:cNvPr>
            <p:cNvSpPr/>
            <p:nvPr/>
          </p:nvSpPr>
          <p:spPr bwMode="auto">
            <a:xfrm>
              <a:off x="4726315" y="3905547"/>
              <a:ext cx="466724" cy="122158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7" name="Oval 156">
              <a:extLst>
                <a:ext uri="{FF2B5EF4-FFF2-40B4-BE49-F238E27FC236}">
                  <a16:creationId xmlns:a16="http://schemas.microsoft.com/office/drawing/2014/main" id="{B88BFBA7-0707-4DD9-954B-73CAF71FA769}"/>
                </a:ext>
              </a:extLst>
            </p:cNvPr>
            <p:cNvSpPr/>
            <p:nvPr/>
          </p:nvSpPr>
          <p:spPr bwMode="auto">
            <a:xfrm>
              <a:off x="4918001" y="4065093"/>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8" name="Oval 157">
              <a:extLst>
                <a:ext uri="{FF2B5EF4-FFF2-40B4-BE49-F238E27FC236}">
                  <a16:creationId xmlns:a16="http://schemas.microsoft.com/office/drawing/2014/main" id="{385B004E-D1FE-4366-8C1A-0ACFF793F810}"/>
                </a:ext>
              </a:extLst>
            </p:cNvPr>
            <p:cNvSpPr/>
            <p:nvPr/>
          </p:nvSpPr>
          <p:spPr bwMode="auto">
            <a:xfrm>
              <a:off x="4922764" y="4460381"/>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9" name="Oval 158">
              <a:extLst>
                <a:ext uri="{FF2B5EF4-FFF2-40B4-BE49-F238E27FC236}">
                  <a16:creationId xmlns:a16="http://schemas.microsoft.com/office/drawing/2014/main" id="{78141DDF-C5A1-4980-9EE8-91BE6182B505}"/>
                </a:ext>
              </a:extLst>
            </p:cNvPr>
            <p:cNvSpPr/>
            <p:nvPr/>
          </p:nvSpPr>
          <p:spPr bwMode="auto">
            <a:xfrm>
              <a:off x="4925145" y="4855668"/>
              <a:ext cx="57151"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60" name="Rectangle 159">
              <a:extLst>
                <a:ext uri="{FF2B5EF4-FFF2-40B4-BE49-F238E27FC236}">
                  <a16:creationId xmlns:a16="http://schemas.microsoft.com/office/drawing/2014/main" id="{8C104677-8ABC-429C-AAE8-3127E07B8D69}"/>
                </a:ext>
              </a:extLst>
            </p:cNvPr>
            <p:cNvSpPr/>
            <p:nvPr/>
          </p:nvSpPr>
          <p:spPr>
            <a:xfrm>
              <a:off x="4821154" y="4070926"/>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161" name="Rectangle 160">
              <a:extLst>
                <a:ext uri="{FF2B5EF4-FFF2-40B4-BE49-F238E27FC236}">
                  <a16:creationId xmlns:a16="http://schemas.microsoft.com/office/drawing/2014/main" id="{D1BDBF3F-E666-4030-8FFD-0364F6076285}"/>
                </a:ext>
              </a:extLst>
            </p:cNvPr>
            <p:cNvSpPr/>
            <p:nvPr/>
          </p:nvSpPr>
          <p:spPr>
            <a:xfrm>
              <a:off x="4821154" y="4475738"/>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162" name="Rectangle 161">
              <a:extLst>
                <a:ext uri="{FF2B5EF4-FFF2-40B4-BE49-F238E27FC236}">
                  <a16:creationId xmlns:a16="http://schemas.microsoft.com/office/drawing/2014/main" id="{7DAC7AFA-13EA-4BA5-BD8A-E82DBC783651}"/>
                </a:ext>
              </a:extLst>
            </p:cNvPr>
            <p:cNvSpPr/>
            <p:nvPr/>
          </p:nvSpPr>
          <p:spPr>
            <a:xfrm>
              <a:off x="4825916" y="4871026"/>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grpSp>
          <p:nvGrpSpPr>
            <p:cNvPr id="168" name="Group 167">
              <a:extLst>
                <a:ext uri="{FF2B5EF4-FFF2-40B4-BE49-F238E27FC236}">
                  <a16:creationId xmlns:a16="http://schemas.microsoft.com/office/drawing/2014/main" id="{1A3DB87B-BF4C-49E5-ACDA-D7D58F927E08}"/>
                </a:ext>
              </a:extLst>
            </p:cNvPr>
            <p:cNvGrpSpPr/>
            <p:nvPr/>
          </p:nvGrpSpPr>
          <p:grpSpPr>
            <a:xfrm>
              <a:off x="4978566" y="4040400"/>
              <a:ext cx="1035608" cy="1251035"/>
              <a:chOff x="7246131" y="1478671"/>
              <a:chExt cx="1035608" cy="1251035"/>
            </a:xfrm>
          </p:grpSpPr>
          <p:sp>
            <p:nvSpPr>
              <p:cNvPr id="170" name="Rectangle 169">
                <a:extLst>
                  <a:ext uri="{FF2B5EF4-FFF2-40B4-BE49-F238E27FC236}">
                    <a16:creationId xmlns:a16="http://schemas.microsoft.com/office/drawing/2014/main" id="{465E97D3-8BFF-4E6F-80F9-5E745864E3F1}"/>
                  </a:ext>
                </a:extLst>
              </p:cNvPr>
              <p:cNvSpPr/>
              <p:nvPr/>
            </p:nvSpPr>
            <p:spPr bwMode="auto">
              <a:xfrm>
                <a:off x="7680300" y="1478671"/>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171" name="Straight Connector 170">
                <a:extLst>
                  <a:ext uri="{FF2B5EF4-FFF2-40B4-BE49-F238E27FC236}">
                    <a16:creationId xmlns:a16="http://schemas.microsoft.com/office/drawing/2014/main" id="{40445751-7C87-470D-AD56-DFC7AAAAE60B}"/>
                  </a:ext>
                </a:extLst>
              </p:cNvPr>
              <p:cNvCxnSpPr>
                <a:cxnSpLocks/>
                <a:stCxn id="170" idx="1"/>
              </p:cNvCxnSpPr>
              <p:nvPr/>
            </p:nvCxnSpPr>
            <p:spPr bwMode="auto">
              <a:xfrm flipH="1">
                <a:off x="7246131" y="1531937"/>
                <a:ext cx="43416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2" name="Rectangle 171">
                <a:extLst>
                  <a:ext uri="{FF2B5EF4-FFF2-40B4-BE49-F238E27FC236}">
                    <a16:creationId xmlns:a16="http://schemas.microsoft.com/office/drawing/2014/main" id="{61572595-6EEE-4431-9540-2E6D58191BF3}"/>
                  </a:ext>
                </a:extLst>
              </p:cNvPr>
              <p:cNvSpPr/>
              <p:nvPr/>
            </p:nvSpPr>
            <p:spPr bwMode="auto">
              <a:xfrm>
                <a:off x="7680300" y="1876340"/>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173" name="Straight Connector 172">
                <a:extLst>
                  <a:ext uri="{FF2B5EF4-FFF2-40B4-BE49-F238E27FC236}">
                    <a16:creationId xmlns:a16="http://schemas.microsoft.com/office/drawing/2014/main" id="{7F01EFA6-1523-4282-9091-1CD0E990B00C}"/>
                  </a:ext>
                </a:extLst>
              </p:cNvPr>
              <p:cNvCxnSpPr>
                <a:cxnSpLocks/>
                <a:endCxn id="172" idx="1"/>
              </p:cNvCxnSpPr>
              <p:nvPr/>
            </p:nvCxnSpPr>
            <p:spPr bwMode="auto">
              <a:xfrm>
                <a:off x="7258037" y="1929606"/>
                <a:ext cx="42226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4" name="Rectangle 173">
                <a:extLst>
                  <a:ext uri="{FF2B5EF4-FFF2-40B4-BE49-F238E27FC236}">
                    <a16:creationId xmlns:a16="http://schemas.microsoft.com/office/drawing/2014/main" id="{99E98BA1-2F37-4E40-9B62-5FD7A735B27E}"/>
                  </a:ext>
                </a:extLst>
              </p:cNvPr>
              <p:cNvSpPr/>
              <p:nvPr/>
            </p:nvSpPr>
            <p:spPr bwMode="auto">
              <a:xfrm>
                <a:off x="7680300" y="2274009"/>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175" name="Straight Connector 174">
                <a:extLst>
                  <a:ext uri="{FF2B5EF4-FFF2-40B4-BE49-F238E27FC236}">
                    <a16:creationId xmlns:a16="http://schemas.microsoft.com/office/drawing/2014/main" id="{AC229B84-9DB8-4E28-A7DD-86B3AB75D7E3}"/>
                  </a:ext>
                </a:extLst>
              </p:cNvPr>
              <p:cNvCxnSpPr>
                <a:cxnSpLocks/>
                <a:stCxn id="174" idx="1"/>
              </p:cNvCxnSpPr>
              <p:nvPr/>
            </p:nvCxnSpPr>
            <p:spPr bwMode="auto">
              <a:xfrm flipH="1">
                <a:off x="7253275" y="2327275"/>
                <a:ext cx="42702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6" name="Straight Connector 175">
                <a:extLst>
                  <a:ext uri="{FF2B5EF4-FFF2-40B4-BE49-F238E27FC236}">
                    <a16:creationId xmlns:a16="http://schemas.microsoft.com/office/drawing/2014/main" id="{381AA00A-2E83-4362-B6F9-E2380304F9AA}"/>
                  </a:ext>
                </a:extLst>
              </p:cNvPr>
              <p:cNvCxnSpPr>
                <a:cxnSpLocks/>
              </p:cNvCxnSpPr>
              <p:nvPr/>
            </p:nvCxnSpPr>
            <p:spPr bwMode="auto">
              <a:xfrm flipH="1">
                <a:off x="7955508" y="1934368"/>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7" name="Straight Connector 176">
                <a:extLst>
                  <a:ext uri="{FF2B5EF4-FFF2-40B4-BE49-F238E27FC236}">
                    <a16:creationId xmlns:a16="http://schemas.microsoft.com/office/drawing/2014/main" id="{E6D2B6A7-645F-4FB4-BD9C-309598E1A312}"/>
                  </a:ext>
                </a:extLst>
              </p:cNvPr>
              <p:cNvCxnSpPr>
                <a:cxnSpLocks/>
              </p:cNvCxnSpPr>
              <p:nvPr/>
            </p:nvCxnSpPr>
            <p:spPr bwMode="auto">
              <a:xfrm flipH="1">
                <a:off x="7957889" y="2332037"/>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8" name="Straight Connector 177">
                <a:extLst>
                  <a:ext uri="{FF2B5EF4-FFF2-40B4-BE49-F238E27FC236}">
                    <a16:creationId xmlns:a16="http://schemas.microsoft.com/office/drawing/2014/main" id="{D490A1B5-EF2E-47A5-AB22-206E32D290E8}"/>
                  </a:ext>
                </a:extLst>
              </p:cNvPr>
              <p:cNvCxnSpPr>
                <a:cxnSpLocks/>
              </p:cNvCxnSpPr>
              <p:nvPr/>
            </p:nvCxnSpPr>
            <p:spPr bwMode="auto">
              <a:xfrm>
                <a:off x="8174583" y="1529555"/>
                <a:ext cx="0" cy="114538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79" name="Group 178">
                <a:extLst>
                  <a:ext uri="{FF2B5EF4-FFF2-40B4-BE49-F238E27FC236}">
                    <a16:creationId xmlns:a16="http://schemas.microsoft.com/office/drawing/2014/main" id="{6806A167-C7BF-43E0-98B2-F3ABE3BA6F28}"/>
                  </a:ext>
                </a:extLst>
              </p:cNvPr>
              <p:cNvGrpSpPr/>
              <p:nvPr/>
            </p:nvGrpSpPr>
            <p:grpSpPr>
              <a:xfrm>
                <a:off x="8048376" y="2677319"/>
                <a:ext cx="233363" cy="52387"/>
                <a:chOff x="1473994" y="2859882"/>
                <a:chExt cx="233363" cy="52387"/>
              </a:xfrm>
            </p:grpSpPr>
            <p:cxnSp>
              <p:nvCxnSpPr>
                <p:cNvPr id="181" name="Straight Connector 180">
                  <a:extLst>
                    <a:ext uri="{FF2B5EF4-FFF2-40B4-BE49-F238E27FC236}">
                      <a16:creationId xmlns:a16="http://schemas.microsoft.com/office/drawing/2014/main" id="{ED691848-F5B3-44F2-B613-7F354549E7C6}"/>
                    </a:ext>
                  </a:extLst>
                </p:cNvPr>
                <p:cNvCxnSpPr>
                  <a:cxnSpLocks/>
                </p:cNvCxnSpPr>
                <p:nvPr/>
              </p:nvCxnSpPr>
              <p:spPr bwMode="auto">
                <a:xfrm flipH="1">
                  <a:off x="1473994" y="28598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2" name="Straight Connector 181">
                  <a:extLst>
                    <a:ext uri="{FF2B5EF4-FFF2-40B4-BE49-F238E27FC236}">
                      <a16:creationId xmlns:a16="http://schemas.microsoft.com/office/drawing/2014/main" id="{C0E4A107-7013-4D38-9261-3AE7B6B62D3F}"/>
                    </a:ext>
                  </a:extLst>
                </p:cNvPr>
                <p:cNvCxnSpPr>
                  <a:cxnSpLocks/>
                </p:cNvCxnSpPr>
                <p:nvPr/>
              </p:nvCxnSpPr>
              <p:spPr bwMode="auto">
                <a:xfrm>
                  <a:off x="1643063"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3" name="Straight Connector 182">
                  <a:extLst>
                    <a:ext uri="{FF2B5EF4-FFF2-40B4-BE49-F238E27FC236}">
                      <a16:creationId xmlns:a16="http://schemas.microsoft.com/office/drawing/2014/main" id="{A8A58B6C-C779-4C80-A875-DCD09594F74D}"/>
                    </a:ext>
                  </a:extLst>
                </p:cNvPr>
                <p:cNvCxnSpPr>
                  <a:cxnSpLocks/>
                </p:cNvCxnSpPr>
                <p:nvPr/>
              </p:nvCxnSpPr>
              <p:spPr bwMode="auto">
                <a:xfrm>
                  <a:off x="1593057"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4" name="Straight Connector 183">
                  <a:extLst>
                    <a:ext uri="{FF2B5EF4-FFF2-40B4-BE49-F238E27FC236}">
                      <a16:creationId xmlns:a16="http://schemas.microsoft.com/office/drawing/2014/main" id="{4CF8044B-FC37-4A2B-9CE2-B1A83EF06876}"/>
                    </a:ext>
                  </a:extLst>
                </p:cNvPr>
                <p:cNvCxnSpPr>
                  <a:cxnSpLocks/>
                </p:cNvCxnSpPr>
                <p:nvPr/>
              </p:nvCxnSpPr>
              <p:spPr bwMode="auto">
                <a:xfrm>
                  <a:off x="1543051"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5" name="Straight Connector 184">
                  <a:extLst>
                    <a:ext uri="{FF2B5EF4-FFF2-40B4-BE49-F238E27FC236}">
                      <a16:creationId xmlns:a16="http://schemas.microsoft.com/office/drawing/2014/main" id="{2A57E06A-A88D-46C3-8CC7-662D50CAEA09}"/>
                    </a:ext>
                  </a:extLst>
                </p:cNvPr>
                <p:cNvCxnSpPr>
                  <a:cxnSpLocks/>
                </p:cNvCxnSpPr>
                <p:nvPr/>
              </p:nvCxnSpPr>
              <p:spPr bwMode="auto">
                <a:xfrm>
                  <a:off x="1493045"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180" name="Straight Connector 179">
                <a:extLst>
                  <a:ext uri="{FF2B5EF4-FFF2-40B4-BE49-F238E27FC236}">
                    <a16:creationId xmlns:a16="http://schemas.microsoft.com/office/drawing/2014/main" id="{B5772E36-8971-4925-BF32-C8D169C6C30D}"/>
                  </a:ext>
                </a:extLst>
              </p:cNvPr>
              <p:cNvCxnSpPr>
                <a:cxnSpLocks/>
                <a:endCxn id="170" idx="3"/>
              </p:cNvCxnSpPr>
              <p:nvPr/>
            </p:nvCxnSpPr>
            <p:spPr bwMode="auto">
              <a:xfrm flipH="1">
                <a:off x="7955508" y="1531937"/>
                <a:ext cx="21932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69" name="Rectangle 168">
              <a:extLst>
                <a:ext uri="{FF2B5EF4-FFF2-40B4-BE49-F238E27FC236}">
                  <a16:creationId xmlns:a16="http://schemas.microsoft.com/office/drawing/2014/main" id="{BEDD3CC2-523E-4311-AA8D-3AEDC19DE6B9}"/>
                </a:ext>
              </a:extLst>
            </p:cNvPr>
            <p:cNvSpPr/>
            <p:nvPr/>
          </p:nvSpPr>
          <p:spPr>
            <a:xfrm>
              <a:off x="5249227" y="3718888"/>
              <a:ext cx="1470343"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Load (const. PQ)</a:t>
              </a:r>
              <a:endParaRPr kumimoji="0" lang="en-US" sz="1400" b="0" i="0" u="none" strike="noStrike" kern="1200" cap="none" spc="0" normalizeH="0" baseline="0" noProof="0" dirty="0">
                <a:ln>
                  <a:noFill/>
                </a:ln>
                <a:solidFill>
                  <a:srgbClr val="000000"/>
                </a:solidFill>
                <a:effectLst/>
                <a:uLnTx/>
                <a:uFillTx/>
                <a:latin typeface="Univers 67 CondensedBold"/>
                <a:ea typeface="+mn-ea"/>
                <a:cs typeface="+mn-cs"/>
              </a:endParaRPr>
            </a:p>
          </p:txBody>
        </p:sp>
      </p:grpSp>
      <p:sp>
        <p:nvSpPr>
          <p:cNvPr id="216" name="Rectangle 215">
            <a:extLst>
              <a:ext uri="{FF2B5EF4-FFF2-40B4-BE49-F238E27FC236}">
                <a16:creationId xmlns:a16="http://schemas.microsoft.com/office/drawing/2014/main" id="{E99389E6-0C3D-4ECA-A95C-8C36BB8CF800}"/>
              </a:ext>
            </a:extLst>
          </p:cNvPr>
          <p:cNvSpPr/>
          <p:nvPr/>
        </p:nvSpPr>
        <p:spPr>
          <a:xfrm>
            <a:off x="2626799" y="3444984"/>
            <a:ext cx="713657"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Isource</a:t>
            </a:r>
            <a:endParaRPr kumimoji="0" lang="en-US" sz="14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217" name="Rectangle 216">
            <a:extLst>
              <a:ext uri="{FF2B5EF4-FFF2-40B4-BE49-F238E27FC236}">
                <a16:creationId xmlns:a16="http://schemas.microsoft.com/office/drawing/2014/main" id="{C4E9C321-513F-4549-95E8-7D839E41B2DA}"/>
              </a:ext>
            </a:extLst>
          </p:cNvPr>
          <p:cNvSpPr/>
          <p:nvPr/>
        </p:nvSpPr>
        <p:spPr>
          <a:xfrm>
            <a:off x="3462618" y="3527534"/>
            <a:ext cx="538930"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Bus k</a:t>
            </a:r>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p:grpSp>
        <p:nvGrpSpPr>
          <p:cNvPr id="53" name="Group 52">
            <a:extLst>
              <a:ext uri="{FF2B5EF4-FFF2-40B4-BE49-F238E27FC236}">
                <a16:creationId xmlns:a16="http://schemas.microsoft.com/office/drawing/2014/main" id="{8E8A19B9-6F5C-4F77-A12E-F0D1B4C95E69}"/>
              </a:ext>
            </a:extLst>
          </p:cNvPr>
          <p:cNvGrpSpPr/>
          <p:nvPr/>
        </p:nvGrpSpPr>
        <p:grpSpPr>
          <a:xfrm>
            <a:off x="2270950" y="3800304"/>
            <a:ext cx="1726408" cy="1526383"/>
            <a:chOff x="2270950" y="3800304"/>
            <a:chExt cx="1726408" cy="1526383"/>
          </a:xfrm>
        </p:grpSpPr>
        <p:sp>
          <p:nvSpPr>
            <p:cNvPr id="201" name="Rectangle 200">
              <a:extLst>
                <a:ext uri="{FF2B5EF4-FFF2-40B4-BE49-F238E27FC236}">
                  <a16:creationId xmlns:a16="http://schemas.microsoft.com/office/drawing/2014/main" id="{A804297B-4F14-4384-94A6-FD6B71216DB5}"/>
                </a:ext>
              </a:extLst>
            </p:cNvPr>
            <p:cNvSpPr/>
            <p:nvPr/>
          </p:nvSpPr>
          <p:spPr bwMode="auto">
            <a:xfrm>
              <a:off x="3530634" y="3800304"/>
              <a:ext cx="466724" cy="1438446"/>
            </a:xfrm>
            <a:prstGeom prst="rect">
              <a:avLst/>
            </a:prstGeom>
            <a:solidFill>
              <a:schemeClr val="accent5">
                <a:lumMod val="9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205" name="Straight Connector 204">
              <a:extLst>
                <a:ext uri="{FF2B5EF4-FFF2-40B4-BE49-F238E27FC236}">
                  <a16:creationId xmlns:a16="http://schemas.microsoft.com/office/drawing/2014/main" id="{0C8B4359-2394-4392-8FAF-67E3258FB935}"/>
                </a:ext>
              </a:extLst>
            </p:cNvPr>
            <p:cNvCxnSpPr>
              <a:cxnSpLocks/>
            </p:cNvCxnSpPr>
            <p:nvPr/>
          </p:nvCxnSpPr>
          <p:spPr bwMode="auto">
            <a:xfrm flipH="1">
              <a:off x="2375726" y="3986046"/>
              <a:ext cx="22936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8" name="Straight Connector 207">
              <a:extLst>
                <a:ext uri="{FF2B5EF4-FFF2-40B4-BE49-F238E27FC236}">
                  <a16:creationId xmlns:a16="http://schemas.microsoft.com/office/drawing/2014/main" id="{F74A9525-6EE9-43A3-B1B6-B0BA88E647A1}"/>
                </a:ext>
              </a:extLst>
            </p:cNvPr>
            <p:cNvCxnSpPr>
              <a:cxnSpLocks/>
            </p:cNvCxnSpPr>
            <p:nvPr/>
          </p:nvCxnSpPr>
          <p:spPr bwMode="auto">
            <a:xfrm>
              <a:off x="2378106" y="3983831"/>
              <a:ext cx="0" cy="1293019"/>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209" name="Group 208">
              <a:extLst>
                <a:ext uri="{FF2B5EF4-FFF2-40B4-BE49-F238E27FC236}">
                  <a16:creationId xmlns:a16="http://schemas.microsoft.com/office/drawing/2014/main" id="{C1910FB4-FC8B-4AD6-922B-D9F5D2EBCE38}"/>
                </a:ext>
              </a:extLst>
            </p:cNvPr>
            <p:cNvGrpSpPr/>
            <p:nvPr/>
          </p:nvGrpSpPr>
          <p:grpSpPr>
            <a:xfrm>
              <a:off x="2270950" y="5274300"/>
              <a:ext cx="233363" cy="52387"/>
              <a:chOff x="1473994" y="2859882"/>
              <a:chExt cx="233363" cy="52387"/>
            </a:xfrm>
          </p:grpSpPr>
          <p:cxnSp>
            <p:nvCxnSpPr>
              <p:cNvPr id="221" name="Straight Connector 220">
                <a:extLst>
                  <a:ext uri="{FF2B5EF4-FFF2-40B4-BE49-F238E27FC236}">
                    <a16:creationId xmlns:a16="http://schemas.microsoft.com/office/drawing/2014/main" id="{EAADAE6E-EABC-4E79-B621-E80A22172A8D}"/>
                  </a:ext>
                </a:extLst>
              </p:cNvPr>
              <p:cNvCxnSpPr>
                <a:cxnSpLocks/>
              </p:cNvCxnSpPr>
              <p:nvPr/>
            </p:nvCxnSpPr>
            <p:spPr bwMode="auto">
              <a:xfrm flipH="1">
                <a:off x="1473994" y="28598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2" name="Straight Connector 221">
                <a:extLst>
                  <a:ext uri="{FF2B5EF4-FFF2-40B4-BE49-F238E27FC236}">
                    <a16:creationId xmlns:a16="http://schemas.microsoft.com/office/drawing/2014/main" id="{B21733F5-2A7E-4ED0-864A-FBB128EFFF99}"/>
                  </a:ext>
                </a:extLst>
              </p:cNvPr>
              <p:cNvCxnSpPr>
                <a:cxnSpLocks/>
              </p:cNvCxnSpPr>
              <p:nvPr/>
            </p:nvCxnSpPr>
            <p:spPr bwMode="auto">
              <a:xfrm>
                <a:off x="1643063"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3" name="Straight Connector 222">
                <a:extLst>
                  <a:ext uri="{FF2B5EF4-FFF2-40B4-BE49-F238E27FC236}">
                    <a16:creationId xmlns:a16="http://schemas.microsoft.com/office/drawing/2014/main" id="{30142750-3C3E-4142-93CD-31457E9C03B9}"/>
                  </a:ext>
                </a:extLst>
              </p:cNvPr>
              <p:cNvCxnSpPr>
                <a:cxnSpLocks/>
              </p:cNvCxnSpPr>
              <p:nvPr/>
            </p:nvCxnSpPr>
            <p:spPr bwMode="auto">
              <a:xfrm>
                <a:off x="1593057"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4" name="Straight Connector 223">
                <a:extLst>
                  <a:ext uri="{FF2B5EF4-FFF2-40B4-BE49-F238E27FC236}">
                    <a16:creationId xmlns:a16="http://schemas.microsoft.com/office/drawing/2014/main" id="{ED0F9F80-A0B2-492A-BAAF-E03661858B5A}"/>
                  </a:ext>
                </a:extLst>
              </p:cNvPr>
              <p:cNvCxnSpPr>
                <a:cxnSpLocks/>
              </p:cNvCxnSpPr>
              <p:nvPr/>
            </p:nvCxnSpPr>
            <p:spPr bwMode="auto">
              <a:xfrm>
                <a:off x="1543051"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5" name="Straight Connector 224">
                <a:extLst>
                  <a:ext uri="{FF2B5EF4-FFF2-40B4-BE49-F238E27FC236}">
                    <a16:creationId xmlns:a16="http://schemas.microsoft.com/office/drawing/2014/main" id="{323C7B38-C69E-4FB5-A2A4-C1995E46446E}"/>
                  </a:ext>
                </a:extLst>
              </p:cNvPr>
              <p:cNvCxnSpPr>
                <a:cxnSpLocks/>
              </p:cNvCxnSpPr>
              <p:nvPr/>
            </p:nvCxnSpPr>
            <p:spPr bwMode="auto">
              <a:xfrm>
                <a:off x="1493045"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210" name="Straight Connector 209">
              <a:extLst>
                <a:ext uri="{FF2B5EF4-FFF2-40B4-BE49-F238E27FC236}">
                  <a16:creationId xmlns:a16="http://schemas.microsoft.com/office/drawing/2014/main" id="{91A3FAD3-B47D-44C9-80DA-6F65550382D1}"/>
                </a:ext>
              </a:extLst>
            </p:cNvPr>
            <p:cNvCxnSpPr>
              <a:cxnSpLocks/>
              <a:stCxn id="213" idx="2"/>
            </p:cNvCxnSpPr>
            <p:nvPr/>
          </p:nvCxnSpPr>
          <p:spPr bwMode="auto">
            <a:xfrm flipH="1">
              <a:off x="3326606" y="3974137"/>
              <a:ext cx="40047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13" name="Oval 212">
              <a:extLst>
                <a:ext uri="{FF2B5EF4-FFF2-40B4-BE49-F238E27FC236}">
                  <a16:creationId xmlns:a16="http://schemas.microsoft.com/office/drawing/2014/main" id="{9794C3E1-90E4-421E-AF65-3D6000823265}"/>
                </a:ext>
              </a:extLst>
            </p:cNvPr>
            <p:cNvSpPr/>
            <p:nvPr/>
          </p:nvSpPr>
          <p:spPr bwMode="auto">
            <a:xfrm>
              <a:off x="3727083" y="3943181"/>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18" name="Rectangle 217">
              <a:extLst>
                <a:ext uri="{FF2B5EF4-FFF2-40B4-BE49-F238E27FC236}">
                  <a16:creationId xmlns:a16="http://schemas.microsoft.com/office/drawing/2014/main" id="{66349749-C4B6-4118-875F-7FECBA7E4CC6}"/>
                </a:ext>
              </a:extLst>
            </p:cNvPr>
            <p:cNvSpPr/>
            <p:nvPr/>
          </p:nvSpPr>
          <p:spPr>
            <a:xfrm>
              <a:off x="3625473" y="3949014"/>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grpSp>
          <p:nvGrpSpPr>
            <p:cNvPr id="43" name="Group 42">
              <a:extLst>
                <a:ext uri="{FF2B5EF4-FFF2-40B4-BE49-F238E27FC236}">
                  <a16:creationId xmlns:a16="http://schemas.microsoft.com/office/drawing/2014/main" id="{4F3220C7-F846-460D-AA13-B0EECD58CF37}"/>
                </a:ext>
              </a:extLst>
            </p:cNvPr>
            <p:cNvGrpSpPr/>
            <p:nvPr/>
          </p:nvGrpSpPr>
          <p:grpSpPr>
            <a:xfrm>
              <a:off x="2604325" y="3806571"/>
              <a:ext cx="723900" cy="402515"/>
              <a:chOff x="2718625" y="3813715"/>
              <a:chExt cx="723900" cy="402515"/>
            </a:xfrm>
          </p:grpSpPr>
          <p:sp>
            <p:nvSpPr>
              <p:cNvPr id="232" name="Rectangle 231">
                <a:extLst>
                  <a:ext uri="{FF2B5EF4-FFF2-40B4-BE49-F238E27FC236}">
                    <a16:creationId xmlns:a16="http://schemas.microsoft.com/office/drawing/2014/main" id="{50A13041-1057-4589-8FBC-CD5D0CF4A69B}"/>
                  </a:ext>
                </a:extLst>
              </p:cNvPr>
              <p:cNvSpPr/>
              <p:nvPr/>
            </p:nvSpPr>
            <p:spPr bwMode="auto">
              <a:xfrm>
                <a:off x="2943071" y="3813715"/>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35" name="Oval 234">
                <a:extLst>
                  <a:ext uri="{FF2B5EF4-FFF2-40B4-BE49-F238E27FC236}">
                    <a16:creationId xmlns:a16="http://schemas.microsoft.com/office/drawing/2014/main" id="{0AFF7B27-908F-46E0-91ED-F6BF56FD5C63}"/>
                  </a:ext>
                </a:extLst>
              </p:cNvPr>
              <p:cNvSpPr/>
              <p:nvPr/>
            </p:nvSpPr>
            <p:spPr bwMode="auto">
              <a:xfrm>
                <a:off x="2964803" y="3995738"/>
                <a:ext cx="231745" cy="220492"/>
              </a:xfrm>
              <a:prstGeom prst="ellipse">
                <a:avLst/>
              </a:prstGeom>
              <a:noFill/>
              <a:ln w="9525" cap="flat" cmpd="sng" algn="ctr">
                <a:solidFill>
                  <a:schemeClr val="tx1"/>
                </a:solidFill>
                <a:prstDash val="solid"/>
                <a:round/>
                <a:headEnd type="none" w="med" len="med"/>
                <a:tailEnd type="none" w="med" len="med"/>
              </a:ln>
              <a:effectLst/>
            </p:spPr>
            <p:txBody>
              <a:bodyPr vert="horz" wrap="none" lIns="0" tIns="0" rIns="0" bIns="0" numCol="1" rtlCol="0" anchor="ctr" anchorCtr="1"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charset="0"/>
                    <a:ea typeface="+mn-ea"/>
                    <a:cs typeface="+mn-cs"/>
                  </a:rPr>
                  <a:t>→</a:t>
                </a:r>
              </a:p>
            </p:txBody>
          </p:sp>
          <p:cxnSp>
            <p:nvCxnSpPr>
              <p:cNvPr id="236" name="Straight Connector 235">
                <a:extLst>
                  <a:ext uri="{FF2B5EF4-FFF2-40B4-BE49-F238E27FC236}">
                    <a16:creationId xmlns:a16="http://schemas.microsoft.com/office/drawing/2014/main" id="{AF4AE780-0CF6-4D70-B38D-CCBCFED26170}"/>
                  </a:ext>
                </a:extLst>
              </p:cNvPr>
              <p:cNvCxnSpPr>
                <a:cxnSpLocks/>
              </p:cNvCxnSpPr>
              <p:nvPr/>
            </p:nvCxnSpPr>
            <p:spPr bwMode="auto">
              <a:xfrm flipH="1">
                <a:off x="2718625" y="3866980"/>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7" name="Straight Connector 236">
                <a:extLst>
                  <a:ext uri="{FF2B5EF4-FFF2-40B4-BE49-F238E27FC236}">
                    <a16:creationId xmlns:a16="http://schemas.microsoft.com/office/drawing/2014/main" id="{B3CC540D-A484-4403-9C2F-AEB5A05BC5BE}"/>
                  </a:ext>
                </a:extLst>
              </p:cNvPr>
              <p:cNvCxnSpPr>
                <a:cxnSpLocks/>
              </p:cNvCxnSpPr>
              <p:nvPr/>
            </p:nvCxnSpPr>
            <p:spPr bwMode="auto">
              <a:xfrm flipH="1">
                <a:off x="2719388" y="4107486"/>
                <a:ext cx="24688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8" name="Straight Connector 237">
                <a:extLst>
                  <a:ext uri="{FF2B5EF4-FFF2-40B4-BE49-F238E27FC236}">
                    <a16:creationId xmlns:a16="http://schemas.microsoft.com/office/drawing/2014/main" id="{423EF8B5-84FC-4E93-BD39-287F6E2752C5}"/>
                  </a:ext>
                </a:extLst>
              </p:cNvPr>
              <p:cNvCxnSpPr>
                <a:cxnSpLocks/>
              </p:cNvCxnSpPr>
              <p:nvPr/>
            </p:nvCxnSpPr>
            <p:spPr bwMode="auto">
              <a:xfrm>
                <a:off x="2721006" y="3864600"/>
                <a:ext cx="0" cy="24067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40" name="Group 39">
                <a:extLst>
                  <a:ext uri="{FF2B5EF4-FFF2-40B4-BE49-F238E27FC236}">
                    <a16:creationId xmlns:a16="http://schemas.microsoft.com/office/drawing/2014/main" id="{7033E7B6-FB25-451A-A91D-D732480500A2}"/>
                  </a:ext>
                </a:extLst>
              </p:cNvPr>
              <p:cNvGrpSpPr/>
              <p:nvPr/>
            </p:nvGrpSpPr>
            <p:grpSpPr>
              <a:xfrm flipH="1">
                <a:off x="3194875" y="3862218"/>
                <a:ext cx="247650" cy="242886"/>
                <a:chOff x="2909125" y="4324181"/>
                <a:chExt cx="247650" cy="242886"/>
              </a:xfrm>
            </p:grpSpPr>
            <p:cxnSp>
              <p:nvCxnSpPr>
                <p:cNvPr id="239" name="Straight Connector 238">
                  <a:extLst>
                    <a:ext uri="{FF2B5EF4-FFF2-40B4-BE49-F238E27FC236}">
                      <a16:creationId xmlns:a16="http://schemas.microsoft.com/office/drawing/2014/main" id="{861A1A6E-7310-4D5C-8BA0-D86FF27EC6FD}"/>
                    </a:ext>
                  </a:extLst>
                </p:cNvPr>
                <p:cNvCxnSpPr>
                  <a:cxnSpLocks/>
                </p:cNvCxnSpPr>
                <p:nvPr/>
              </p:nvCxnSpPr>
              <p:spPr bwMode="auto">
                <a:xfrm>
                  <a:off x="2909125" y="4326561"/>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0" name="Straight Connector 239">
                  <a:extLst>
                    <a:ext uri="{FF2B5EF4-FFF2-40B4-BE49-F238E27FC236}">
                      <a16:creationId xmlns:a16="http://schemas.microsoft.com/office/drawing/2014/main" id="{91177FE4-9696-4F1F-87DB-81CA0316B99D}"/>
                    </a:ext>
                  </a:extLst>
                </p:cNvPr>
                <p:cNvCxnSpPr>
                  <a:cxnSpLocks/>
                </p:cNvCxnSpPr>
                <p:nvPr/>
              </p:nvCxnSpPr>
              <p:spPr bwMode="auto">
                <a:xfrm>
                  <a:off x="2909888" y="4567067"/>
                  <a:ext cx="24688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1" name="Straight Connector 240">
                  <a:extLst>
                    <a:ext uri="{FF2B5EF4-FFF2-40B4-BE49-F238E27FC236}">
                      <a16:creationId xmlns:a16="http://schemas.microsoft.com/office/drawing/2014/main" id="{A1F8360A-56ED-4651-A0F9-5540DD6E5C99}"/>
                    </a:ext>
                  </a:extLst>
                </p:cNvPr>
                <p:cNvCxnSpPr>
                  <a:cxnSpLocks/>
                </p:cNvCxnSpPr>
                <p:nvPr/>
              </p:nvCxnSpPr>
              <p:spPr bwMode="auto">
                <a:xfrm flipH="1">
                  <a:off x="2911506" y="4324181"/>
                  <a:ext cx="0" cy="24067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cxnSp>
          <p:nvCxnSpPr>
            <p:cNvPr id="243" name="Straight Connector 242">
              <a:extLst>
                <a:ext uri="{FF2B5EF4-FFF2-40B4-BE49-F238E27FC236}">
                  <a16:creationId xmlns:a16="http://schemas.microsoft.com/office/drawing/2014/main" id="{29AFD3A5-1497-45B0-9AF2-43426C450B49}"/>
                </a:ext>
              </a:extLst>
            </p:cNvPr>
            <p:cNvCxnSpPr>
              <a:cxnSpLocks/>
            </p:cNvCxnSpPr>
            <p:nvPr/>
          </p:nvCxnSpPr>
          <p:spPr bwMode="auto">
            <a:xfrm flipH="1">
              <a:off x="2380489" y="4490874"/>
              <a:ext cx="22936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4" name="Straight Connector 243">
              <a:extLst>
                <a:ext uri="{FF2B5EF4-FFF2-40B4-BE49-F238E27FC236}">
                  <a16:creationId xmlns:a16="http://schemas.microsoft.com/office/drawing/2014/main" id="{417077E4-D73D-40D1-BB04-43D1D7FF1A99}"/>
                </a:ext>
              </a:extLst>
            </p:cNvPr>
            <p:cNvCxnSpPr>
              <a:cxnSpLocks/>
              <a:stCxn id="245" idx="2"/>
            </p:cNvCxnSpPr>
            <p:nvPr/>
          </p:nvCxnSpPr>
          <p:spPr bwMode="auto">
            <a:xfrm flipH="1">
              <a:off x="3331369" y="4478965"/>
              <a:ext cx="40047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45" name="Oval 244">
              <a:extLst>
                <a:ext uri="{FF2B5EF4-FFF2-40B4-BE49-F238E27FC236}">
                  <a16:creationId xmlns:a16="http://schemas.microsoft.com/office/drawing/2014/main" id="{A5A7C6F5-C8ED-463B-B7FE-17D8ECC3F7F8}"/>
                </a:ext>
              </a:extLst>
            </p:cNvPr>
            <p:cNvSpPr/>
            <p:nvPr/>
          </p:nvSpPr>
          <p:spPr bwMode="auto">
            <a:xfrm>
              <a:off x="3731846" y="4448009"/>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46" name="Rectangle 245">
              <a:extLst>
                <a:ext uri="{FF2B5EF4-FFF2-40B4-BE49-F238E27FC236}">
                  <a16:creationId xmlns:a16="http://schemas.microsoft.com/office/drawing/2014/main" id="{2691C364-A01B-44F2-803D-AA06B2B1DE8B}"/>
                </a:ext>
              </a:extLst>
            </p:cNvPr>
            <p:cNvSpPr/>
            <p:nvPr/>
          </p:nvSpPr>
          <p:spPr>
            <a:xfrm>
              <a:off x="3630236" y="4453842"/>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grpSp>
          <p:nvGrpSpPr>
            <p:cNvPr id="247" name="Group 246">
              <a:extLst>
                <a:ext uri="{FF2B5EF4-FFF2-40B4-BE49-F238E27FC236}">
                  <a16:creationId xmlns:a16="http://schemas.microsoft.com/office/drawing/2014/main" id="{E4BF8617-CC1E-4510-BC7B-AD36D06607BD}"/>
                </a:ext>
              </a:extLst>
            </p:cNvPr>
            <p:cNvGrpSpPr/>
            <p:nvPr/>
          </p:nvGrpSpPr>
          <p:grpSpPr>
            <a:xfrm>
              <a:off x="2609088" y="4311399"/>
              <a:ext cx="723900" cy="402515"/>
              <a:chOff x="2718625" y="3813715"/>
              <a:chExt cx="723900" cy="402515"/>
            </a:xfrm>
          </p:grpSpPr>
          <p:sp>
            <p:nvSpPr>
              <p:cNvPr id="248" name="Rectangle 247">
                <a:extLst>
                  <a:ext uri="{FF2B5EF4-FFF2-40B4-BE49-F238E27FC236}">
                    <a16:creationId xmlns:a16="http://schemas.microsoft.com/office/drawing/2014/main" id="{62563061-3FB5-42B6-BBED-8B1D9110435D}"/>
                  </a:ext>
                </a:extLst>
              </p:cNvPr>
              <p:cNvSpPr/>
              <p:nvPr/>
            </p:nvSpPr>
            <p:spPr bwMode="auto">
              <a:xfrm>
                <a:off x="2943071" y="3813715"/>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49" name="Oval 248">
                <a:extLst>
                  <a:ext uri="{FF2B5EF4-FFF2-40B4-BE49-F238E27FC236}">
                    <a16:creationId xmlns:a16="http://schemas.microsoft.com/office/drawing/2014/main" id="{134FCB45-D003-47A7-B88F-A247D1929B5B}"/>
                  </a:ext>
                </a:extLst>
              </p:cNvPr>
              <p:cNvSpPr/>
              <p:nvPr/>
            </p:nvSpPr>
            <p:spPr bwMode="auto">
              <a:xfrm>
                <a:off x="2964803" y="3995738"/>
                <a:ext cx="231745" cy="220492"/>
              </a:xfrm>
              <a:prstGeom prst="ellipse">
                <a:avLst/>
              </a:prstGeom>
              <a:noFill/>
              <a:ln w="9525" cap="flat" cmpd="sng" algn="ctr">
                <a:solidFill>
                  <a:schemeClr val="tx1"/>
                </a:solidFill>
                <a:prstDash val="solid"/>
                <a:round/>
                <a:headEnd type="none" w="med" len="med"/>
                <a:tailEnd type="none" w="med" len="med"/>
              </a:ln>
              <a:effectLst/>
            </p:spPr>
            <p:txBody>
              <a:bodyPr vert="horz" wrap="none" lIns="0" tIns="0" rIns="0" bIns="0" numCol="1" rtlCol="0" anchor="ctr" anchorCtr="1"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charset="0"/>
                    <a:ea typeface="+mn-ea"/>
                    <a:cs typeface="+mn-cs"/>
                  </a:rPr>
                  <a:t>→</a:t>
                </a:r>
              </a:p>
            </p:txBody>
          </p:sp>
          <p:cxnSp>
            <p:nvCxnSpPr>
              <p:cNvPr id="250" name="Straight Connector 249">
                <a:extLst>
                  <a:ext uri="{FF2B5EF4-FFF2-40B4-BE49-F238E27FC236}">
                    <a16:creationId xmlns:a16="http://schemas.microsoft.com/office/drawing/2014/main" id="{BA5E50FC-88D8-4BE9-9AB1-9AB1DE642D0B}"/>
                  </a:ext>
                </a:extLst>
              </p:cNvPr>
              <p:cNvCxnSpPr>
                <a:cxnSpLocks/>
              </p:cNvCxnSpPr>
              <p:nvPr/>
            </p:nvCxnSpPr>
            <p:spPr bwMode="auto">
              <a:xfrm flipH="1">
                <a:off x="2718625" y="3866980"/>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1" name="Straight Connector 250">
                <a:extLst>
                  <a:ext uri="{FF2B5EF4-FFF2-40B4-BE49-F238E27FC236}">
                    <a16:creationId xmlns:a16="http://schemas.microsoft.com/office/drawing/2014/main" id="{BB5E5040-CA70-41DE-A410-0E02956AAE54}"/>
                  </a:ext>
                </a:extLst>
              </p:cNvPr>
              <p:cNvCxnSpPr>
                <a:cxnSpLocks/>
              </p:cNvCxnSpPr>
              <p:nvPr/>
            </p:nvCxnSpPr>
            <p:spPr bwMode="auto">
              <a:xfrm flipH="1">
                <a:off x="2719388" y="4107486"/>
                <a:ext cx="24688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2" name="Straight Connector 251">
                <a:extLst>
                  <a:ext uri="{FF2B5EF4-FFF2-40B4-BE49-F238E27FC236}">
                    <a16:creationId xmlns:a16="http://schemas.microsoft.com/office/drawing/2014/main" id="{0D66EEB0-4486-4573-8A11-5102BA356A16}"/>
                  </a:ext>
                </a:extLst>
              </p:cNvPr>
              <p:cNvCxnSpPr>
                <a:cxnSpLocks/>
              </p:cNvCxnSpPr>
              <p:nvPr/>
            </p:nvCxnSpPr>
            <p:spPr bwMode="auto">
              <a:xfrm>
                <a:off x="2721006" y="3864600"/>
                <a:ext cx="0" cy="24067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253" name="Group 252">
                <a:extLst>
                  <a:ext uri="{FF2B5EF4-FFF2-40B4-BE49-F238E27FC236}">
                    <a16:creationId xmlns:a16="http://schemas.microsoft.com/office/drawing/2014/main" id="{7F7465B0-C45F-43FD-A052-2EAE6D287D47}"/>
                  </a:ext>
                </a:extLst>
              </p:cNvPr>
              <p:cNvGrpSpPr/>
              <p:nvPr/>
            </p:nvGrpSpPr>
            <p:grpSpPr>
              <a:xfrm flipH="1">
                <a:off x="3194875" y="3862218"/>
                <a:ext cx="247650" cy="242886"/>
                <a:chOff x="2909125" y="4324181"/>
                <a:chExt cx="247650" cy="242886"/>
              </a:xfrm>
            </p:grpSpPr>
            <p:cxnSp>
              <p:nvCxnSpPr>
                <p:cNvPr id="254" name="Straight Connector 253">
                  <a:extLst>
                    <a:ext uri="{FF2B5EF4-FFF2-40B4-BE49-F238E27FC236}">
                      <a16:creationId xmlns:a16="http://schemas.microsoft.com/office/drawing/2014/main" id="{5BA1D25F-4CE9-4D47-98D3-5895D9E7AA49}"/>
                    </a:ext>
                  </a:extLst>
                </p:cNvPr>
                <p:cNvCxnSpPr>
                  <a:cxnSpLocks/>
                </p:cNvCxnSpPr>
                <p:nvPr/>
              </p:nvCxnSpPr>
              <p:spPr bwMode="auto">
                <a:xfrm>
                  <a:off x="2909125" y="4326561"/>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5" name="Straight Connector 254">
                  <a:extLst>
                    <a:ext uri="{FF2B5EF4-FFF2-40B4-BE49-F238E27FC236}">
                      <a16:creationId xmlns:a16="http://schemas.microsoft.com/office/drawing/2014/main" id="{1100A1BE-A877-4805-ADBD-C728586AB27B}"/>
                    </a:ext>
                  </a:extLst>
                </p:cNvPr>
                <p:cNvCxnSpPr>
                  <a:cxnSpLocks/>
                </p:cNvCxnSpPr>
                <p:nvPr/>
              </p:nvCxnSpPr>
              <p:spPr bwMode="auto">
                <a:xfrm>
                  <a:off x="2909888" y="4567067"/>
                  <a:ext cx="24688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6" name="Straight Connector 255">
                  <a:extLst>
                    <a:ext uri="{FF2B5EF4-FFF2-40B4-BE49-F238E27FC236}">
                      <a16:creationId xmlns:a16="http://schemas.microsoft.com/office/drawing/2014/main" id="{596762DB-06C1-47D6-8207-29C2D0BE9DDD}"/>
                    </a:ext>
                  </a:extLst>
                </p:cNvPr>
                <p:cNvCxnSpPr>
                  <a:cxnSpLocks/>
                </p:cNvCxnSpPr>
                <p:nvPr/>
              </p:nvCxnSpPr>
              <p:spPr bwMode="auto">
                <a:xfrm flipH="1">
                  <a:off x="2911506" y="4324181"/>
                  <a:ext cx="0" cy="24067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cxnSp>
          <p:nvCxnSpPr>
            <p:cNvPr id="257" name="Straight Connector 256">
              <a:extLst>
                <a:ext uri="{FF2B5EF4-FFF2-40B4-BE49-F238E27FC236}">
                  <a16:creationId xmlns:a16="http://schemas.microsoft.com/office/drawing/2014/main" id="{53463B5C-691A-4B11-8318-574D96D035B5}"/>
                </a:ext>
              </a:extLst>
            </p:cNvPr>
            <p:cNvCxnSpPr>
              <a:cxnSpLocks/>
            </p:cNvCxnSpPr>
            <p:nvPr/>
          </p:nvCxnSpPr>
          <p:spPr bwMode="auto">
            <a:xfrm flipH="1">
              <a:off x="2378108" y="4969505"/>
              <a:ext cx="22936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8" name="Straight Connector 257">
              <a:extLst>
                <a:ext uri="{FF2B5EF4-FFF2-40B4-BE49-F238E27FC236}">
                  <a16:creationId xmlns:a16="http://schemas.microsoft.com/office/drawing/2014/main" id="{5C889101-888C-49A2-98F3-E7D0101EC4FC}"/>
                </a:ext>
              </a:extLst>
            </p:cNvPr>
            <p:cNvCxnSpPr>
              <a:cxnSpLocks/>
              <a:stCxn id="259" idx="2"/>
            </p:cNvCxnSpPr>
            <p:nvPr/>
          </p:nvCxnSpPr>
          <p:spPr bwMode="auto">
            <a:xfrm flipH="1">
              <a:off x="3328988" y="4957596"/>
              <a:ext cx="40047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59" name="Oval 258">
              <a:extLst>
                <a:ext uri="{FF2B5EF4-FFF2-40B4-BE49-F238E27FC236}">
                  <a16:creationId xmlns:a16="http://schemas.microsoft.com/office/drawing/2014/main" id="{3F39D4EF-2D8B-452C-9537-D16A72636591}"/>
                </a:ext>
              </a:extLst>
            </p:cNvPr>
            <p:cNvSpPr/>
            <p:nvPr/>
          </p:nvSpPr>
          <p:spPr bwMode="auto">
            <a:xfrm>
              <a:off x="3729465" y="4926640"/>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60" name="Rectangle 259">
              <a:extLst>
                <a:ext uri="{FF2B5EF4-FFF2-40B4-BE49-F238E27FC236}">
                  <a16:creationId xmlns:a16="http://schemas.microsoft.com/office/drawing/2014/main" id="{DC9D23EC-9314-4C74-B4FA-AC5255F4E61D}"/>
                </a:ext>
              </a:extLst>
            </p:cNvPr>
            <p:cNvSpPr/>
            <p:nvPr/>
          </p:nvSpPr>
          <p:spPr>
            <a:xfrm>
              <a:off x="3627855" y="4932473"/>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grpSp>
          <p:nvGrpSpPr>
            <p:cNvPr id="261" name="Group 260">
              <a:extLst>
                <a:ext uri="{FF2B5EF4-FFF2-40B4-BE49-F238E27FC236}">
                  <a16:creationId xmlns:a16="http://schemas.microsoft.com/office/drawing/2014/main" id="{B84DB82E-9BB2-4860-BD4A-ECA137B0C6FF}"/>
                </a:ext>
              </a:extLst>
            </p:cNvPr>
            <p:cNvGrpSpPr/>
            <p:nvPr/>
          </p:nvGrpSpPr>
          <p:grpSpPr>
            <a:xfrm>
              <a:off x="2606707" y="4790030"/>
              <a:ext cx="723900" cy="402515"/>
              <a:chOff x="2718625" y="3813715"/>
              <a:chExt cx="723900" cy="402515"/>
            </a:xfrm>
          </p:grpSpPr>
          <p:sp>
            <p:nvSpPr>
              <p:cNvPr id="262" name="Rectangle 261">
                <a:extLst>
                  <a:ext uri="{FF2B5EF4-FFF2-40B4-BE49-F238E27FC236}">
                    <a16:creationId xmlns:a16="http://schemas.microsoft.com/office/drawing/2014/main" id="{7719B3EA-0B12-40B3-9611-B09790330615}"/>
                  </a:ext>
                </a:extLst>
              </p:cNvPr>
              <p:cNvSpPr/>
              <p:nvPr/>
            </p:nvSpPr>
            <p:spPr bwMode="auto">
              <a:xfrm>
                <a:off x="2943071" y="3813715"/>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63" name="Oval 262">
                <a:extLst>
                  <a:ext uri="{FF2B5EF4-FFF2-40B4-BE49-F238E27FC236}">
                    <a16:creationId xmlns:a16="http://schemas.microsoft.com/office/drawing/2014/main" id="{6784C23D-25E1-42F7-AAF5-B8B393646BA3}"/>
                  </a:ext>
                </a:extLst>
              </p:cNvPr>
              <p:cNvSpPr/>
              <p:nvPr/>
            </p:nvSpPr>
            <p:spPr bwMode="auto">
              <a:xfrm>
                <a:off x="2964803" y="3995738"/>
                <a:ext cx="231745" cy="220492"/>
              </a:xfrm>
              <a:prstGeom prst="ellipse">
                <a:avLst/>
              </a:prstGeom>
              <a:noFill/>
              <a:ln w="9525" cap="flat" cmpd="sng" algn="ctr">
                <a:solidFill>
                  <a:schemeClr val="tx1"/>
                </a:solidFill>
                <a:prstDash val="solid"/>
                <a:round/>
                <a:headEnd type="none" w="med" len="med"/>
                <a:tailEnd type="none" w="med" len="med"/>
              </a:ln>
              <a:effectLst/>
            </p:spPr>
            <p:txBody>
              <a:bodyPr vert="horz" wrap="none" lIns="0" tIns="0" rIns="0" bIns="0" numCol="1" rtlCol="0" anchor="ctr" anchorCtr="1"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charset="0"/>
                    <a:ea typeface="+mn-ea"/>
                    <a:cs typeface="+mn-cs"/>
                  </a:rPr>
                  <a:t>→</a:t>
                </a:r>
              </a:p>
            </p:txBody>
          </p:sp>
          <p:cxnSp>
            <p:nvCxnSpPr>
              <p:cNvPr id="264" name="Straight Connector 263">
                <a:extLst>
                  <a:ext uri="{FF2B5EF4-FFF2-40B4-BE49-F238E27FC236}">
                    <a16:creationId xmlns:a16="http://schemas.microsoft.com/office/drawing/2014/main" id="{0FF78069-20FD-4B23-9980-B29B8140A20F}"/>
                  </a:ext>
                </a:extLst>
              </p:cNvPr>
              <p:cNvCxnSpPr>
                <a:cxnSpLocks/>
              </p:cNvCxnSpPr>
              <p:nvPr/>
            </p:nvCxnSpPr>
            <p:spPr bwMode="auto">
              <a:xfrm flipH="1">
                <a:off x="2718625" y="3866980"/>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5" name="Straight Connector 264">
                <a:extLst>
                  <a:ext uri="{FF2B5EF4-FFF2-40B4-BE49-F238E27FC236}">
                    <a16:creationId xmlns:a16="http://schemas.microsoft.com/office/drawing/2014/main" id="{2014FD86-EFC7-45AD-A361-9F9902AC696D}"/>
                  </a:ext>
                </a:extLst>
              </p:cNvPr>
              <p:cNvCxnSpPr>
                <a:cxnSpLocks/>
              </p:cNvCxnSpPr>
              <p:nvPr/>
            </p:nvCxnSpPr>
            <p:spPr bwMode="auto">
              <a:xfrm flipH="1">
                <a:off x="2719388" y="4107486"/>
                <a:ext cx="24688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6" name="Straight Connector 265">
                <a:extLst>
                  <a:ext uri="{FF2B5EF4-FFF2-40B4-BE49-F238E27FC236}">
                    <a16:creationId xmlns:a16="http://schemas.microsoft.com/office/drawing/2014/main" id="{6BF61D18-4236-4B80-991A-7727E0CF5AC9}"/>
                  </a:ext>
                </a:extLst>
              </p:cNvPr>
              <p:cNvCxnSpPr>
                <a:cxnSpLocks/>
              </p:cNvCxnSpPr>
              <p:nvPr/>
            </p:nvCxnSpPr>
            <p:spPr bwMode="auto">
              <a:xfrm>
                <a:off x="2721006" y="3864600"/>
                <a:ext cx="0" cy="24067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267" name="Group 266">
                <a:extLst>
                  <a:ext uri="{FF2B5EF4-FFF2-40B4-BE49-F238E27FC236}">
                    <a16:creationId xmlns:a16="http://schemas.microsoft.com/office/drawing/2014/main" id="{9BC557F6-CB04-490A-88D7-BE2A885E1A5B}"/>
                  </a:ext>
                </a:extLst>
              </p:cNvPr>
              <p:cNvGrpSpPr/>
              <p:nvPr/>
            </p:nvGrpSpPr>
            <p:grpSpPr>
              <a:xfrm flipH="1">
                <a:off x="3194875" y="3862218"/>
                <a:ext cx="247650" cy="242886"/>
                <a:chOff x="2909125" y="4324181"/>
                <a:chExt cx="247650" cy="242886"/>
              </a:xfrm>
            </p:grpSpPr>
            <p:cxnSp>
              <p:nvCxnSpPr>
                <p:cNvPr id="268" name="Straight Connector 267">
                  <a:extLst>
                    <a:ext uri="{FF2B5EF4-FFF2-40B4-BE49-F238E27FC236}">
                      <a16:creationId xmlns:a16="http://schemas.microsoft.com/office/drawing/2014/main" id="{3A57F3B2-78C4-4068-95C6-4BFFC004F7D9}"/>
                    </a:ext>
                  </a:extLst>
                </p:cNvPr>
                <p:cNvCxnSpPr>
                  <a:cxnSpLocks/>
                </p:cNvCxnSpPr>
                <p:nvPr/>
              </p:nvCxnSpPr>
              <p:spPr bwMode="auto">
                <a:xfrm>
                  <a:off x="2909125" y="4326561"/>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9" name="Straight Connector 268">
                  <a:extLst>
                    <a:ext uri="{FF2B5EF4-FFF2-40B4-BE49-F238E27FC236}">
                      <a16:creationId xmlns:a16="http://schemas.microsoft.com/office/drawing/2014/main" id="{F0AEF52B-85BC-46D6-9CD8-04FC0E143BF4}"/>
                    </a:ext>
                  </a:extLst>
                </p:cNvPr>
                <p:cNvCxnSpPr>
                  <a:cxnSpLocks/>
                </p:cNvCxnSpPr>
                <p:nvPr/>
              </p:nvCxnSpPr>
              <p:spPr bwMode="auto">
                <a:xfrm>
                  <a:off x="2909888" y="4567067"/>
                  <a:ext cx="24688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0" name="Straight Connector 269">
                  <a:extLst>
                    <a:ext uri="{FF2B5EF4-FFF2-40B4-BE49-F238E27FC236}">
                      <a16:creationId xmlns:a16="http://schemas.microsoft.com/office/drawing/2014/main" id="{E3442F2C-8B56-4DAB-9527-36BA307BF7AB}"/>
                    </a:ext>
                  </a:extLst>
                </p:cNvPr>
                <p:cNvCxnSpPr>
                  <a:cxnSpLocks/>
                </p:cNvCxnSpPr>
                <p:nvPr/>
              </p:nvCxnSpPr>
              <p:spPr bwMode="auto">
                <a:xfrm flipH="1">
                  <a:off x="2911506" y="4324181"/>
                  <a:ext cx="0" cy="24067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grpSp>
      <p:sp>
        <p:nvSpPr>
          <p:cNvPr id="54" name="Arrow: Right 53">
            <a:extLst>
              <a:ext uri="{FF2B5EF4-FFF2-40B4-BE49-F238E27FC236}">
                <a16:creationId xmlns:a16="http://schemas.microsoft.com/office/drawing/2014/main" id="{FC672844-EE1E-4633-BF60-B532A44400F0}"/>
              </a:ext>
            </a:extLst>
          </p:cNvPr>
          <p:cNvSpPr/>
          <p:nvPr/>
        </p:nvSpPr>
        <p:spPr bwMode="auto">
          <a:xfrm>
            <a:off x="2009776" y="4348162"/>
            <a:ext cx="219075" cy="16668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grpSp>
        <p:nvGrpSpPr>
          <p:cNvPr id="59" name="Group 58">
            <a:extLst>
              <a:ext uri="{FF2B5EF4-FFF2-40B4-BE49-F238E27FC236}">
                <a16:creationId xmlns:a16="http://schemas.microsoft.com/office/drawing/2014/main" id="{FC8DDB9B-9349-4F16-BB25-6217F30EDA0D}"/>
              </a:ext>
            </a:extLst>
          </p:cNvPr>
          <p:cNvGrpSpPr/>
          <p:nvPr/>
        </p:nvGrpSpPr>
        <p:grpSpPr>
          <a:xfrm>
            <a:off x="6975092" y="3106430"/>
            <a:ext cx="1886968" cy="2270739"/>
            <a:chOff x="7016685" y="3068648"/>
            <a:chExt cx="1886968" cy="2270739"/>
          </a:xfrm>
        </p:grpSpPr>
        <p:sp>
          <p:nvSpPr>
            <p:cNvPr id="299" name="Rectangle 298">
              <a:extLst>
                <a:ext uri="{FF2B5EF4-FFF2-40B4-BE49-F238E27FC236}">
                  <a16:creationId xmlns:a16="http://schemas.microsoft.com/office/drawing/2014/main" id="{62145AB1-E9E6-4684-8688-D598600F4FBA}"/>
                </a:ext>
              </a:extLst>
            </p:cNvPr>
            <p:cNvSpPr/>
            <p:nvPr/>
          </p:nvSpPr>
          <p:spPr bwMode="auto">
            <a:xfrm flipH="1">
              <a:off x="7046150" y="3813004"/>
              <a:ext cx="466724" cy="1438446"/>
            </a:xfrm>
            <a:prstGeom prst="rect">
              <a:avLst/>
            </a:prstGeom>
            <a:solidFill>
              <a:schemeClr val="accent5">
                <a:lumMod val="9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300" name="Straight Connector 299">
              <a:extLst>
                <a:ext uri="{FF2B5EF4-FFF2-40B4-BE49-F238E27FC236}">
                  <a16:creationId xmlns:a16="http://schemas.microsoft.com/office/drawing/2014/main" id="{239B861D-FEF3-4F11-BB5E-9C6C634687A5}"/>
                </a:ext>
              </a:extLst>
            </p:cNvPr>
            <p:cNvCxnSpPr>
              <a:cxnSpLocks/>
            </p:cNvCxnSpPr>
            <p:nvPr/>
          </p:nvCxnSpPr>
          <p:spPr bwMode="auto">
            <a:xfrm>
              <a:off x="8438420" y="3998746"/>
              <a:ext cx="22936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1" name="Straight Connector 300">
              <a:extLst>
                <a:ext uri="{FF2B5EF4-FFF2-40B4-BE49-F238E27FC236}">
                  <a16:creationId xmlns:a16="http://schemas.microsoft.com/office/drawing/2014/main" id="{95E7CAC6-218A-49FC-ADD4-78B1DA1D215D}"/>
                </a:ext>
              </a:extLst>
            </p:cNvPr>
            <p:cNvCxnSpPr>
              <a:cxnSpLocks/>
            </p:cNvCxnSpPr>
            <p:nvPr/>
          </p:nvCxnSpPr>
          <p:spPr bwMode="auto">
            <a:xfrm flipH="1">
              <a:off x="8665402" y="3996531"/>
              <a:ext cx="0" cy="1293019"/>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02" name="Group 301">
              <a:extLst>
                <a:ext uri="{FF2B5EF4-FFF2-40B4-BE49-F238E27FC236}">
                  <a16:creationId xmlns:a16="http://schemas.microsoft.com/office/drawing/2014/main" id="{8DAF29A0-16D1-4BCC-A664-137516B44D86}"/>
                </a:ext>
              </a:extLst>
            </p:cNvPr>
            <p:cNvGrpSpPr/>
            <p:nvPr/>
          </p:nvGrpSpPr>
          <p:grpSpPr>
            <a:xfrm flipH="1">
              <a:off x="8551102" y="5287000"/>
              <a:ext cx="245263" cy="52387"/>
              <a:chOff x="1450187" y="2859882"/>
              <a:chExt cx="245263" cy="52387"/>
            </a:xfrm>
          </p:grpSpPr>
          <p:cxnSp>
            <p:nvCxnSpPr>
              <p:cNvPr id="344" name="Straight Connector 343">
                <a:extLst>
                  <a:ext uri="{FF2B5EF4-FFF2-40B4-BE49-F238E27FC236}">
                    <a16:creationId xmlns:a16="http://schemas.microsoft.com/office/drawing/2014/main" id="{CF76C95F-7C80-40FE-AEE1-1B026F05D397}"/>
                  </a:ext>
                </a:extLst>
              </p:cNvPr>
              <p:cNvCxnSpPr>
                <a:cxnSpLocks/>
              </p:cNvCxnSpPr>
              <p:nvPr/>
            </p:nvCxnSpPr>
            <p:spPr bwMode="auto">
              <a:xfrm flipH="1">
                <a:off x="1473994" y="28598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5" name="Straight Connector 344">
                <a:extLst>
                  <a:ext uri="{FF2B5EF4-FFF2-40B4-BE49-F238E27FC236}">
                    <a16:creationId xmlns:a16="http://schemas.microsoft.com/office/drawing/2014/main" id="{98953260-F1B0-466B-B182-1709A4314D5A}"/>
                  </a:ext>
                </a:extLst>
              </p:cNvPr>
              <p:cNvCxnSpPr>
                <a:cxnSpLocks/>
              </p:cNvCxnSpPr>
              <p:nvPr/>
            </p:nvCxnSpPr>
            <p:spPr bwMode="auto">
              <a:xfrm flipV="1">
                <a:off x="1600205"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6" name="Straight Connector 345">
                <a:extLst>
                  <a:ext uri="{FF2B5EF4-FFF2-40B4-BE49-F238E27FC236}">
                    <a16:creationId xmlns:a16="http://schemas.microsoft.com/office/drawing/2014/main" id="{9170F2C1-0FB6-4668-8667-FEC1A2B7C529}"/>
                  </a:ext>
                </a:extLst>
              </p:cNvPr>
              <p:cNvCxnSpPr>
                <a:cxnSpLocks/>
              </p:cNvCxnSpPr>
              <p:nvPr/>
            </p:nvCxnSpPr>
            <p:spPr bwMode="auto">
              <a:xfrm flipV="1">
                <a:off x="1550199"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7" name="Straight Connector 346">
                <a:extLst>
                  <a:ext uri="{FF2B5EF4-FFF2-40B4-BE49-F238E27FC236}">
                    <a16:creationId xmlns:a16="http://schemas.microsoft.com/office/drawing/2014/main" id="{C3E85537-6D41-4CBE-982A-F7BDB13DFBF7}"/>
                  </a:ext>
                </a:extLst>
              </p:cNvPr>
              <p:cNvCxnSpPr>
                <a:cxnSpLocks/>
              </p:cNvCxnSpPr>
              <p:nvPr/>
            </p:nvCxnSpPr>
            <p:spPr bwMode="auto">
              <a:xfrm flipV="1">
                <a:off x="1500193"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8" name="Straight Connector 347">
                <a:extLst>
                  <a:ext uri="{FF2B5EF4-FFF2-40B4-BE49-F238E27FC236}">
                    <a16:creationId xmlns:a16="http://schemas.microsoft.com/office/drawing/2014/main" id="{8DA32AA2-E3C5-4BEE-81A7-737BA3EB0E18}"/>
                  </a:ext>
                </a:extLst>
              </p:cNvPr>
              <p:cNvCxnSpPr>
                <a:cxnSpLocks/>
              </p:cNvCxnSpPr>
              <p:nvPr/>
            </p:nvCxnSpPr>
            <p:spPr bwMode="auto">
              <a:xfrm flipV="1">
                <a:off x="1450187"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303" name="Straight Connector 302">
              <a:extLst>
                <a:ext uri="{FF2B5EF4-FFF2-40B4-BE49-F238E27FC236}">
                  <a16:creationId xmlns:a16="http://schemas.microsoft.com/office/drawing/2014/main" id="{8022BBAD-EEF8-44C5-91B6-2C50402464A8}"/>
                </a:ext>
              </a:extLst>
            </p:cNvPr>
            <p:cNvCxnSpPr>
              <a:cxnSpLocks/>
              <a:stCxn id="304" idx="2"/>
            </p:cNvCxnSpPr>
            <p:nvPr/>
          </p:nvCxnSpPr>
          <p:spPr bwMode="auto">
            <a:xfrm>
              <a:off x="7316425" y="3986837"/>
              <a:ext cx="40047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04" name="Oval 303">
              <a:extLst>
                <a:ext uri="{FF2B5EF4-FFF2-40B4-BE49-F238E27FC236}">
                  <a16:creationId xmlns:a16="http://schemas.microsoft.com/office/drawing/2014/main" id="{A8DEC13A-5FF0-49AE-A54B-0B8EFAAC962F}"/>
                </a:ext>
              </a:extLst>
            </p:cNvPr>
            <p:cNvSpPr/>
            <p:nvPr/>
          </p:nvSpPr>
          <p:spPr bwMode="auto">
            <a:xfrm flipH="1">
              <a:off x="7254513" y="3955881"/>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305" name="Rectangle 304">
              <a:extLst>
                <a:ext uri="{FF2B5EF4-FFF2-40B4-BE49-F238E27FC236}">
                  <a16:creationId xmlns:a16="http://schemas.microsoft.com/office/drawing/2014/main" id="{08926664-67BA-4E44-8727-64133C48BE12}"/>
                </a:ext>
              </a:extLst>
            </p:cNvPr>
            <p:cNvSpPr/>
            <p:nvPr/>
          </p:nvSpPr>
          <p:spPr>
            <a:xfrm flipH="1">
              <a:off x="7162837" y="3961714"/>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grpSp>
          <p:nvGrpSpPr>
            <p:cNvPr id="306" name="Group 305">
              <a:extLst>
                <a:ext uri="{FF2B5EF4-FFF2-40B4-BE49-F238E27FC236}">
                  <a16:creationId xmlns:a16="http://schemas.microsoft.com/office/drawing/2014/main" id="{401C2158-0665-496C-9DB8-6D1292126BFA}"/>
                </a:ext>
              </a:extLst>
            </p:cNvPr>
            <p:cNvGrpSpPr/>
            <p:nvPr/>
          </p:nvGrpSpPr>
          <p:grpSpPr>
            <a:xfrm flipH="1">
              <a:off x="7715283" y="3819271"/>
              <a:ext cx="723900" cy="402515"/>
              <a:chOff x="2718625" y="3813715"/>
              <a:chExt cx="723900" cy="402515"/>
            </a:xfrm>
          </p:grpSpPr>
          <p:sp>
            <p:nvSpPr>
              <p:cNvPr id="335" name="Rectangle 334">
                <a:extLst>
                  <a:ext uri="{FF2B5EF4-FFF2-40B4-BE49-F238E27FC236}">
                    <a16:creationId xmlns:a16="http://schemas.microsoft.com/office/drawing/2014/main" id="{A3764422-EA94-4B7F-B709-54B5721136A6}"/>
                  </a:ext>
                </a:extLst>
              </p:cNvPr>
              <p:cNvSpPr/>
              <p:nvPr/>
            </p:nvSpPr>
            <p:spPr bwMode="auto">
              <a:xfrm>
                <a:off x="2943071" y="3813715"/>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336" name="Oval 335">
                <a:extLst>
                  <a:ext uri="{FF2B5EF4-FFF2-40B4-BE49-F238E27FC236}">
                    <a16:creationId xmlns:a16="http://schemas.microsoft.com/office/drawing/2014/main" id="{552C2EAE-3AF4-4394-84D6-A23D9FF57384}"/>
                  </a:ext>
                </a:extLst>
              </p:cNvPr>
              <p:cNvSpPr/>
              <p:nvPr/>
            </p:nvSpPr>
            <p:spPr bwMode="auto">
              <a:xfrm flipV="1">
                <a:off x="2964803" y="3995738"/>
                <a:ext cx="231745" cy="220492"/>
              </a:xfrm>
              <a:prstGeom prst="ellipse">
                <a:avLst/>
              </a:prstGeom>
              <a:noFill/>
              <a:ln w="9525" cap="flat" cmpd="sng" algn="ctr">
                <a:solidFill>
                  <a:schemeClr val="tx1"/>
                </a:solidFill>
                <a:prstDash val="solid"/>
                <a:round/>
                <a:headEnd type="none" w="med" len="med"/>
                <a:tailEnd type="none" w="med" len="med"/>
              </a:ln>
              <a:effectLst/>
            </p:spPr>
            <p:txBody>
              <a:bodyPr vert="horz" wrap="none" lIns="0" tIns="0" rIns="0" bIns="0" numCol="1" rtlCol="0" anchor="ctr" anchorCtr="1"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charset="0"/>
                    <a:ea typeface="+mn-ea"/>
                    <a:cs typeface="+mn-cs"/>
                  </a:rPr>
                  <a:t>→</a:t>
                </a:r>
              </a:p>
            </p:txBody>
          </p:sp>
          <p:cxnSp>
            <p:nvCxnSpPr>
              <p:cNvPr id="337" name="Straight Connector 336">
                <a:extLst>
                  <a:ext uri="{FF2B5EF4-FFF2-40B4-BE49-F238E27FC236}">
                    <a16:creationId xmlns:a16="http://schemas.microsoft.com/office/drawing/2014/main" id="{8C01756B-9311-4E31-A447-1E7519EEAFFF}"/>
                  </a:ext>
                </a:extLst>
              </p:cNvPr>
              <p:cNvCxnSpPr>
                <a:cxnSpLocks/>
              </p:cNvCxnSpPr>
              <p:nvPr/>
            </p:nvCxnSpPr>
            <p:spPr bwMode="auto">
              <a:xfrm flipH="1">
                <a:off x="2718625" y="3866980"/>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8" name="Straight Connector 337">
                <a:extLst>
                  <a:ext uri="{FF2B5EF4-FFF2-40B4-BE49-F238E27FC236}">
                    <a16:creationId xmlns:a16="http://schemas.microsoft.com/office/drawing/2014/main" id="{BFAD277F-F088-49B3-8700-F97164BE0E0B}"/>
                  </a:ext>
                </a:extLst>
              </p:cNvPr>
              <p:cNvCxnSpPr>
                <a:cxnSpLocks/>
              </p:cNvCxnSpPr>
              <p:nvPr/>
            </p:nvCxnSpPr>
            <p:spPr bwMode="auto">
              <a:xfrm flipH="1">
                <a:off x="2719388" y="4107486"/>
                <a:ext cx="24688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9" name="Straight Connector 338">
                <a:extLst>
                  <a:ext uri="{FF2B5EF4-FFF2-40B4-BE49-F238E27FC236}">
                    <a16:creationId xmlns:a16="http://schemas.microsoft.com/office/drawing/2014/main" id="{B732B8DC-E93F-449A-9454-242D733CA9B7}"/>
                  </a:ext>
                </a:extLst>
              </p:cNvPr>
              <p:cNvCxnSpPr>
                <a:cxnSpLocks/>
              </p:cNvCxnSpPr>
              <p:nvPr/>
            </p:nvCxnSpPr>
            <p:spPr bwMode="auto">
              <a:xfrm>
                <a:off x="2721006" y="3864600"/>
                <a:ext cx="0" cy="24067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40" name="Group 339">
                <a:extLst>
                  <a:ext uri="{FF2B5EF4-FFF2-40B4-BE49-F238E27FC236}">
                    <a16:creationId xmlns:a16="http://schemas.microsoft.com/office/drawing/2014/main" id="{179D4A57-4D44-4E4E-9D3B-CA98F484D870}"/>
                  </a:ext>
                </a:extLst>
              </p:cNvPr>
              <p:cNvGrpSpPr/>
              <p:nvPr/>
            </p:nvGrpSpPr>
            <p:grpSpPr>
              <a:xfrm flipH="1">
                <a:off x="3194875" y="3862218"/>
                <a:ext cx="247650" cy="242886"/>
                <a:chOff x="2909125" y="4324181"/>
                <a:chExt cx="247650" cy="242886"/>
              </a:xfrm>
            </p:grpSpPr>
            <p:cxnSp>
              <p:nvCxnSpPr>
                <p:cNvPr id="341" name="Straight Connector 340">
                  <a:extLst>
                    <a:ext uri="{FF2B5EF4-FFF2-40B4-BE49-F238E27FC236}">
                      <a16:creationId xmlns:a16="http://schemas.microsoft.com/office/drawing/2014/main" id="{CE0D0151-A5DB-4340-AD8D-84DFD087AC31}"/>
                    </a:ext>
                  </a:extLst>
                </p:cNvPr>
                <p:cNvCxnSpPr>
                  <a:cxnSpLocks/>
                </p:cNvCxnSpPr>
                <p:nvPr/>
              </p:nvCxnSpPr>
              <p:spPr bwMode="auto">
                <a:xfrm>
                  <a:off x="2909125" y="4326561"/>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2" name="Straight Connector 341">
                  <a:extLst>
                    <a:ext uri="{FF2B5EF4-FFF2-40B4-BE49-F238E27FC236}">
                      <a16:creationId xmlns:a16="http://schemas.microsoft.com/office/drawing/2014/main" id="{93692C5E-5BC2-49E0-84A0-A231C4338AD9}"/>
                    </a:ext>
                  </a:extLst>
                </p:cNvPr>
                <p:cNvCxnSpPr>
                  <a:cxnSpLocks/>
                </p:cNvCxnSpPr>
                <p:nvPr/>
              </p:nvCxnSpPr>
              <p:spPr bwMode="auto">
                <a:xfrm>
                  <a:off x="2909888" y="4567067"/>
                  <a:ext cx="24688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3" name="Straight Connector 342">
                  <a:extLst>
                    <a:ext uri="{FF2B5EF4-FFF2-40B4-BE49-F238E27FC236}">
                      <a16:creationId xmlns:a16="http://schemas.microsoft.com/office/drawing/2014/main" id="{4359BD2D-C63A-4307-BC45-F18EC2655DC3}"/>
                    </a:ext>
                  </a:extLst>
                </p:cNvPr>
                <p:cNvCxnSpPr>
                  <a:cxnSpLocks/>
                </p:cNvCxnSpPr>
                <p:nvPr/>
              </p:nvCxnSpPr>
              <p:spPr bwMode="auto">
                <a:xfrm flipH="1">
                  <a:off x="2911506" y="4324181"/>
                  <a:ext cx="0" cy="24067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cxnSp>
          <p:nvCxnSpPr>
            <p:cNvPr id="307" name="Straight Connector 306">
              <a:extLst>
                <a:ext uri="{FF2B5EF4-FFF2-40B4-BE49-F238E27FC236}">
                  <a16:creationId xmlns:a16="http://schemas.microsoft.com/office/drawing/2014/main" id="{4DA3BCB1-CC70-4A94-8CA9-59E97C5A241D}"/>
                </a:ext>
              </a:extLst>
            </p:cNvPr>
            <p:cNvCxnSpPr>
              <a:cxnSpLocks/>
            </p:cNvCxnSpPr>
            <p:nvPr/>
          </p:nvCxnSpPr>
          <p:spPr bwMode="auto">
            <a:xfrm>
              <a:off x="8433657" y="4503574"/>
              <a:ext cx="22936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8" name="Straight Connector 307">
              <a:extLst>
                <a:ext uri="{FF2B5EF4-FFF2-40B4-BE49-F238E27FC236}">
                  <a16:creationId xmlns:a16="http://schemas.microsoft.com/office/drawing/2014/main" id="{4143ED0F-0EF1-4BB7-B510-91D0E3EB4241}"/>
                </a:ext>
              </a:extLst>
            </p:cNvPr>
            <p:cNvCxnSpPr>
              <a:cxnSpLocks/>
              <a:stCxn id="309" idx="2"/>
            </p:cNvCxnSpPr>
            <p:nvPr/>
          </p:nvCxnSpPr>
          <p:spPr bwMode="auto">
            <a:xfrm>
              <a:off x="7311662" y="4491665"/>
              <a:ext cx="40047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09" name="Oval 308">
              <a:extLst>
                <a:ext uri="{FF2B5EF4-FFF2-40B4-BE49-F238E27FC236}">
                  <a16:creationId xmlns:a16="http://schemas.microsoft.com/office/drawing/2014/main" id="{1C60015B-915C-4FB9-95BF-6C22B96F0FBE}"/>
                </a:ext>
              </a:extLst>
            </p:cNvPr>
            <p:cNvSpPr/>
            <p:nvPr/>
          </p:nvSpPr>
          <p:spPr bwMode="auto">
            <a:xfrm flipH="1">
              <a:off x="7249750" y="4460709"/>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310" name="Rectangle 309">
              <a:extLst>
                <a:ext uri="{FF2B5EF4-FFF2-40B4-BE49-F238E27FC236}">
                  <a16:creationId xmlns:a16="http://schemas.microsoft.com/office/drawing/2014/main" id="{238C8F68-9D0E-4F5F-A9BE-459434CA7FE8}"/>
                </a:ext>
              </a:extLst>
            </p:cNvPr>
            <p:cNvSpPr/>
            <p:nvPr/>
          </p:nvSpPr>
          <p:spPr>
            <a:xfrm flipH="1">
              <a:off x="7158074" y="4466542"/>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grpSp>
          <p:nvGrpSpPr>
            <p:cNvPr id="311" name="Group 310">
              <a:extLst>
                <a:ext uri="{FF2B5EF4-FFF2-40B4-BE49-F238E27FC236}">
                  <a16:creationId xmlns:a16="http://schemas.microsoft.com/office/drawing/2014/main" id="{8A3F6724-D959-4498-9680-180E9321F912}"/>
                </a:ext>
              </a:extLst>
            </p:cNvPr>
            <p:cNvGrpSpPr/>
            <p:nvPr/>
          </p:nvGrpSpPr>
          <p:grpSpPr>
            <a:xfrm flipH="1">
              <a:off x="7710520" y="4324099"/>
              <a:ext cx="723900" cy="402515"/>
              <a:chOff x="2718625" y="3813715"/>
              <a:chExt cx="723900" cy="402515"/>
            </a:xfrm>
          </p:grpSpPr>
          <p:sp>
            <p:nvSpPr>
              <p:cNvPr id="326" name="Rectangle 325">
                <a:extLst>
                  <a:ext uri="{FF2B5EF4-FFF2-40B4-BE49-F238E27FC236}">
                    <a16:creationId xmlns:a16="http://schemas.microsoft.com/office/drawing/2014/main" id="{DB4E1FED-16D1-48DB-94BE-9EAB6A7677E7}"/>
                  </a:ext>
                </a:extLst>
              </p:cNvPr>
              <p:cNvSpPr/>
              <p:nvPr/>
            </p:nvSpPr>
            <p:spPr bwMode="auto">
              <a:xfrm>
                <a:off x="2943071" y="3813715"/>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327" name="Oval 326">
                <a:extLst>
                  <a:ext uri="{FF2B5EF4-FFF2-40B4-BE49-F238E27FC236}">
                    <a16:creationId xmlns:a16="http://schemas.microsoft.com/office/drawing/2014/main" id="{40C369EF-8E44-40AD-91BA-24844ABDB5B5}"/>
                  </a:ext>
                </a:extLst>
              </p:cNvPr>
              <p:cNvSpPr/>
              <p:nvPr/>
            </p:nvSpPr>
            <p:spPr bwMode="auto">
              <a:xfrm flipV="1">
                <a:off x="2964803" y="3995738"/>
                <a:ext cx="231745" cy="220492"/>
              </a:xfrm>
              <a:prstGeom prst="ellipse">
                <a:avLst/>
              </a:prstGeom>
              <a:noFill/>
              <a:ln w="9525" cap="flat" cmpd="sng" algn="ctr">
                <a:solidFill>
                  <a:schemeClr val="tx1"/>
                </a:solidFill>
                <a:prstDash val="solid"/>
                <a:round/>
                <a:headEnd type="none" w="med" len="med"/>
                <a:tailEnd type="none" w="med" len="med"/>
              </a:ln>
              <a:effectLst/>
            </p:spPr>
            <p:txBody>
              <a:bodyPr vert="horz" wrap="none" lIns="0" tIns="0" rIns="0" bIns="0" numCol="1" rtlCol="0" anchor="ctr" anchorCtr="1"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charset="0"/>
                    <a:ea typeface="+mn-ea"/>
                    <a:cs typeface="+mn-cs"/>
                  </a:rPr>
                  <a:t>→</a:t>
                </a:r>
              </a:p>
            </p:txBody>
          </p:sp>
          <p:cxnSp>
            <p:nvCxnSpPr>
              <p:cNvPr id="328" name="Straight Connector 327">
                <a:extLst>
                  <a:ext uri="{FF2B5EF4-FFF2-40B4-BE49-F238E27FC236}">
                    <a16:creationId xmlns:a16="http://schemas.microsoft.com/office/drawing/2014/main" id="{A0E21E2A-8344-4BD5-B975-87E80D865B26}"/>
                  </a:ext>
                </a:extLst>
              </p:cNvPr>
              <p:cNvCxnSpPr>
                <a:cxnSpLocks/>
              </p:cNvCxnSpPr>
              <p:nvPr/>
            </p:nvCxnSpPr>
            <p:spPr bwMode="auto">
              <a:xfrm flipH="1">
                <a:off x="2718625" y="3866980"/>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9" name="Straight Connector 328">
                <a:extLst>
                  <a:ext uri="{FF2B5EF4-FFF2-40B4-BE49-F238E27FC236}">
                    <a16:creationId xmlns:a16="http://schemas.microsoft.com/office/drawing/2014/main" id="{7D481C05-3517-4992-A96F-DB7F2BEEA4DC}"/>
                  </a:ext>
                </a:extLst>
              </p:cNvPr>
              <p:cNvCxnSpPr>
                <a:cxnSpLocks/>
              </p:cNvCxnSpPr>
              <p:nvPr/>
            </p:nvCxnSpPr>
            <p:spPr bwMode="auto">
              <a:xfrm flipH="1">
                <a:off x="2719388" y="4107486"/>
                <a:ext cx="24688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0" name="Straight Connector 329">
                <a:extLst>
                  <a:ext uri="{FF2B5EF4-FFF2-40B4-BE49-F238E27FC236}">
                    <a16:creationId xmlns:a16="http://schemas.microsoft.com/office/drawing/2014/main" id="{27A44CFD-1AD6-443F-BE5A-B0E01A7EA972}"/>
                  </a:ext>
                </a:extLst>
              </p:cNvPr>
              <p:cNvCxnSpPr>
                <a:cxnSpLocks/>
              </p:cNvCxnSpPr>
              <p:nvPr/>
            </p:nvCxnSpPr>
            <p:spPr bwMode="auto">
              <a:xfrm>
                <a:off x="2721006" y="3864600"/>
                <a:ext cx="0" cy="24067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31" name="Group 330">
                <a:extLst>
                  <a:ext uri="{FF2B5EF4-FFF2-40B4-BE49-F238E27FC236}">
                    <a16:creationId xmlns:a16="http://schemas.microsoft.com/office/drawing/2014/main" id="{03C1A645-B5A0-4762-927E-B7723C2B1E1B}"/>
                  </a:ext>
                </a:extLst>
              </p:cNvPr>
              <p:cNvGrpSpPr/>
              <p:nvPr/>
            </p:nvGrpSpPr>
            <p:grpSpPr>
              <a:xfrm flipH="1">
                <a:off x="3194875" y="3862218"/>
                <a:ext cx="247650" cy="242886"/>
                <a:chOff x="2909125" y="4324181"/>
                <a:chExt cx="247650" cy="242886"/>
              </a:xfrm>
            </p:grpSpPr>
            <p:cxnSp>
              <p:nvCxnSpPr>
                <p:cNvPr id="332" name="Straight Connector 331">
                  <a:extLst>
                    <a:ext uri="{FF2B5EF4-FFF2-40B4-BE49-F238E27FC236}">
                      <a16:creationId xmlns:a16="http://schemas.microsoft.com/office/drawing/2014/main" id="{72952225-7C2C-4C8D-BDF8-CFF8851CE82C}"/>
                    </a:ext>
                  </a:extLst>
                </p:cNvPr>
                <p:cNvCxnSpPr>
                  <a:cxnSpLocks/>
                </p:cNvCxnSpPr>
                <p:nvPr/>
              </p:nvCxnSpPr>
              <p:spPr bwMode="auto">
                <a:xfrm>
                  <a:off x="2909125" y="4326561"/>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3" name="Straight Connector 332">
                  <a:extLst>
                    <a:ext uri="{FF2B5EF4-FFF2-40B4-BE49-F238E27FC236}">
                      <a16:creationId xmlns:a16="http://schemas.microsoft.com/office/drawing/2014/main" id="{728D0A0A-DD13-4E07-AE5A-70BE105E3233}"/>
                    </a:ext>
                  </a:extLst>
                </p:cNvPr>
                <p:cNvCxnSpPr>
                  <a:cxnSpLocks/>
                </p:cNvCxnSpPr>
                <p:nvPr/>
              </p:nvCxnSpPr>
              <p:spPr bwMode="auto">
                <a:xfrm>
                  <a:off x="2909888" y="4567067"/>
                  <a:ext cx="24688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4" name="Straight Connector 333">
                  <a:extLst>
                    <a:ext uri="{FF2B5EF4-FFF2-40B4-BE49-F238E27FC236}">
                      <a16:creationId xmlns:a16="http://schemas.microsoft.com/office/drawing/2014/main" id="{8615694F-45D0-4C32-87B2-C5D0F05E3DC7}"/>
                    </a:ext>
                  </a:extLst>
                </p:cNvPr>
                <p:cNvCxnSpPr>
                  <a:cxnSpLocks/>
                </p:cNvCxnSpPr>
                <p:nvPr/>
              </p:nvCxnSpPr>
              <p:spPr bwMode="auto">
                <a:xfrm flipH="1">
                  <a:off x="2911506" y="4324181"/>
                  <a:ext cx="0" cy="24067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cxnSp>
          <p:nvCxnSpPr>
            <p:cNvPr id="312" name="Straight Connector 311">
              <a:extLst>
                <a:ext uri="{FF2B5EF4-FFF2-40B4-BE49-F238E27FC236}">
                  <a16:creationId xmlns:a16="http://schemas.microsoft.com/office/drawing/2014/main" id="{1FA38858-231A-485E-B06F-2277B534D3E2}"/>
                </a:ext>
              </a:extLst>
            </p:cNvPr>
            <p:cNvCxnSpPr>
              <a:cxnSpLocks/>
            </p:cNvCxnSpPr>
            <p:nvPr/>
          </p:nvCxnSpPr>
          <p:spPr bwMode="auto">
            <a:xfrm>
              <a:off x="8436038" y="4982205"/>
              <a:ext cx="22936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3" name="Straight Connector 312">
              <a:extLst>
                <a:ext uri="{FF2B5EF4-FFF2-40B4-BE49-F238E27FC236}">
                  <a16:creationId xmlns:a16="http://schemas.microsoft.com/office/drawing/2014/main" id="{FE0C53EF-ACC9-4A04-875E-4DA372E145AC}"/>
                </a:ext>
              </a:extLst>
            </p:cNvPr>
            <p:cNvCxnSpPr>
              <a:cxnSpLocks/>
              <a:stCxn id="314" idx="2"/>
            </p:cNvCxnSpPr>
            <p:nvPr/>
          </p:nvCxnSpPr>
          <p:spPr bwMode="auto">
            <a:xfrm>
              <a:off x="7314043" y="4970296"/>
              <a:ext cx="40047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14" name="Oval 313">
              <a:extLst>
                <a:ext uri="{FF2B5EF4-FFF2-40B4-BE49-F238E27FC236}">
                  <a16:creationId xmlns:a16="http://schemas.microsoft.com/office/drawing/2014/main" id="{C5FA9578-2C6D-47FE-857F-BB90A681D371}"/>
                </a:ext>
              </a:extLst>
            </p:cNvPr>
            <p:cNvSpPr/>
            <p:nvPr/>
          </p:nvSpPr>
          <p:spPr bwMode="auto">
            <a:xfrm flipH="1">
              <a:off x="7252131" y="4939340"/>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315" name="Rectangle 314">
              <a:extLst>
                <a:ext uri="{FF2B5EF4-FFF2-40B4-BE49-F238E27FC236}">
                  <a16:creationId xmlns:a16="http://schemas.microsoft.com/office/drawing/2014/main" id="{3FC6599B-C85E-4395-AB73-79B47C805B97}"/>
                </a:ext>
              </a:extLst>
            </p:cNvPr>
            <p:cNvSpPr/>
            <p:nvPr/>
          </p:nvSpPr>
          <p:spPr>
            <a:xfrm flipH="1">
              <a:off x="7160455" y="4945173"/>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grpSp>
          <p:nvGrpSpPr>
            <p:cNvPr id="316" name="Group 315">
              <a:extLst>
                <a:ext uri="{FF2B5EF4-FFF2-40B4-BE49-F238E27FC236}">
                  <a16:creationId xmlns:a16="http://schemas.microsoft.com/office/drawing/2014/main" id="{B953B507-F81D-4D1F-B25E-2EDAF93FEC53}"/>
                </a:ext>
              </a:extLst>
            </p:cNvPr>
            <p:cNvGrpSpPr/>
            <p:nvPr/>
          </p:nvGrpSpPr>
          <p:grpSpPr>
            <a:xfrm flipH="1">
              <a:off x="7712901" y="4802730"/>
              <a:ext cx="723900" cy="402515"/>
              <a:chOff x="2718625" y="3813715"/>
              <a:chExt cx="723900" cy="402515"/>
            </a:xfrm>
          </p:grpSpPr>
          <p:sp>
            <p:nvSpPr>
              <p:cNvPr id="317" name="Rectangle 316">
                <a:extLst>
                  <a:ext uri="{FF2B5EF4-FFF2-40B4-BE49-F238E27FC236}">
                    <a16:creationId xmlns:a16="http://schemas.microsoft.com/office/drawing/2014/main" id="{FFB5BB99-D935-4921-AB64-63F496E75B77}"/>
                  </a:ext>
                </a:extLst>
              </p:cNvPr>
              <p:cNvSpPr/>
              <p:nvPr/>
            </p:nvSpPr>
            <p:spPr bwMode="auto">
              <a:xfrm>
                <a:off x="2943071" y="3813715"/>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318" name="Oval 317">
                <a:extLst>
                  <a:ext uri="{FF2B5EF4-FFF2-40B4-BE49-F238E27FC236}">
                    <a16:creationId xmlns:a16="http://schemas.microsoft.com/office/drawing/2014/main" id="{C8E9A6E5-0319-4039-93D2-3676BDFE25A9}"/>
                  </a:ext>
                </a:extLst>
              </p:cNvPr>
              <p:cNvSpPr/>
              <p:nvPr/>
            </p:nvSpPr>
            <p:spPr bwMode="auto">
              <a:xfrm flipV="1">
                <a:off x="2964803" y="3995738"/>
                <a:ext cx="231745" cy="220492"/>
              </a:xfrm>
              <a:prstGeom prst="ellipse">
                <a:avLst/>
              </a:prstGeom>
              <a:noFill/>
              <a:ln w="9525" cap="flat" cmpd="sng" algn="ctr">
                <a:solidFill>
                  <a:schemeClr val="tx1"/>
                </a:solidFill>
                <a:prstDash val="solid"/>
                <a:round/>
                <a:headEnd type="none" w="med" len="med"/>
                <a:tailEnd type="none" w="med" len="med"/>
              </a:ln>
              <a:effectLst/>
            </p:spPr>
            <p:txBody>
              <a:bodyPr vert="horz" wrap="none" lIns="0" tIns="0" rIns="0" bIns="0" numCol="1" rtlCol="0" anchor="ctr" anchorCtr="1"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charset="0"/>
                    <a:ea typeface="+mn-ea"/>
                    <a:cs typeface="+mn-cs"/>
                  </a:rPr>
                  <a:t>→</a:t>
                </a:r>
              </a:p>
            </p:txBody>
          </p:sp>
          <p:cxnSp>
            <p:nvCxnSpPr>
              <p:cNvPr id="319" name="Straight Connector 318">
                <a:extLst>
                  <a:ext uri="{FF2B5EF4-FFF2-40B4-BE49-F238E27FC236}">
                    <a16:creationId xmlns:a16="http://schemas.microsoft.com/office/drawing/2014/main" id="{4A834000-8FEF-47B8-89CE-125813E9FF82}"/>
                  </a:ext>
                </a:extLst>
              </p:cNvPr>
              <p:cNvCxnSpPr>
                <a:cxnSpLocks/>
              </p:cNvCxnSpPr>
              <p:nvPr/>
            </p:nvCxnSpPr>
            <p:spPr bwMode="auto">
              <a:xfrm flipH="1">
                <a:off x="2718625" y="3866980"/>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0" name="Straight Connector 319">
                <a:extLst>
                  <a:ext uri="{FF2B5EF4-FFF2-40B4-BE49-F238E27FC236}">
                    <a16:creationId xmlns:a16="http://schemas.microsoft.com/office/drawing/2014/main" id="{AC365536-32E6-4FB5-AAA4-4DE70F2B23C0}"/>
                  </a:ext>
                </a:extLst>
              </p:cNvPr>
              <p:cNvCxnSpPr>
                <a:cxnSpLocks/>
              </p:cNvCxnSpPr>
              <p:nvPr/>
            </p:nvCxnSpPr>
            <p:spPr bwMode="auto">
              <a:xfrm flipH="1">
                <a:off x="2719388" y="4107486"/>
                <a:ext cx="24688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1" name="Straight Connector 320">
                <a:extLst>
                  <a:ext uri="{FF2B5EF4-FFF2-40B4-BE49-F238E27FC236}">
                    <a16:creationId xmlns:a16="http://schemas.microsoft.com/office/drawing/2014/main" id="{092D2C4F-4646-4AFA-9044-D12883DDC3C6}"/>
                  </a:ext>
                </a:extLst>
              </p:cNvPr>
              <p:cNvCxnSpPr>
                <a:cxnSpLocks/>
              </p:cNvCxnSpPr>
              <p:nvPr/>
            </p:nvCxnSpPr>
            <p:spPr bwMode="auto">
              <a:xfrm>
                <a:off x="2721006" y="3864600"/>
                <a:ext cx="0" cy="24067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22" name="Group 321">
                <a:extLst>
                  <a:ext uri="{FF2B5EF4-FFF2-40B4-BE49-F238E27FC236}">
                    <a16:creationId xmlns:a16="http://schemas.microsoft.com/office/drawing/2014/main" id="{E6A09052-D157-480C-977B-3E8AD929BC5F}"/>
                  </a:ext>
                </a:extLst>
              </p:cNvPr>
              <p:cNvGrpSpPr/>
              <p:nvPr/>
            </p:nvGrpSpPr>
            <p:grpSpPr>
              <a:xfrm flipH="1">
                <a:off x="3194875" y="3862218"/>
                <a:ext cx="247650" cy="242886"/>
                <a:chOff x="2909125" y="4324181"/>
                <a:chExt cx="247650" cy="242886"/>
              </a:xfrm>
            </p:grpSpPr>
            <p:cxnSp>
              <p:nvCxnSpPr>
                <p:cNvPr id="323" name="Straight Connector 322">
                  <a:extLst>
                    <a:ext uri="{FF2B5EF4-FFF2-40B4-BE49-F238E27FC236}">
                      <a16:creationId xmlns:a16="http://schemas.microsoft.com/office/drawing/2014/main" id="{B1315044-4A97-45FF-971C-B7A74FB44909}"/>
                    </a:ext>
                  </a:extLst>
                </p:cNvPr>
                <p:cNvCxnSpPr>
                  <a:cxnSpLocks/>
                </p:cNvCxnSpPr>
                <p:nvPr/>
              </p:nvCxnSpPr>
              <p:spPr bwMode="auto">
                <a:xfrm>
                  <a:off x="2909125" y="4326561"/>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4" name="Straight Connector 323">
                  <a:extLst>
                    <a:ext uri="{FF2B5EF4-FFF2-40B4-BE49-F238E27FC236}">
                      <a16:creationId xmlns:a16="http://schemas.microsoft.com/office/drawing/2014/main" id="{D7E0422E-61AC-4A9F-87CB-492DC5D7AB0B}"/>
                    </a:ext>
                  </a:extLst>
                </p:cNvPr>
                <p:cNvCxnSpPr>
                  <a:cxnSpLocks/>
                </p:cNvCxnSpPr>
                <p:nvPr/>
              </p:nvCxnSpPr>
              <p:spPr bwMode="auto">
                <a:xfrm>
                  <a:off x="2909888" y="4567067"/>
                  <a:ext cx="24688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5" name="Straight Connector 324">
                  <a:extLst>
                    <a:ext uri="{FF2B5EF4-FFF2-40B4-BE49-F238E27FC236}">
                      <a16:creationId xmlns:a16="http://schemas.microsoft.com/office/drawing/2014/main" id="{660587E6-EDF0-4686-BD54-FED39E70661C}"/>
                    </a:ext>
                  </a:extLst>
                </p:cNvPr>
                <p:cNvCxnSpPr>
                  <a:cxnSpLocks/>
                </p:cNvCxnSpPr>
                <p:nvPr/>
              </p:nvCxnSpPr>
              <p:spPr bwMode="auto">
                <a:xfrm flipH="1">
                  <a:off x="2911506" y="4324181"/>
                  <a:ext cx="0" cy="24067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sp>
          <p:nvSpPr>
            <p:cNvPr id="349" name="Rectangle 348">
              <a:extLst>
                <a:ext uri="{FF2B5EF4-FFF2-40B4-BE49-F238E27FC236}">
                  <a16:creationId xmlns:a16="http://schemas.microsoft.com/office/drawing/2014/main" id="{DAEBE9B3-8F7F-40E8-B2A0-186E03D14762}"/>
                </a:ext>
              </a:extLst>
            </p:cNvPr>
            <p:cNvSpPr/>
            <p:nvPr/>
          </p:nvSpPr>
          <p:spPr>
            <a:xfrm>
              <a:off x="7016685" y="3515301"/>
              <a:ext cx="538930"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Bus n</a:t>
              </a:r>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350" name="Rectangle 349">
              <a:extLst>
                <a:ext uri="{FF2B5EF4-FFF2-40B4-BE49-F238E27FC236}">
                  <a16:creationId xmlns:a16="http://schemas.microsoft.com/office/drawing/2014/main" id="{B03F0D61-F5C3-4C97-BA41-A8A6236F3B42}"/>
                </a:ext>
              </a:extLst>
            </p:cNvPr>
            <p:cNvSpPr/>
            <p:nvPr/>
          </p:nvSpPr>
          <p:spPr>
            <a:xfrm>
              <a:off x="7692073" y="3068648"/>
              <a:ext cx="1211580"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Load with compensation current</a:t>
              </a:r>
              <a:endParaRPr kumimoji="0" lang="en-US" sz="1400" b="0" i="0" u="none" strike="noStrike" kern="1200" cap="none" spc="0" normalizeH="0" baseline="0" noProof="0" dirty="0">
                <a:ln>
                  <a:noFill/>
                </a:ln>
                <a:solidFill>
                  <a:srgbClr val="000000"/>
                </a:solidFill>
                <a:effectLst/>
                <a:uLnTx/>
                <a:uFillTx/>
                <a:latin typeface="Univers 67 CondensedBold"/>
                <a:ea typeface="+mn-ea"/>
                <a:cs typeface="+mn-cs"/>
              </a:endParaRPr>
            </a:p>
          </p:txBody>
        </p:sp>
      </p:grpSp>
      <p:sp>
        <p:nvSpPr>
          <p:cNvPr id="60" name="Arrow: Right 59">
            <a:extLst>
              <a:ext uri="{FF2B5EF4-FFF2-40B4-BE49-F238E27FC236}">
                <a16:creationId xmlns:a16="http://schemas.microsoft.com/office/drawing/2014/main" id="{97EC6C73-6DAD-4120-9E87-FB93AD4F8D7A}"/>
              </a:ext>
            </a:extLst>
          </p:cNvPr>
          <p:cNvSpPr/>
          <p:nvPr/>
        </p:nvSpPr>
        <p:spPr bwMode="auto">
          <a:xfrm>
            <a:off x="6467476" y="4433888"/>
            <a:ext cx="214312" cy="17621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1" name="Rectangle 60">
            <a:extLst>
              <a:ext uri="{FF2B5EF4-FFF2-40B4-BE49-F238E27FC236}">
                <a16:creationId xmlns:a16="http://schemas.microsoft.com/office/drawing/2014/main" id="{1A739B20-CFB2-4FCD-9770-40746E437F91}"/>
              </a:ext>
            </a:extLst>
          </p:cNvPr>
          <p:cNvSpPr/>
          <p:nvPr/>
        </p:nvSpPr>
        <p:spPr>
          <a:xfrm>
            <a:off x="481961" y="5644783"/>
            <a:ext cx="3623108"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Times" charset="0"/>
                <a:ea typeface="+mn-ea"/>
                <a:cs typeface="+mn-cs"/>
              </a:rPr>
              <a:t>Thevinen</a:t>
            </a:r>
            <a:r>
              <a:rPr kumimoji="0" lang="en-US" sz="1600" b="0" i="0" u="none" strike="noStrike" kern="1200" cap="none" spc="0" normalizeH="0" baseline="0" noProof="0" dirty="0">
                <a:ln>
                  <a:noFill/>
                </a:ln>
                <a:solidFill>
                  <a:srgbClr val="000000"/>
                </a:solidFill>
                <a:effectLst/>
                <a:uLnTx/>
                <a:uFillTx/>
                <a:latin typeface="Times" charset="0"/>
                <a:ea typeface="+mn-ea"/>
                <a:cs typeface="+mn-cs"/>
              </a:rPr>
              <a:t> equivalent to Norton equivalent</a:t>
            </a:r>
            <a:endParaRPr kumimoji="0" lang="en-US" sz="18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351" name="Rectangle 350">
            <a:extLst>
              <a:ext uri="{FF2B5EF4-FFF2-40B4-BE49-F238E27FC236}">
                <a16:creationId xmlns:a16="http://schemas.microsoft.com/office/drawing/2014/main" id="{A45389A6-9AA7-4684-B109-831E8924BA8A}"/>
              </a:ext>
            </a:extLst>
          </p:cNvPr>
          <p:cNvSpPr/>
          <p:nvPr/>
        </p:nvSpPr>
        <p:spPr>
          <a:xfrm>
            <a:off x="5059679" y="5507623"/>
            <a:ext cx="3253741"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charset="0"/>
                <a:ea typeface="+mn-ea"/>
                <a:cs typeface="+mn-cs"/>
              </a:rPr>
              <a:t>Various loads to a generic load model (Constant Z + compensation current)</a:t>
            </a:r>
            <a:endParaRPr kumimoji="0" lang="en-US" sz="1800" b="0" i="0" u="none" strike="noStrike" kern="1200" cap="none" spc="0" normalizeH="0" baseline="0" noProof="0" dirty="0">
              <a:ln>
                <a:noFill/>
              </a:ln>
              <a:solidFill>
                <a:srgbClr val="000000"/>
              </a:solidFill>
              <a:effectLst/>
              <a:uLnTx/>
              <a:uFillTx/>
              <a:latin typeface="Univers 67 CondensedBold"/>
              <a:ea typeface="+mn-ea"/>
              <a:cs typeface="+mn-cs"/>
            </a:endParaRPr>
          </a:p>
        </p:txBody>
      </p:sp>
      <mc:AlternateContent xmlns:mc="http://schemas.openxmlformats.org/markup-compatibility/2006" xmlns:a14="http://schemas.microsoft.com/office/drawing/2010/main">
        <mc:Choice Requires="a14">
          <p:sp>
            <p:nvSpPr>
              <p:cNvPr id="355" name="TextBox 354">
                <a:extLst>
                  <a:ext uri="{FF2B5EF4-FFF2-40B4-BE49-F238E27FC236}">
                    <a16:creationId xmlns:a16="http://schemas.microsoft.com/office/drawing/2014/main" id="{A6F8CCFE-9913-40B9-BD38-85A4ADEE77E9}"/>
                  </a:ext>
                </a:extLst>
              </p:cNvPr>
              <p:cNvSpPr txBox="1"/>
              <p:nvPr/>
            </p:nvSpPr>
            <p:spPr>
              <a:xfrm>
                <a:off x="3094514" y="4091782"/>
                <a:ext cx="210570"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𝑠</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355" name="TextBox 354">
                <a:extLst>
                  <a:ext uri="{FF2B5EF4-FFF2-40B4-BE49-F238E27FC236}">
                    <a16:creationId xmlns:a16="http://schemas.microsoft.com/office/drawing/2014/main" id="{A6F8CCFE-9913-40B9-BD38-85A4ADEE77E9}"/>
                  </a:ext>
                </a:extLst>
              </p:cNvPr>
              <p:cNvSpPr txBox="1">
                <a:spLocks noRot="1" noChangeAspect="1" noMove="1" noResize="1" noEditPoints="1" noAdjustHandles="1" noChangeArrowheads="1" noChangeShapeType="1" noTextEdit="1"/>
              </p:cNvSpPr>
              <p:nvPr/>
            </p:nvSpPr>
            <p:spPr>
              <a:xfrm>
                <a:off x="3094514" y="4091782"/>
                <a:ext cx="210570" cy="184666"/>
              </a:xfrm>
              <a:prstGeom prst="rect">
                <a:avLst/>
              </a:prstGeom>
              <a:blipFill>
                <a:blip r:embed="rId3"/>
                <a:stretch>
                  <a:fillRect l="-17647" r="-5882"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6" name="TextBox 355">
                <a:extLst>
                  <a:ext uri="{FF2B5EF4-FFF2-40B4-BE49-F238E27FC236}">
                    <a16:creationId xmlns:a16="http://schemas.microsoft.com/office/drawing/2014/main" id="{C84F8E41-A9BF-4B61-A265-88838E2CE759}"/>
                  </a:ext>
                </a:extLst>
              </p:cNvPr>
              <p:cNvSpPr txBox="1"/>
              <p:nvPr/>
            </p:nvSpPr>
            <p:spPr>
              <a:xfrm>
                <a:off x="3094514" y="4602957"/>
                <a:ext cx="210570"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𝑠</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356" name="TextBox 355">
                <a:extLst>
                  <a:ext uri="{FF2B5EF4-FFF2-40B4-BE49-F238E27FC236}">
                    <a16:creationId xmlns:a16="http://schemas.microsoft.com/office/drawing/2014/main" id="{C84F8E41-A9BF-4B61-A265-88838E2CE759}"/>
                  </a:ext>
                </a:extLst>
              </p:cNvPr>
              <p:cNvSpPr txBox="1">
                <a:spLocks noRot="1" noChangeAspect="1" noMove="1" noResize="1" noEditPoints="1" noAdjustHandles="1" noChangeArrowheads="1" noChangeShapeType="1" noTextEdit="1"/>
              </p:cNvSpPr>
              <p:nvPr/>
            </p:nvSpPr>
            <p:spPr>
              <a:xfrm>
                <a:off x="3094514" y="4602957"/>
                <a:ext cx="210570" cy="184666"/>
              </a:xfrm>
              <a:prstGeom prst="rect">
                <a:avLst/>
              </a:prstGeom>
              <a:blipFill>
                <a:blip r:embed="rId4"/>
                <a:stretch>
                  <a:fillRect l="-17647" r="-588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7" name="TextBox 356">
                <a:extLst>
                  <a:ext uri="{FF2B5EF4-FFF2-40B4-BE49-F238E27FC236}">
                    <a16:creationId xmlns:a16="http://schemas.microsoft.com/office/drawing/2014/main" id="{12A8B021-4D46-4AEC-8532-99B18C3EF0F5}"/>
                  </a:ext>
                </a:extLst>
              </p:cNvPr>
              <p:cNvSpPr txBox="1"/>
              <p:nvPr/>
            </p:nvSpPr>
            <p:spPr>
              <a:xfrm>
                <a:off x="3091339" y="5079207"/>
                <a:ext cx="210570"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𝑠</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357" name="TextBox 356">
                <a:extLst>
                  <a:ext uri="{FF2B5EF4-FFF2-40B4-BE49-F238E27FC236}">
                    <a16:creationId xmlns:a16="http://schemas.microsoft.com/office/drawing/2014/main" id="{12A8B021-4D46-4AEC-8532-99B18C3EF0F5}"/>
                  </a:ext>
                </a:extLst>
              </p:cNvPr>
              <p:cNvSpPr txBox="1">
                <a:spLocks noRot="1" noChangeAspect="1" noMove="1" noResize="1" noEditPoints="1" noAdjustHandles="1" noChangeArrowheads="1" noChangeShapeType="1" noTextEdit="1"/>
              </p:cNvSpPr>
              <p:nvPr/>
            </p:nvSpPr>
            <p:spPr>
              <a:xfrm>
                <a:off x="3091339" y="5079207"/>
                <a:ext cx="210570" cy="184666"/>
              </a:xfrm>
              <a:prstGeom prst="rect">
                <a:avLst/>
              </a:prstGeom>
              <a:blipFill>
                <a:blip r:embed="rId5"/>
                <a:stretch>
                  <a:fillRect l="-17143" r="-2857"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1" name="TextBox 270">
                <a:extLst>
                  <a:ext uri="{FF2B5EF4-FFF2-40B4-BE49-F238E27FC236}">
                    <a16:creationId xmlns:a16="http://schemas.microsoft.com/office/drawing/2014/main" id="{C73FCD72-32D1-4808-9874-8E2974466817}"/>
                  </a:ext>
                </a:extLst>
              </p:cNvPr>
              <p:cNvSpPr txBox="1"/>
              <p:nvPr/>
            </p:nvSpPr>
            <p:spPr>
              <a:xfrm>
                <a:off x="707402" y="3850315"/>
                <a:ext cx="237629"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𝑠</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271" name="TextBox 270">
                <a:extLst>
                  <a:ext uri="{FF2B5EF4-FFF2-40B4-BE49-F238E27FC236}">
                    <a16:creationId xmlns:a16="http://schemas.microsoft.com/office/drawing/2014/main" id="{C73FCD72-32D1-4808-9874-8E2974466817}"/>
                  </a:ext>
                </a:extLst>
              </p:cNvPr>
              <p:cNvSpPr txBox="1">
                <a:spLocks noRot="1" noChangeAspect="1" noMove="1" noResize="1" noEditPoints="1" noAdjustHandles="1" noChangeArrowheads="1" noChangeShapeType="1" noTextEdit="1"/>
              </p:cNvSpPr>
              <p:nvPr/>
            </p:nvSpPr>
            <p:spPr>
              <a:xfrm>
                <a:off x="707402" y="3850315"/>
                <a:ext cx="237629" cy="184666"/>
              </a:xfrm>
              <a:prstGeom prst="rect">
                <a:avLst/>
              </a:prstGeom>
              <a:blipFill>
                <a:blip r:embed="rId6"/>
                <a:stretch>
                  <a:fillRect l="-15385" r="-5128"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2" name="TextBox 271">
                <a:extLst>
                  <a:ext uri="{FF2B5EF4-FFF2-40B4-BE49-F238E27FC236}">
                    <a16:creationId xmlns:a16="http://schemas.microsoft.com/office/drawing/2014/main" id="{31C852BB-FB28-42AD-B69C-788703C3DF73}"/>
                  </a:ext>
                </a:extLst>
              </p:cNvPr>
              <p:cNvSpPr txBox="1"/>
              <p:nvPr/>
            </p:nvSpPr>
            <p:spPr>
              <a:xfrm>
                <a:off x="721689" y="4261477"/>
                <a:ext cx="237629"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𝑠</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272" name="TextBox 271">
                <a:extLst>
                  <a:ext uri="{FF2B5EF4-FFF2-40B4-BE49-F238E27FC236}">
                    <a16:creationId xmlns:a16="http://schemas.microsoft.com/office/drawing/2014/main" id="{31C852BB-FB28-42AD-B69C-788703C3DF73}"/>
                  </a:ext>
                </a:extLst>
              </p:cNvPr>
              <p:cNvSpPr txBox="1">
                <a:spLocks noRot="1" noChangeAspect="1" noMove="1" noResize="1" noEditPoints="1" noAdjustHandles="1" noChangeArrowheads="1" noChangeShapeType="1" noTextEdit="1"/>
              </p:cNvSpPr>
              <p:nvPr/>
            </p:nvSpPr>
            <p:spPr>
              <a:xfrm>
                <a:off x="721689" y="4261477"/>
                <a:ext cx="237629" cy="184666"/>
              </a:xfrm>
              <a:prstGeom prst="rect">
                <a:avLst/>
              </a:prstGeom>
              <a:blipFill>
                <a:blip r:embed="rId7"/>
                <a:stretch>
                  <a:fillRect l="-15385" r="-5128"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3" name="TextBox 272">
                <a:extLst>
                  <a:ext uri="{FF2B5EF4-FFF2-40B4-BE49-F238E27FC236}">
                    <a16:creationId xmlns:a16="http://schemas.microsoft.com/office/drawing/2014/main" id="{95FB4778-1C62-4D35-90EB-BBE43F778EDF}"/>
                  </a:ext>
                </a:extLst>
              </p:cNvPr>
              <p:cNvSpPr txBox="1"/>
              <p:nvPr/>
            </p:nvSpPr>
            <p:spPr>
              <a:xfrm>
                <a:off x="708988" y="4649621"/>
                <a:ext cx="237629"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𝑠</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273" name="TextBox 272">
                <a:extLst>
                  <a:ext uri="{FF2B5EF4-FFF2-40B4-BE49-F238E27FC236}">
                    <a16:creationId xmlns:a16="http://schemas.microsoft.com/office/drawing/2014/main" id="{95FB4778-1C62-4D35-90EB-BBE43F778EDF}"/>
                  </a:ext>
                </a:extLst>
              </p:cNvPr>
              <p:cNvSpPr txBox="1">
                <a:spLocks noRot="1" noChangeAspect="1" noMove="1" noResize="1" noEditPoints="1" noAdjustHandles="1" noChangeArrowheads="1" noChangeShapeType="1" noTextEdit="1"/>
              </p:cNvSpPr>
              <p:nvPr/>
            </p:nvSpPr>
            <p:spPr>
              <a:xfrm>
                <a:off x="708988" y="4649621"/>
                <a:ext cx="237629" cy="184666"/>
              </a:xfrm>
              <a:prstGeom prst="rect">
                <a:avLst/>
              </a:prstGeom>
              <a:blipFill>
                <a:blip r:embed="rId8"/>
                <a:stretch>
                  <a:fillRect l="-15385" r="-5128" b="-13333"/>
                </a:stretch>
              </a:blipFill>
            </p:spPr>
            <p:txBody>
              <a:bodyPr/>
              <a:lstStyle/>
              <a:p>
                <a:r>
                  <a:rPr lang="en-US">
                    <a:noFill/>
                  </a:rPr>
                  <a:t> </a:t>
                </a:r>
              </a:p>
            </p:txBody>
          </p:sp>
        </mc:Fallback>
      </mc:AlternateContent>
    </p:spTree>
    <p:extLst>
      <p:ext uri="{BB962C8B-B14F-4D97-AF65-F5344CB8AC3E}">
        <p14:creationId xmlns:p14="http://schemas.microsoft.com/office/powerpoint/2010/main" val="358733431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6553200" y="5715000"/>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115</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488091" y="76200"/>
            <a:ext cx="8576009" cy="704478"/>
          </a:xfrm>
        </p:spPr>
        <p:txBody>
          <a:bodyPr/>
          <a:lstStyle/>
          <a:p>
            <a:r>
              <a:rPr lang="en-US" sz="4000" dirty="0">
                <a:latin typeface="Times New Roman" panose="02020603050405020304" pitchFamily="18" charset="0"/>
                <a:cs typeface="Times New Roman" panose="02020603050405020304" pitchFamily="18" charset="0"/>
              </a:rPr>
              <a:t>Overall Structure of Solving Power Flow</a:t>
            </a:r>
          </a:p>
        </p:txBody>
      </p:sp>
      <p:sp>
        <p:nvSpPr>
          <p:cNvPr id="10" name="Rectangle 9"/>
          <p:cNvSpPr/>
          <p:nvPr/>
        </p:nvSpPr>
        <p:spPr>
          <a:xfrm>
            <a:off x="530808" y="784125"/>
            <a:ext cx="7481879" cy="369332"/>
          </a:xfrm>
          <a:prstGeom prst="rect">
            <a:avLst/>
          </a:prstGeom>
        </p:spPr>
        <p:txBody>
          <a:bodyPr wrap="square">
            <a:spAutoFit/>
          </a:bodyPr>
          <a:lstStyle/>
          <a:p>
            <a:pPr marL="0" lvl="1" eaLnBrk="0" fontAlgn="base" hangingPunct="0">
              <a:spcBef>
                <a:spcPct val="0"/>
              </a:spcBef>
              <a:spcAft>
                <a:spcPct val="0"/>
              </a:spcAf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Example </a:t>
            </a:r>
            <a:r>
              <a:rPr lang="en-US" dirty="0">
                <a:solidFill>
                  <a:srgbClr val="000000"/>
                </a:solidFill>
                <a:latin typeface="Times New Roman" panose="02020603050405020304" pitchFamily="18" charset="0"/>
                <a:cs typeface="Times New Roman" panose="02020603050405020304" pitchFamily="18" charset="0"/>
              </a:rPr>
              <a:t>2 (Injection Current):</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nvGrpSpPr>
          <p:cNvPr id="64" name="Group 63">
            <a:extLst>
              <a:ext uri="{FF2B5EF4-FFF2-40B4-BE49-F238E27FC236}">
                <a16:creationId xmlns:a16="http://schemas.microsoft.com/office/drawing/2014/main" id="{B1AAA8F2-B042-4DBE-82BD-22A04F84F8A1}"/>
              </a:ext>
            </a:extLst>
          </p:cNvPr>
          <p:cNvGrpSpPr/>
          <p:nvPr/>
        </p:nvGrpSpPr>
        <p:grpSpPr>
          <a:xfrm>
            <a:off x="1197746" y="1177193"/>
            <a:ext cx="7367134" cy="1684060"/>
            <a:chOff x="1476534" y="1126609"/>
            <a:chExt cx="7367134" cy="1684060"/>
          </a:xfrm>
        </p:grpSpPr>
        <p:sp>
          <p:nvSpPr>
            <p:cNvPr id="47" name="Rectangle 46">
              <a:extLst>
                <a:ext uri="{FF2B5EF4-FFF2-40B4-BE49-F238E27FC236}">
                  <a16:creationId xmlns:a16="http://schemas.microsoft.com/office/drawing/2014/main" id="{810C8021-A007-4ECC-A386-0A6CB10D70B9}"/>
                </a:ext>
              </a:extLst>
            </p:cNvPr>
            <p:cNvSpPr/>
            <p:nvPr/>
          </p:nvSpPr>
          <p:spPr bwMode="auto">
            <a:xfrm>
              <a:off x="2736218" y="1424780"/>
              <a:ext cx="466724" cy="1221583"/>
            </a:xfrm>
            <a:prstGeom prst="rect">
              <a:avLst/>
            </a:prstGeom>
            <a:solidFill>
              <a:schemeClr val="accent5">
                <a:lumMod val="9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grpSp>
          <p:nvGrpSpPr>
            <p:cNvPr id="9" name="Group 8">
              <a:extLst>
                <a:ext uri="{FF2B5EF4-FFF2-40B4-BE49-F238E27FC236}">
                  <a16:creationId xmlns:a16="http://schemas.microsoft.com/office/drawing/2014/main" id="{1D8B57CB-0053-439E-A000-7370A61EB7CA}"/>
                </a:ext>
              </a:extLst>
            </p:cNvPr>
            <p:cNvGrpSpPr/>
            <p:nvPr/>
          </p:nvGrpSpPr>
          <p:grpSpPr>
            <a:xfrm>
              <a:off x="1802765" y="1492250"/>
              <a:ext cx="649673" cy="241300"/>
              <a:chOff x="1790700" y="1593850"/>
              <a:chExt cx="649673" cy="241300"/>
            </a:xfrm>
          </p:grpSpPr>
          <p:sp>
            <p:nvSpPr>
              <p:cNvPr id="3" name="Rectangle 2">
                <a:extLst>
                  <a:ext uri="{FF2B5EF4-FFF2-40B4-BE49-F238E27FC236}">
                    <a16:creationId xmlns:a16="http://schemas.microsoft.com/office/drawing/2014/main" id="{6C53CA6E-DD1C-459E-8DC8-4AE6A6A6716D}"/>
                  </a:ext>
                </a:extLst>
              </p:cNvPr>
              <p:cNvSpPr/>
              <p:nvPr/>
            </p:nvSpPr>
            <p:spPr bwMode="auto">
              <a:xfrm>
                <a:off x="2165165" y="166123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 name="Oval 5">
                <a:extLst>
                  <a:ext uri="{FF2B5EF4-FFF2-40B4-BE49-F238E27FC236}">
                    <a16:creationId xmlns:a16="http://schemas.microsoft.com/office/drawing/2014/main" id="{5A047CA9-D816-4689-B1CB-0FB42CD6E755}"/>
                  </a:ext>
                </a:extLst>
              </p:cNvPr>
              <p:cNvSpPr/>
              <p:nvPr/>
            </p:nvSpPr>
            <p:spPr bwMode="auto">
              <a:xfrm>
                <a:off x="1790700" y="1593850"/>
                <a:ext cx="247650" cy="241300"/>
              </a:xfrm>
              <a:prstGeom prst="ellipse">
                <a:avLst/>
              </a:prstGeom>
              <a:no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charset="0"/>
                    <a:ea typeface="+mn-ea"/>
                    <a:cs typeface="+mn-cs"/>
                  </a:rPr>
                  <a:t>~</a:t>
                </a:r>
              </a:p>
            </p:txBody>
          </p:sp>
          <p:cxnSp>
            <p:nvCxnSpPr>
              <p:cNvPr id="8" name="Straight Connector 7">
                <a:extLst>
                  <a:ext uri="{FF2B5EF4-FFF2-40B4-BE49-F238E27FC236}">
                    <a16:creationId xmlns:a16="http://schemas.microsoft.com/office/drawing/2014/main" id="{710D22E4-2D05-42D8-A36C-7C2BD773AD9F}"/>
                  </a:ext>
                </a:extLst>
              </p:cNvPr>
              <p:cNvCxnSpPr>
                <a:stCxn id="3" idx="1"/>
                <a:endCxn id="6" idx="6"/>
              </p:cNvCxnSpPr>
              <p:nvPr/>
            </p:nvCxnSpPr>
            <p:spPr bwMode="auto">
              <a:xfrm flipH="1">
                <a:off x="2038350" y="1714500"/>
                <a:ext cx="1268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2" name="Group 11">
              <a:extLst>
                <a:ext uri="{FF2B5EF4-FFF2-40B4-BE49-F238E27FC236}">
                  <a16:creationId xmlns:a16="http://schemas.microsoft.com/office/drawing/2014/main" id="{F13C54BC-0AEF-4B4F-AF73-A5900CB0098A}"/>
                </a:ext>
              </a:extLst>
            </p:cNvPr>
            <p:cNvGrpSpPr/>
            <p:nvPr/>
          </p:nvGrpSpPr>
          <p:grpSpPr>
            <a:xfrm>
              <a:off x="1802765" y="1889919"/>
              <a:ext cx="649673" cy="241300"/>
              <a:chOff x="1790700" y="1593850"/>
              <a:chExt cx="649673" cy="241300"/>
            </a:xfrm>
          </p:grpSpPr>
          <p:sp>
            <p:nvSpPr>
              <p:cNvPr id="13" name="Rectangle 12">
                <a:extLst>
                  <a:ext uri="{FF2B5EF4-FFF2-40B4-BE49-F238E27FC236}">
                    <a16:creationId xmlns:a16="http://schemas.microsoft.com/office/drawing/2014/main" id="{C20B5927-C99A-4E01-9E24-9872D2129BC2}"/>
                  </a:ext>
                </a:extLst>
              </p:cNvPr>
              <p:cNvSpPr/>
              <p:nvPr/>
            </p:nvSpPr>
            <p:spPr bwMode="auto">
              <a:xfrm>
                <a:off x="2165165" y="166123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4" name="Oval 13">
                <a:extLst>
                  <a:ext uri="{FF2B5EF4-FFF2-40B4-BE49-F238E27FC236}">
                    <a16:creationId xmlns:a16="http://schemas.microsoft.com/office/drawing/2014/main" id="{14A44B89-44CA-49E6-AD9A-C5E18735544C}"/>
                  </a:ext>
                </a:extLst>
              </p:cNvPr>
              <p:cNvSpPr/>
              <p:nvPr/>
            </p:nvSpPr>
            <p:spPr bwMode="auto">
              <a:xfrm>
                <a:off x="1790700" y="1593850"/>
                <a:ext cx="247650" cy="241300"/>
              </a:xfrm>
              <a:prstGeom prst="ellipse">
                <a:avLst/>
              </a:prstGeom>
              <a:no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charset="0"/>
                    <a:ea typeface="+mn-ea"/>
                    <a:cs typeface="+mn-cs"/>
                  </a:rPr>
                  <a:t>~</a:t>
                </a:r>
              </a:p>
            </p:txBody>
          </p:sp>
          <p:cxnSp>
            <p:nvCxnSpPr>
              <p:cNvPr id="15" name="Straight Connector 14">
                <a:extLst>
                  <a:ext uri="{FF2B5EF4-FFF2-40B4-BE49-F238E27FC236}">
                    <a16:creationId xmlns:a16="http://schemas.microsoft.com/office/drawing/2014/main" id="{14ECB5D8-1453-43AA-BE90-D0E49FD665B6}"/>
                  </a:ext>
                </a:extLst>
              </p:cNvPr>
              <p:cNvCxnSpPr>
                <a:stCxn id="13" idx="1"/>
                <a:endCxn id="14" idx="6"/>
              </p:cNvCxnSpPr>
              <p:nvPr/>
            </p:nvCxnSpPr>
            <p:spPr bwMode="auto">
              <a:xfrm flipH="1">
                <a:off x="2038350" y="1714500"/>
                <a:ext cx="1268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6" name="Group 15">
              <a:extLst>
                <a:ext uri="{FF2B5EF4-FFF2-40B4-BE49-F238E27FC236}">
                  <a16:creationId xmlns:a16="http://schemas.microsoft.com/office/drawing/2014/main" id="{7EDDA8AF-3696-4CB0-8BFC-C6742279F8A8}"/>
                </a:ext>
              </a:extLst>
            </p:cNvPr>
            <p:cNvGrpSpPr/>
            <p:nvPr/>
          </p:nvGrpSpPr>
          <p:grpSpPr>
            <a:xfrm>
              <a:off x="1802765" y="2287588"/>
              <a:ext cx="649673" cy="241300"/>
              <a:chOff x="1790700" y="1593850"/>
              <a:chExt cx="649673" cy="241300"/>
            </a:xfrm>
          </p:grpSpPr>
          <p:sp>
            <p:nvSpPr>
              <p:cNvPr id="17" name="Rectangle 16">
                <a:extLst>
                  <a:ext uri="{FF2B5EF4-FFF2-40B4-BE49-F238E27FC236}">
                    <a16:creationId xmlns:a16="http://schemas.microsoft.com/office/drawing/2014/main" id="{6FC38549-F0AE-4909-BF39-77E65AA0A784}"/>
                  </a:ext>
                </a:extLst>
              </p:cNvPr>
              <p:cNvSpPr/>
              <p:nvPr/>
            </p:nvSpPr>
            <p:spPr bwMode="auto">
              <a:xfrm>
                <a:off x="2165165" y="166123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9" name="Oval 18">
                <a:extLst>
                  <a:ext uri="{FF2B5EF4-FFF2-40B4-BE49-F238E27FC236}">
                    <a16:creationId xmlns:a16="http://schemas.microsoft.com/office/drawing/2014/main" id="{6EFF8897-4891-4B4F-B38E-B60A2796CDCF}"/>
                  </a:ext>
                </a:extLst>
              </p:cNvPr>
              <p:cNvSpPr/>
              <p:nvPr/>
            </p:nvSpPr>
            <p:spPr bwMode="auto">
              <a:xfrm>
                <a:off x="1790700" y="1593850"/>
                <a:ext cx="247650" cy="241300"/>
              </a:xfrm>
              <a:prstGeom prst="ellipse">
                <a:avLst/>
              </a:prstGeom>
              <a:no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charset="0"/>
                    <a:ea typeface="+mn-ea"/>
                    <a:cs typeface="+mn-cs"/>
                  </a:rPr>
                  <a:t>~</a:t>
                </a:r>
              </a:p>
            </p:txBody>
          </p:sp>
          <p:cxnSp>
            <p:nvCxnSpPr>
              <p:cNvPr id="20" name="Straight Connector 19">
                <a:extLst>
                  <a:ext uri="{FF2B5EF4-FFF2-40B4-BE49-F238E27FC236}">
                    <a16:creationId xmlns:a16="http://schemas.microsoft.com/office/drawing/2014/main" id="{831CE6BF-B8B7-4DEC-BA4F-0A8D777CE4C5}"/>
                  </a:ext>
                </a:extLst>
              </p:cNvPr>
              <p:cNvCxnSpPr>
                <a:stCxn id="17" idx="1"/>
                <a:endCxn id="19" idx="6"/>
              </p:cNvCxnSpPr>
              <p:nvPr/>
            </p:nvCxnSpPr>
            <p:spPr bwMode="auto">
              <a:xfrm flipH="1">
                <a:off x="2038350" y="1714500"/>
                <a:ext cx="1268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21" name="Straight Connector 20">
              <a:extLst>
                <a:ext uri="{FF2B5EF4-FFF2-40B4-BE49-F238E27FC236}">
                  <a16:creationId xmlns:a16="http://schemas.microsoft.com/office/drawing/2014/main" id="{1E164A26-44C6-4E14-B4DD-6B88394A606D}"/>
                </a:ext>
              </a:extLst>
            </p:cNvPr>
            <p:cNvCxnSpPr>
              <a:cxnSpLocks/>
              <a:stCxn id="6" idx="2"/>
            </p:cNvCxnSpPr>
            <p:nvPr/>
          </p:nvCxnSpPr>
          <p:spPr bwMode="auto">
            <a:xfrm flipH="1">
              <a:off x="1581309" y="1612900"/>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E9539A32-1802-4200-A96C-68EC7AF189AA}"/>
                </a:ext>
              </a:extLst>
            </p:cNvPr>
            <p:cNvCxnSpPr>
              <a:cxnSpLocks/>
            </p:cNvCxnSpPr>
            <p:nvPr/>
          </p:nvCxnSpPr>
          <p:spPr bwMode="auto">
            <a:xfrm flipH="1">
              <a:off x="1581309" y="2015331"/>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F29F1269-5540-4B30-A637-7A1305B3C65A}"/>
                </a:ext>
              </a:extLst>
            </p:cNvPr>
            <p:cNvCxnSpPr>
              <a:cxnSpLocks/>
            </p:cNvCxnSpPr>
            <p:nvPr/>
          </p:nvCxnSpPr>
          <p:spPr bwMode="auto">
            <a:xfrm flipH="1">
              <a:off x="1578928" y="2413000"/>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E5A2591D-A744-4D32-ABD6-84236AD81C63}"/>
                </a:ext>
              </a:extLst>
            </p:cNvPr>
            <p:cNvCxnSpPr>
              <a:cxnSpLocks/>
            </p:cNvCxnSpPr>
            <p:nvPr/>
          </p:nvCxnSpPr>
          <p:spPr bwMode="auto">
            <a:xfrm>
              <a:off x="1583690" y="1610518"/>
              <a:ext cx="0" cy="114538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6" name="Group 35">
              <a:extLst>
                <a:ext uri="{FF2B5EF4-FFF2-40B4-BE49-F238E27FC236}">
                  <a16:creationId xmlns:a16="http://schemas.microsoft.com/office/drawing/2014/main" id="{0D3F5762-4FAB-4E40-9E9B-A01E58D9F3AC}"/>
                </a:ext>
              </a:extLst>
            </p:cNvPr>
            <p:cNvGrpSpPr/>
            <p:nvPr/>
          </p:nvGrpSpPr>
          <p:grpSpPr>
            <a:xfrm>
              <a:off x="1476534" y="2758282"/>
              <a:ext cx="233363" cy="52387"/>
              <a:chOff x="1473994" y="2859882"/>
              <a:chExt cx="233363" cy="52387"/>
            </a:xfrm>
          </p:grpSpPr>
          <p:cxnSp>
            <p:nvCxnSpPr>
              <p:cNvPr id="29" name="Straight Connector 28">
                <a:extLst>
                  <a:ext uri="{FF2B5EF4-FFF2-40B4-BE49-F238E27FC236}">
                    <a16:creationId xmlns:a16="http://schemas.microsoft.com/office/drawing/2014/main" id="{95BA674E-2F16-4133-B0C1-79E0684527E8}"/>
                  </a:ext>
                </a:extLst>
              </p:cNvPr>
              <p:cNvCxnSpPr>
                <a:cxnSpLocks/>
              </p:cNvCxnSpPr>
              <p:nvPr/>
            </p:nvCxnSpPr>
            <p:spPr bwMode="auto">
              <a:xfrm flipH="1">
                <a:off x="1473994" y="28598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7D68870A-586A-489E-AFB6-C8B04ADD06B1}"/>
                  </a:ext>
                </a:extLst>
              </p:cNvPr>
              <p:cNvCxnSpPr>
                <a:cxnSpLocks/>
              </p:cNvCxnSpPr>
              <p:nvPr/>
            </p:nvCxnSpPr>
            <p:spPr bwMode="auto">
              <a:xfrm>
                <a:off x="1643063"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0C25C543-A274-423F-989E-D1EAC63BC83D}"/>
                  </a:ext>
                </a:extLst>
              </p:cNvPr>
              <p:cNvCxnSpPr>
                <a:cxnSpLocks/>
              </p:cNvCxnSpPr>
              <p:nvPr/>
            </p:nvCxnSpPr>
            <p:spPr bwMode="auto">
              <a:xfrm>
                <a:off x="1593057"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7424030D-E9C8-474A-860F-407E8D9E29BC}"/>
                  </a:ext>
                </a:extLst>
              </p:cNvPr>
              <p:cNvCxnSpPr>
                <a:cxnSpLocks/>
              </p:cNvCxnSpPr>
              <p:nvPr/>
            </p:nvCxnSpPr>
            <p:spPr bwMode="auto">
              <a:xfrm>
                <a:off x="1543051"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1A6627AB-1AE9-4592-A081-4E7AC7025BDF}"/>
                  </a:ext>
                </a:extLst>
              </p:cNvPr>
              <p:cNvCxnSpPr>
                <a:cxnSpLocks/>
              </p:cNvCxnSpPr>
              <p:nvPr/>
            </p:nvCxnSpPr>
            <p:spPr bwMode="auto">
              <a:xfrm>
                <a:off x="1493045"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37" name="Straight Connector 36">
              <a:extLst>
                <a:ext uri="{FF2B5EF4-FFF2-40B4-BE49-F238E27FC236}">
                  <a16:creationId xmlns:a16="http://schemas.microsoft.com/office/drawing/2014/main" id="{EA035F19-8C04-4C09-AC0A-C0FA46CB2DA6}"/>
                </a:ext>
              </a:extLst>
            </p:cNvPr>
            <p:cNvCxnSpPr>
              <a:cxnSpLocks/>
              <a:stCxn id="48" idx="2"/>
              <a:endCxn id="3" idx="3"/>
            </p:cNvCxnSpPr>
            <p:nvPr/>
          </p:nvCxnSpPr>
          <p:spPr bwMode="auto">
            <a:xfrm flipH="1" flipV="1">
              <a:off x="2452438" y="1612900"/>
              <a:ext cx="480229" cy="238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44ED4664-EA49-46C4-81CE-1F2AB6947D02}"/>
                </a:ext>
              </a:extLst>
            </p:cNvPr>
            <p:cNvCxnSpPr>
              <a:cxnSpLocks/>
              <a:stCxn id="51" idx="2"/>
              <a:endCxn id="13" idx="3"/>
            </p:cNvCxnSpPr>
            <p:nvPr/>
          </p:nvCxnSpPr>
          <p:spPr bwMode="auto">
            <a:xfrm flipH="1" flipV="1">
              <a:off x="2452438" y="2010569"/>
              <a:ext cx="480229"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C424EC34-0CB0-4554-9CA9-DB61AFDC2930}"/>
                </a:ext>
              </a:extLst>
            </p:cNvPr>
            <p:cNvCxnSpPr>
              <a:cxnSpLocks/>
              <a:stCxn id="52" idx="2"/>
              <a:endCxn id="17" idx="3"/>
            </p:cNvCxnSpPr>
            <p:nvPr/>
          </p:nvCxnSpPr>
          <p:spPr bwMode="auto">
            <a:xfrm flipH="1">
              <a:off x="2452438" y="2405857"/>
              <a:ext cx="482610" cy="238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8" name="Oval 47">
              <a:extLst>
                <a:ext uri="{FF2B5EF4-FFF2-40B4-BE49-F238E27FC236}">
                  <a16:creationId xmlns:a16="http://schemas.microsoft.com/office/drawing/2014/main" id="{BCADFC03-B16B-4396-89B3-CF1CD83D1978}"/>
                </a:ext>
              </a:extLst>
            </p:cNvPr>
            <p:cNvSpPr/>
            <p:nvPr/>
          </p:nvSpPr>
          <p:spPr bwMode="auto">
            <a:xfrm>
              <a:off x="2932667" y="1584326"/>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1" name="Oval 50">
              <a:extLst>
                <a:ext uri="{FF2B5EF4-FFF2-40B4-BE49-F238E27FC236}">
                  <a16:creationId xmlns:a16="http://schemas.microsoft.com/office/drawing/2014/main" id="{652D2092-8104-448F-8206-614432AB2BF5}"/>
                </a:ext>
              </a:extLst>
            </p:cNvPr>
            <p:cNvSpPr/>
            <p:nvPr/>
          </p:nvSpPr>
          <p:spPr bwMode="auto">
            <a:xfrm>
              <a:off x="2932667" y="1979614"/>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2" name="Oval 51">
              <a:extLst>
                <a:ext uri="{FF2B5EF4-FFF2-40B4-BE49-F238E27FC236}">
                  <a16:creationId xmlns:a16="http://schemas.microsoft.com/office/drawing/2014/main" id="{E207B628-2DFF-4E80-B5E2-8D29FA45AAF7}"/>
                </a:ext>
              </a:extLst>
            </p:cNvPr>
            <p:cNvSpPr/>
            <p:nvPr/>
          </p:nvSpPr>
          <p:spPr bwMode="auto">
            <a:xfrm>
              <a:off x="2935048" y="2374901"/>
              <a:ext cx="57151"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 name="Rectangle 73">
              <a:extLst>
                <a:ext uri="{FF2B5EF4-FFF2-40B4-BE49-F238E27FC236}">
                  <a16:creationId xmlns:a16="http://schemas.microsoft.com/office/drawing/2014/main" id="{DD297AAB-56F9-4F1E-85CC-31F10A918AC3}"/>
                </a:ext>
              </a:extLst>
            </p:cNvPr>
            <p:cNvSpPr/>
            <p:nvPr/>
          </p:nvSpPr>
          <p:spPr>
            <a:xfrm>
              <a:off x="1622040" y="1167884"/>
              <a:ext cx="784189"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Vsource</a:t>
              </a:r>
              <a:endParaRPr kumimoji="0" lang="en-US" sz="14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75" name="Rectangle 74">
              <a:extLst>
                <a:ext uri="{FF2B5EF4-FFF2-40B4-BE49-F238E27FC236}">
                  <a16:creationId xmlns:a16="http://schemas.microsoft.com/office/drawing/2014/main" id="{7665FC4F-0608-4043-8FE1-418A82DC97A3}"/>
                </a:ext>
              </a:extLst>
            </p:cNvPr>
            <p:cNvSpPr/>
            <p:nvPr/>
          </p:nvSpPr>
          <p:spPr>
            <a:xfrm>
              <a:off x="2668202" y="1128197"/>
              <a:ext cx="538930"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Bus k</a:t>
              </a:r>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76" name="Rectangle 75">
              <a:extLst>
                <a:ext uri="{FF2B5EF4-FFF2-40B4-BE49-F238E27FC236}">
                  <a16:creationId xmlns:a16="http://schemas.microsoft.com/office/drawing/2014/main" id="{ABC36BBB-FDD6-4324-9F29-45726DE0DE2E}"/>
                </a:ext>
              </a:extLst>
            </p:cNvPr>
            <p:cNvSpPr/>
            <p:nvPr/>
          </p:nvSpPr>
          <p:spPr>
            <a:xfrm>
              <a:off x="4738933" y="1126609"/>
              <a:ext cx="582211"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Bus m</a:t>
              </a:r>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77" name="Rectangle 76">
              <a:extLst>
                <a:ext uri="{FF2B5EF4-FFF2-40B4-BE49-F238E27FC236}">
                  <a16:creationId xmlns:a16="http://schemas.microsoft.com/office/drawing/2014/main" id="{CA56A3BD-7448-433A-96CF-62D3E465F785}"/>
                </a:ext>
              </a:extLst>
            </p:cNvPr>
            <p:cNvSpPr/>
            <p:nvPr/>
          </p:nvSpPr>
          <p:spPr>
            <a:xfrm>
              <a:off x="6682351" y="1136134"/>
              <a:ext cx="538930"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Bus n</a:t>
              </a:r>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85" name="Rectangle 84">
              <a:extLst>
                <a:ext uri="{FF2B5EF4-FFF2-40B4-BE49-F238E27FC236}">
                  <a16:creationId xmlns:a16="http://schemas.microsoft.com/office/drawing/2014/main" id="{1D1D8376-B6F1-426B-81B1-739983723A77}"/>
                </a:ext>
              </a:extLst>
            </p:cNvPr>
            <p:cNvSpPr/>
            <p:nvPr/>
          </p:nvSpPr>
          <p:spPr>
            <a:xfrm>
              <a:off x="2831057" y="1590159"/>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86" name="Rectangle 85">
              <a:extLst>
                <a:ext uri="{FF2B5EF4-FFF2-40B4-BE49-F238E27FC236}">
                  <a16:creationId xmlns:a16="http://schemas.microsoft.com/office/drawing/2014/main" id="{071C725F-EAF2-4AD5-AED9-CD6B8D3A5625}"/>
                </a:ext>
              </a:extLst>
            </p:cNvPr>
            <p:cNvSpPr/>
            <p:nvPr/>
          </p:nvSpPr>
          <p:spPr>
            <a:xfrm>
              <a:off x="2831057" y="1994971"/>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87" name="Rectangle 86">
              <a:extLst>
                <a:ext uri="{FF2B5EF4-FFF2-40B4-BE49-F238E27FC236}">
                  <a16:creationId xmlns:a16="http://schemas.microsoft.com/office/drawing/2014/main" id="{3E5DE84A-9466-4D81-83E0-9F811848FAE0}"/>
                </a:ext>
              </a:extLst>
            </p:cNvPr>
            <p:cNvSpPr/>
            <p:nvPr/>
          </p:nvSpPr>
          <p:spPr>
            <a:xfrm>
              <a:off x="2835819" y="2390259"/>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88" name="Rectangle 87">
              <a:extLst>
                <a:ext uri="{FF2B5EF4-FFF2-40B4-BE49-F238E27FC236}">
                  <a16:creationId xmlns:a16="http://schemas.microsoft.com/office/drawing/2014/main" id="{E07C74E3-34C9-414D-9613-584887678816}"/>
                </a:ext>
              </a:extLst>
            </p:cNvPr>
            <p:cNvSpPr/>
            <p:nvPr/>
          </p:nvSpPr>
          <p:spPr bwMode="auto">
            <a:xfrm>
              <a:off x="4779331" y="1424780"/>
              <a:ext cx="466724" cy="122158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89" name="Oval 88">
              <a:extLst>
                <a:ext uri="{FF2B5EF4-FFF2-40B4-BE49-F238E27FC236}">
                  <a16:creationId xmlns:a16="http://schemas.microsoft.com/office/drawing/2014/main" id="{8C7F47E2-1BB5-46FD-8CD0-9089E5DFF52D}"/>
                </a:ext>
              </a:extLst>
            </p:cNvPr>
            <p:cNvSpPr/>
            <p:nvPr/>
          </p:nvSpPr>
          <p:spPr bwMode="auto">
            <a:xfrm>
              <a:off x="4975780" y="1584326"/>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0" name="Oval 89">
              <a:extLst>
                <a:ext uri="{FF2B5EF4-FFF2-40B4-BE49-F238E27FC236}">
                  <a16:creationId xmlns:a16="http://schemas.microsoft.com/office/drawing/2014/main" id="{CA5ECBF0-4E1B-4B53-B24D-CBD04B04CC51}"/>
                </a:ext>
              </a:extLst>
            </p:cNvPr>
            <p:cNvSpPr/>
            <p:nvPr/>
          </p:nvSpPr>
          <p:spPr bwMode="auto">
            <a:xfrm>
              <a:off x="4975780" y="1979614"/>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1" name="Oval 90">
              <a:extLst>
                <a:ext uri="{FF2B5EF4-FFF2-40B4-BE49-F238E27FC236}">
                  <a16:creationId xmlns:a16="http://schemas.microsoft.com/office/drawing/2014/main" id="{FF0E6FCE-AFD0-49F2-A665-C65DEBE026C9}"/>
                </a:ext>
              </a:extLst>
            </p:cNvPr>
            <p:cNvSpPr/>
            <p:nvPr/>
          </p:nvSpPr>
          <p:spPr bwMode="auto">
            <a:xfrm>
              <a:off x="4978161" y="2374901"/>
              <a:ext cx="57151"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2" name="Rectangle 91">
              <a:extLst>
                <a:ext uri="{FF2B5EF4-FFF2-40B4-BE49-F238E27FC236}">
                  <a16:creationId xmlns:a16="http://schemas.microsoft.com/office/drawing/2014/main" id="{B320024F-DDB8-49F2-86ED-44C85654F16E}"/>
                </a:ext>
              </a:extLst>
            </p:cNvPr>
            <p:cNvSpPr/>
            <p:nvPr/>
          </p:nvSpPr>
          <p:spPr>
            <a:xfrm>
              <a:off x="4874170" y="1590159"/>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93" name="Rectangle 92">
              <a:extLst>
                <a:ext uri="{FF2B5EF4-FFF2-40B4-BE49-F238E27FC236}">
                  <a16:creationId xmlns:a16="http://schemas.microsoft.com/office/drawing/2014/main" id="{0BA96915-89F6-47E6-836D-84BA3A5614B8}"/>
                </a:ext>
              </a:extLst>
            </p:cNvPr>
            <p:cNvSpPr/>
            <p:nvPr/>
          </p:nvSpPr>
          <p:spPr>
            <a:xfrm>
              <a:off x="4874170" y="1994971"/>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94" name="Rectangle 93">
              <a:extLst>
                <a:ext uri="{FF2B5EF4-FFF2-40B4-BE49-F238E27FC236}">
                  <a16:creationId xmlns:a16="http://schemas.microsoft.com/office/drawing/2014/main" id="{E706E0FF-06FA-4D44-BD0D-6FFF1FF1EF91}"/>
                </a:ext>
              </a:extLst>
            </p:cNvPr>
            <p:cNvSpPr/>
            <p:nvPr/>
          </p:nvSpPr>
          <p:spPr>
            <a:xfrm>
              <a:off x="4878932" y="2390259"/>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cxnSp>
          <p:nvCxnSpPr>
            <p:cNvPr id="55" name="Straight Connector 54">
              <a:extLst>
                <a:ext uri="{FF2B5EF4-FFF2-40B4-BE49-F238E27FC236}">
                  <a16:creationId xmlns:a16="http://schemas.microsoft.com/office/drawing/2014/main" id="{048808A3-DF21-4E07-BC1D-B308E4B15770}"/>
                </a:ext>
              </a:extLst>
            </p:cNvPr>
            <p:cNvCxnSpPr>
              <a:cxnSpLocks/>
            </p:cNvCxnSpPr>
            <p:nvPr/>
          </p:nvCxnSpPr>
          <p:spPr bwMode="auto">
            <a:xfrm flipH="1">
              <a:off x="2995366" y="1615281"/>
              <a:ext cx="1979224"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83049C1F-9373-4A97-964F-851643F4E78A}"/>
                </a:ext>
              </a:extLst>
            </p:cNvPr>
            <p:cNvCxnSpPr>
              <a:cxnSpLocks/>
            </p:cNvCxnSpPr>
            <p:nvPr/>
          </p:nvCxnSpPr>
          <p:spPr bwMode="auto">
            <a:xfrm flipH="1">
              <a:off x="2995365" y="2012951"/>
              <a:ext cx="1974463"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04D76247-9861-45E5-A38F-7E88B8EEC729}"/>
                </a:ext>
              </a:extLst>
            </p:cNvPr>
            <p:cNvCxnSpPr>
              <a:cxnSpLocks/>
            </p:cNvCxnSpPr>
            <p:nvPr/>
          </p:nvCxnSpPr>
          <p:spPr bwMode="auto">
            <a:xfrm flipH="1">
              <a:off x="2995364" y="2410619"/>
              <a:ext cx="1979226"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95" name="Rectangle 94">
              <a:extLst>
                <a:ext uri="{FF2B5EF4-FFF2-40B4-BE49-F238E27FC236}">
                  <a16:creationId xmlns:a16="http://schemas.microsoft.com/office/drawing/2014/main" id="{D1AA5CCD-10B9-4A3F-B543-582DFB787CC6}"/>
                </a:ext>
              </a:extLst>
            </p:cNvPr>
            <p:cNvSpPr/>
            <p:nvPr/>
          </p:nvSpPr>
          <p:spPr bwMode="auto">
            <a:xfrm>
              <a:off x="6779581" y="1424780"/>
              <a:ext cx="466724" cy="122158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6" name="Oval 95">
              <a:extLst>
                <a:ext uri="{FF2B5EF4-FFF2-40B4-BE49-F238E27FC236}">
                  <a16:creationId xmlns:a16="http://schemas.microsoft.com/office/drawing/2014/main" id="{A54A66C2-CE9A-47D9-8766-BCA18870F246}"/>
                </a:ext>
              </a:extLst>
            </p:cNvPr>
            <p:cNvSpPr/>
            <p:nvPr/>
          </p:nvSpPr>
          <p:spPr bwMode="auto">
            <a:xfrm>
              <a:off x="6971267" y="1584326"/>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7" name="Oval 96">
              <a:extLst>
                <a:ext uri="{FF2B5EF4-FFF2-40B4-BE49-F238E27FC236}">
                  <a16:creationId xmlns:a16="http://schemas.microsoft.com/office/drawing/2014/main" id="{7B4E10F6-732E-4A96-AC20-CDDB7D0C5504}"/>
                </a:ext>
              </a:extLst>
            </p:cNvPr>
            <p:cNvSpPr/>
            <p:nvPr/>
          </p:nvSpPr>
          <p:spPr bwMode="auto">
            <a:xfrm>
              <a:off x="6976030" y="1979614"/>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8" name="Oval 97">
              <a:extLst>
                <a:ext uri="{FF2B5EF4-FFF2-40B4-BE49-F238E27FC236}">
                  <a16:creationId xmlns:a16="http://schemas.microsoft.com/office/drawing/2014/main" id="{AC551825-289A-40A6-B16C-A7611F8FB6CA}"/>
                </a:ext>
              </a:extLst>
            </p:cNvPr>
            <p:cNvSpPr/>
            <p:nvPr/>
          </p:nvSpPr>
          <p:spPr bwMode="auto">
            <a:xfrm>
              <a:off x="6978411" y="2374901"/>
              <a:ext cx="57151"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9" name="Rectangle 98">
              <a:extLst>
                <a:ext uri="{FF2B5EF4-FFF2-40B4-BE49-F238E27FC236}">
                  <a16:creationId xmlns:a16="http://schemas.microsoft.com/office/drawing/2014/main" id="{355986AB-5269-4290-ADEA-152F7F2A7A1F}"/>
                </a:ext>
              </a:extLst>
            </p:cNvPr>
            <p:cNvSpPr/>
            <p:nvPr/>
          </p:nvSpPr>
          <p:spPr>
            <a:xfrm>
              <a:off x="6874420" y="1590159"/>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100" name="Rectangle 99">
              <a:extLst>
                <a:ext uri="{FF2B5EF4-FFF2-40B4-BE49-F238E27FC236}">
                  <a16:creationId xmlns:a16="http://schemas.microsoft.com/office/drawing/2014/main" id="{0F16EDE9-72DB-40E8-8C4D-F617FC4E4016}"/>
                </a:ext>
              </a:extLst>
            </p:cNvPr>
            <p:cNvSpPr/>
            <p:nvPr/>
          </p:nvSpPr>
          <p:spPr>
            <a:xfrm>
              <a:off x="6874420" y="1994971"/>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101" name="Rectangle 100">
              <a:extLst>
                <a:ext uri="{FF2B5EF4-FFF2-40B4-BE49-F238E27FC236}">
                  <a16:creationId xmlns:a16="http://schemas.microsoft.com/office/drawing/2014/main" id="{02811537-0A71-4032-A15B-131C7FDC248B}"/>
                </a:ext>
              </a:extLst>
            </p:cNvPr>
            <p:cNvSpPr/>
            <p:nvPr/>
          </p:nvSpPr>
          <p:spPr>
            <a:xfrm>
              <a:off x="6879182" y="2390259"/>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cxnSp>
          <p:nvCxnSpPr>
            <p:cNvPr id="67" name="Straight Connector 66">
              <a:extLst>
                <a:ext uri="{FF2B5EF4-FFF2-40B4-BE49-F238E27FC236}">
                  <a16:creationId xmlns:a16="http://schemas.microsoft.com/office/drawing/2014/main" id="{C9785D81-EBC0-4FFE-B041-FDCE537DD64C}"/>
                </a:ext>
              </a:extLst>
            </p:cNvPr>
            <p:cNvCxnSpPr>
              <a:cxnSpLocks/>
            </p:cNvCxnSpPr>
            <p:nvPr/>
          </p:nvCxnSpPr>
          <p:spPr bwMode="auto">
            <a:xfrm flipH="1">
              <a:off x="5035140" y="1615282"/>
              <a:ext cx="1930175" cy="0"/>
            </a:xfrm>
            <a:prstGeom prst="line">
              <a:avLst/>
            </a:prstGeom>
            <a:solidFill>
              <a:schemeClr val="accent1"/>
            </a:solidFill>
            <a:ln w="9525" cap="flat" cmpd="sng" algn="ctr">
              <a:solidFill>
                <a:srgbClr val="0070C0"/>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90F87144-BE7E-4CF7-95BB-1FDE9961BF3C}"/>
                </a:ext>
              </a:extLst>
            </p:cNvPr>
            <p:cNvCxnSpPr>
              <a:cxnSpLocks/>
            </p:cNvCxnSpPr>
            <p:nvPr/>
          </p:nvCxnSpPr>
          <p:spPr bwMode="auto">
            <a:xfrm flipH="1">
              <a:off x="5035140" y="2011363"/>
              <a:ext cx="1941844" cy="1589"/>
            </a:xfrm>
            <a:prstGeom prst="line">
              <a:avLst/>
            </a:prstGeom>
            <a:solidFill>
              <a:schemeClr val="accent1"/>
            </a:solidFill>
            <a:ln w="9525" cap="flat" cmpd="sng" algn="ctr">
              <a:solidFill>
                <a:srgbClr val="0070C0"/>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B09D9984-A98F-4973-824F-217E62CFCBD1}"/>
                </a:ext>
              </a:extLst>
            </p:cNvPr>
            <p:cNvCxnSpPr>
              <a:cxnSpLocks/>
            </p:cNvCxnSpPr>
            <p:nvPr/>
          </p:nvCxnSpPr>
          <p:spPr bwMode="auto">
            <a:xfrm flipH="1">
              <a:off x="5035139" y="2406650"/>
              <a:ext cx="1944226" cy="3970"/>
            </a:xfrm>
            <a:prstGeom prst="line">
              <a:avLst/>
            </a:prstGeom>
            <a:solidFill>
              <a:schemeClr val="accent1"/>
            </a:solidFill>
            <a:ln w="9525" cap="flat" cmpd="sng" algn="ctr">
              <a:solidFill>
                <a:srgbClr val="0070C0"/>
              </a:solidFill>
              <a:prstDash val="solid"/>
              <a:round/>
              <a:headEnd type="none" w="med" len="med"/>
              <a:tailEnd type="none" w="med" len="med"/>
            </a:ln>
            <a:effectLst/>
          </p:spPr>
        </p:cxnSp>
        <p:sp>
          <p:nvSpPr>
            <p:cNvPr id="102" name="Rectangle 101">
              <a:extLst>
                <a:ext uri="{FF2B5EF4-FFF2-40B4-BE49-F238E27FC236}">
                  <a16:creationId xmlns:a16="http://schemas.microsoft.com/office/drawing/2014/main" id="{772F75C5-E3B9-4AB6-B21A-C5EB2AB99569}"/>
                </a:ext>
              </a:extLst>
            </p:cNvPr>
            <p:cNvSpPr/>
            <p:nvPr/>
          </p:nvSpPr>
          <p:spPr>
            <a:xfrm>
              <a:off x="3646103" y="1348859"/>
              <a:ext cx="583814"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Line 1</a:t>
              </a:r>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103" name="Rectangle 102">
              <a:extLst>
                <a:ext uri="{FF2B5EF4-FFF2-40B4-BE49-F238E27FC236}">
                  <a16:creationId xmlns:a16="http://schemas.microsoft.com/office/drawing/2014/main" id="{2EF28098-FC8B-47F7-B506-7E4BE3ACEEA0}"/>
                </a:ext>
              </a:extLst>
            </p:cNvPr>
            <p:cNvSpPr/>
            <p:nvPr/>
          </p:nvSpPr>
          <p:spPr>
            <a:xfrm>
              <a:off x="5798753" y="1344096"/>
              <a:ext cx="583814"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Line 2</a:t>
              </a:r>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p:grpSp>
          <p:nvGrpSpPr>
            <p:cNvPr id="31" name="Group 30">
              <a:extLst>
                <a:ext uri="{FF2B5EF4-FFF2-40B4-BE49-F238E27FC236}">
                  <a16:creationId xmlns:a16="http://schemas.microsoft.com/office/drawing/2014/main" id="{53EAFB68-4AEE-4CE7-9A90-83123FB8E0DA}"/>
                </a:ext>
              </a:extLst>
            </p:cNvPr>
            <p:cNvGrpSpPr/>
            <p:nvPr/>
          </p:nvGrpSpPr>
          <p:grpSpPr>
            <a:xfrm>
              <a:off x="7031832" y="1559633"/>
              <a:ext cx="1035608" cy="1251035"/>
              <a:chOff x="7246131" y="1478671"/>
              <a:chExt cx="1035608" cy="1251035"/>
            </a:xfrm>
          </p:grpSpPr>
          <p:sp>
            <p:nvSpPr>
              <p:cNvPr id="124" name="Rectangle 123">
                <a:extLst>
                  <a:ext uri="{FF2B5EF4-FFF2-40B4-BE49-F238E27FC236}">
                    <a16:creationId xmlns:a16="http://schemas.microsoft.com/office/drawing/2014/main" id="{1D9FE544-5E9B-4C7E-86BF-15BCB99BE49C}"/>
                  </a:ext>
                </a:extLst>
              </p:cNvPr>
              <p:cNvSpPr/>
              <p:nvPr/>
            </p:nvSpPr>
            <p:spPr bwMode="auto">
              <a:xfrm>
                <a:off x="7680300" y="1478671"/>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126" name="Straight Connector 125">
                <a:extLst>
                  <a:ext uri="{FF2B5EF4-FFF2-40B4-BE49-F238E27FC236}">
                    <a16:creationId xmlns:a16="http://schemas.microsoft.com/office/drawing/2014/main" id="{EF3B2445-5D26-4BD2-B10A-31A7121AD896}"/>
                  </a:ext>
                </a:extLst>
              </p:cNvPr>
              <p:cNvCxnSpPr>
                <a:cxnSpLocks/>
                <a:stCxn id="124" idx="1"/>
              </p:cNvCxnSpPr>
              <p:nvPr/>
            </p:nvCxnSpPr>
            <p:spPr bwMode="auto">
              <a:xfrm flipH="1">
                <a:off x="7246131" y="1531937"/>
                <a:ext cx="43416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8" name="Rectangle 127">
                <a:extLst>
                  <a:ext uri="{FF2B5EF4-FFF2-40B4-BE49-F238E27FC236}">
                    <a16:creationId xmlns:a16="http://schemas.microsoft.com/office/drawing/2014/main" id="{C897DA3F-62A5-41D6-9098-10A9550791A3}"/>
                  </a:ext>
                </a:extLst>
              </p:cNvPr>
              <p:cNvSpPr/>
              <p:nvPr/>
            </p:nvSpPr>
            <p:spPr bwMode="auto">
              <a:xfrm>
                <a:off x="7680300" y="1876340"/>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130" name="Straight Connector 129">
                <a:extLst>
                  <a:ext uri="{FF2B5EF4-FFF2-40B4-BE49-F238E27FC236}">
                    <a16:creationId xmlns:a16="http://schemas.microsoft.com/office/drawing/2014/main" id="{052312F6-459B-45ED-A190-AA879AA54647}"/>
                  </a:ext>
                </a:extLst>
              </p:cNvPr>
              <p:cNvCxnSpPr>
                <a:cxnSpLocks/>
                <a:endCxn id="128" idx="1"/>
              </p:cNvCxnSpPr>
              <p:nvPr/>
            </p:nvCxnSpPr>
            <p:spPr bwMode="auto">
              <a:xfrm>
                <a:off x="7258037" y="1929606"/>
                <a:ext cx="42226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2" name="Rectangle 131">
                <a:extLst>
                  <a:ext uri="{FF2B5EF4-FFF2-40B4-BE49-F238E27FC236}">
                    <a16:creationId xmlns:a16="http://schemas.microsoft.com/office/drawing/2014/main" id="{FED4E61C-DD0A-4EFD-B757-1755C9DF1E9D}"/>
                  </a:ext>
                </a:extLst>
              </p:cNvPr>
              <p:cNvSpPr/>
              <p:nvPr/>
            </p:nvSpPr>
            <p:spPr bwMode="auto">
              <a:xfrm>
                <a:off x="7680300" y="2274009"/>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136" name="Straight Connector 135">
                <a:extLst>
                  <a:ext uri="{FF2B5EF4-FFF2-40B4-BE49-F238E27FC236}">
                    <a16:creationId xmlns:a16="http://schemas.microsoft.com/office/drawing/2014/main" id="{BE1A1BBE-30B6-4FCD-8AC5-D8F82825F50F}"/>
                  </a:ext>
                </a:extLst>
              </p:cNvPr>
              <p:cNvCxnSpPr>
                <a:cxnSpLocks/>
                <a:stCxn id="132" idx="1"/>
              </p:cNvCxnSpPr>
              <p:nvPr/>
            </p:nvCxnSpPr>
            <p:spPr bwMode="auto">
              <a:xfrm flipH="1">
                <a:off x="7253275" y="2327275"/>
                <a:ext cx="42702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8" name="Straight Connector 137">
                <a:extLst>
                  <a:ext uri="{FF2B5EF4-FFF2-40B4-BE49-F238E27FC236}">
                    <a16:creationId xmlns:a16="http://schemas.microsoft.com/office/drawing/2014/main" id="{791D3AD7-356F-4205-8A2E-DB3300D35647}"/>
                  </a:ext>
                </a:extLst>
              </p:cNvPr>
              <p:cNvCxnSpPr>
                <a:cxnSpLocks/>
              </p:cNvCxnSpPr>
              <p:nvPr/>
            </p:nvCxnSpPr>
            <p:spPr bwMode="auto">
              <a:xfrm flipH="1">
                <a:off x="7955508" y="1934368"/>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9" name="Straight Connector 138">
                <a:extLst>
                  <a:ext uri="{FF2B5EF4-FFF2-40B4-BE49-F238E27FC236}">
                    <a16:creationId xmlns:a16="http://schemas.microsoft.com/office/drawing/2014/main" id="{5A54B63A-4DE1-4DA7-BDDA-15CD612E9C9E}"/>
                  </a:ext>
                </a:extLst>
              </p:cNvPr>
              <p:cNvCxnSpPr>
                <a:cxnSpLocks/>
              </p:cNvCxnSpPr>
              <p:nvPr/>
            </p:nvCxnSpPr>
            <p:spPr bwMode="auto">
              <a:xfrm flipH="1">
                <a:off x="7957889" y="2332037"/>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B1DBAD8D-C3AF-4339-BC3D-87C7FE290F0A}"/>
                  </a:ext>
                </a:extLst>
              </p:cNvPr>
              <p:cNvCxnSpPr>
                <a:cxnSpLocks/>
              </p:cNvCxnSpPr>
              <p:nvPr/>
            </p:nvCxnSpPr>
            <p:spPr bwMode="auto">
              <a:xfrm>
                <a:off x="8174583" y="1529555"/>
                <a:ext cx="0" cy="114538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41" name="Group 140">
                <a:extLst>
                  <a:ext uri="{FF2B5EF4-FFF2-40B4-BE49-F238E27FC236}">
                    <a16:creationId xmlns:a16="http://schemas.microsoft.com/office/drawing/2014/main" id="{1DAE100F-A1BE-4C2C-A8BA-F7F94E734E15}"/>
                  </a:ext>
                </a:extLst>
              </p:cNvPr>
              <p:cNvGrpSpPr/>
              <p:nvPr/>
            </p:nvGrpSpPr>
            <p:grpSpPr>
              <a:xfrm>
                <a:off x="8048376" y="2677319"/>
                <a:ext cx="233363" cy="52387"/>
                <a:chOff x="1473994" y="2859882"/>
                <a:chExt cx="233363" cy="52387"/>
              </a:xfrm>
            </p:grpSpPr>
            <p:cxnSp>
              <p:nvCxnSpPr>
                <p:cNvPr id="142" name="Straight Connector 141">
                  <a:extLst>
                    <a:ext uri="{FF2B5EF4-FFF2-40B4-BE49-F238E27FC236}">
                      <a16:creationId xmlns:a16="http://schemas.microsoft.com/office/drawing/2014/main" id="{EC9D0BE1-CFB2-4758-9168-8BF5105B6F0F}"/>
                    </a:ext>
                  </a:extLst>
                </p:cNvPr>
                <p:cNvCxnSpPr>
                  <a:cxnSpLocks/>
                </p:cNvCxnSpPr>
                <p:nvPr/>
              </p:nvCxnSpPr>
              <p:spPr bwMode="auto">
                <a:xfrm flipH="1">
                  <a:off x="1473994" y="28598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id="{D7965D30-922F-4714-8581-E8107708E90F}"/>
                    </a:ext>
                  </a:extLst>
                </p:cNvPr>
                <p:cNvCxnSpPr>
                  <a:cxnSpLocks/>
                </p:cNvCxnSpPr>
                <p:nvPr/>
              </p:nvCxnSpPr>
              <p:spPr bwMode="auto">
                <a:xfrm>
                  <a:off x="1643063"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4" name="Straight Connector 143">
                  <a:extLst>
                    <a:ext uri="{FF2B5EF4-FFF2-40B4-BE49-F238E27FC236}">
                      <a16:creationId xmlns:a16="http://schemas.microsoft.com/office/drawing/2014/main" id="{93BA4A14-5DF0-4CE6-B107-8AFACF5DDF96}"/>
                    </a:ext>
                  </a:extLst>
                </p:cNvPr>
                <p:cNvCxnSpPr>
                  <a:cxnSpLocks/>
                </p:cNvCxnSpPr>
                <p:nvPr/>
              </p:nvCxnSpPr>
              <p:spPr bwMode="auto">
                <a:xfrm>
                  <a:off x="1593057"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5" name="Straight Connector 144">
                  <a:extLst>
                    <a:ext uri="{FF2B5EF4-FFF2-40B4-BE49-F238E27FC236}">
                      <a16:creationId xmlns:a16="http://schemas.microsoft.com/office/drawing/2014/main" id="{AC9F6AA4-AE60-42E1-9F3B-4AE075AFC38B}"/>
                    </a:ext>
                  </a:extLst>
                </p:cNvPr>
                <p:cNvCxnSpPr>
                  <a:cxnSpLocks/>
                </p:cNvCxnSpPr>
                <p:nvPr/>
              </p:nvCxnSpPr>
              <p:spPr bwMode="auto">
                <a:xfrm>
                  <a:off x="1543051"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id="{5A5AF7DA-5B4F-4C64-AD7B-6C01D6BBB3DF}"/>
                    </a:ext>
                  </a:extLst>
                </p:cNvPr>
                <p:cNvCxnSpPr>
                  <a:cxnSpLocks/>
                </p:cNvCxnSpPr>
                <p:nvPr/>
              </p:nvCxnSpPr>
              <p:spPr bwMode="auto">
                <a:xfrm>
                  <a:off x="1493045"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148" name="Straight Connector 147">
                <a:extLst>
                  <a:ext uri="{FF2B5EF4-FFF2-40B4-BE49-F238E27FC236}">
                    <a16:creationId xmlns:a16="http://schemas.microsoft.com/office/drawing/2014/main" id="{36941214-30C6-4316-9645-0181127F3A43}"/>
                  </a:ext>
                </a:extLst>
              </p:cNvPr>
              <p:cNvCxnSpPr>
                <a:cxnSpLocks/>
                <a:endCxn id="124" idx="3"/>
              </p:cNvCxnSpPr>
              <p:nvPr/>
            </p:nvCxnSpPr>
            <p:spPr bwMode="auto">
              <a:xfrm flipH="1">
                <a:off x="7955508" y="1531937"/>
                <a:ext cx="21932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56" name="Rectangle 155">
              <a:extLst>
                <a:ext uri="{FF2B5EF4-FFF2-40B4-BE49-F238E27FC236}">
                  <a16:creationId xmlns:a16="http://schemas.microsoft.com/office/drawing/2014/main" id="{EC7B7031-19BB-4205-B367-FC390337F0BA}"/>
                </a:ext>
              </a:extLst>
            </p:cNvPr>
            <p:cNvSpPr/>
            <p:nvPr/>
          </p:nvSpPr>
          <p:spPr>
            <a:xfrm>
              <a:off x="7310177" y="1253488"/>
              <a:ext cx="153349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Load (const. PQ)</a:t>
              </a:r>
              <a:endParaRPr kumimoji="0" lang="en-US" sz="1400" b="0" i="0" u="none" strike="noStrike" kern="1200" cap="none" spc="0" normalizeH="0" baseline="0" noProof="0" dirty="0">
                <a:ln>
                  <a:noFill/>
                </a:ln>
                <a:solidFill>
                  <a:srgbClr val="000000"/>
                </a:solidFill>
                <a:effectLst/>
                <a:uLnTx/>
                <a:uFillTx/>
                <a:latin typeface="Univers 67 CondensedBold"/>
                <a:ea typeface="+mn-ea"/>
                <a:cs typeface="+mn-cs"/>
              </a:endParaRPr>
            </a:p>
          </p:txBody>
        </p:sp>
      </p:grpSp>
      <p:sp>
        <p:nvSpPr>
          <p:cNvPr id="406" name="Arrow: Down 405">
            <a:extLst>
              <a:ext uri="{FF2B5EF4-FFF2-40B4-BE49-F238E27FC236}">
                <a16:creationId xmlns:a16="http://schemas.microsoft.com/office/drawing/2014/main" id="{6B773792-EE5F-48B7-ADDA-66D3413B94D6}"/>
              </a:ext>
            </a:extLst>
          </p:cNvPr>
          <p:cNvSpPr/>
          <p:nvPr/>
        </p:nvSpPr>
        <p:spPr bwMode="auto">
          <a:xfrm>
            <a:off x="4596776" y="2862601"/>
            <a:ext cx="292963" cy="27070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mc:AlternateContent xmlns:mc="http://schemas.openxmlformats.org/markup-compatibility/2006" xmlns:a14="http://schemas.microsoft.com/office/drawing/2010/main">
        <mc:Choice Requires="a14">
          <p:sp>
            <p:nvSpPr>
              <p:cNvPr id="258" name="TextBox 257">
                <a:extLst>
                  <a:ext uri="{FF2B5EF4-FFF2-40B4-BE49-F238E27FC236}">
                    <a16:creationId xmlns:a16="http://schemas.microsoft.com/office/drawing/2014/main" id="{A1D246F3-F0E1-4CD7-BF2D-AE5824AD68D2}"/>
                  </a:ext>
                </a:extLst>
              </p:cNvPr>
              <p:cNvSpPr txBox="1"/>
              <p:nvPr/>
            </p:nvSpPr>
            <p:spPr>
              <a:xfrm>
                <a:off x="4245786" y="5558581"/>
                <a:ext cx="1402885" cy="19582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up>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𝑖𝑛</m:t>
                          </m:r>
                        </m:sup>
                      </m:sSubSup>
                      <m:r>
                        <a:rPr kumimoji="0" lang="en-US" sz="12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Sup>
                        <m:sSubSup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b>
                        <m:sup>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𝑖𝑛</m:t>
                          </m:r>
                        </m:sup>
                      </m:sSubSup>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Sup>
                        <m:sSubSup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b>
                        <m:sup>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𝑖𝑛</m:t>
                          </m:r>
                        </m:sup>
                      </m:sSubSup>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oMath>
                  </m:oMathPara>
                </a14:m>
                <a:endParaRPr kumimoji="0" lang="en-US" sz="12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258" name="TextBox 257">
                <a:extLst>
                  <a:ext uri="{FF2B5EF4-FFF2-40B4-BE49-F238E27FC236}">
                    <a16:creationId xmlns:a16="http://schemas.microsoft.com/office/drawing/2014/main" id="{A1D246F3-F0E1-4CD7-BF2D-AE5824AD68D2}"/>
                  </a:ext>
                </a:extLst>
              </p:cNvPr>
              <p:cNvSpPr txBox="1">
                <a:spLocks noRot="1" noChangeAspect="1" noMove="1" noResize="1" noEditPoints="1" noAdjustHandles="1" noChangeArrowheads="1" noChangeShapeType="1" noTextEdit="1"/>
              </p:cNvSpPr>
              <p:nvPr/>
            </p:nvSpPr>
            <p:spPr>
              <a:xfrm>
                <a:off x="4245786" y="5558581"/>
                <a:ext cx="1402885" cy="195823"/>
              </a:xfrm>
              <a:prstGeom prst="rect">
                <a:avLst/>
              </a:prstGeom>
              <a:blipFill>
                <a:blip r:embed="rId3"/>
                <a:stretch>
                  <a:fillRect l="-2165" t="-6250" r="-1732" b="-15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9" name="TextBox 258">
                <a:extLst>
                  <a:ext uri="{FF2B5EF4-FFF2-40B4-BE49-F238E27FC236}">
                    <a16:creationId xmlns:a16="http://schemas.microsoft.com/office/drawing/2014/main" id="{A4338A2E-A157-48AE-8074-BE213C14D23E}"/>
                  </a:ext>
                </a:extLst>
              </p:cNvPr>
              <p:cNvSpPr txBox="1"/>
              <p:nvPr/>
            </p:nvSpPr>
            <p:spPr>
              <a:xfrm>
                <a:off x="490509" y="5476404"/>
                <a:ext cx="3126240" cy="376898"/>
              </a:xfrm>
              <a:prstGeom prst="rect">
                <a:avLst/>
              </a:prstGeom>
              <a:noFill/>
            </p:spPr>
            <p:txBody>
              <a:bodyPr wrap="none" lIns="0" tIns="0" rIns="0" bIns="0" rtlCol="0">
                <a:spAutoFit/>
              </a:bodyPr>
              <a:lstStyle/>
              <a:p>
                <a:pPr lvl="0">
                  <a:defRPr/>
                </a:pPr>
                <a14:m>
                  <m:oMathPara xmlns:m="http://schemas.openxmlformats.org/officeDocument/2006/math">
                    <m:oMathParaPr>
                      <m:jc m:val="centerGroup"/>
                    </m:oMathParaPr>
                    <m:oMath xmlns:m="http://schemas.openxmlformats.org/officeDocument/2006/math">
                      <m:sSubSup>
                        <m:sSubSup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Sup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up>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𝑖𝑛</m:t>
                          </m:r>
                        </m:sup>
                      </m:sSubSup>
                      <m:r>
                        <a:rPr kumimoji="0" lang="en-US" sz="12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𝑠</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𝑠</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Sub>
                        </m:num>
                        <m:den>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Sub>
                        </m:den>
                      </m:f>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sSubSup>
                        <m:sSubSup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b>
                        <m:sup>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𝑖𝑛</m:t>
                          </m:r>
                        </m:sup>
                      </m:sSubSup>
                      <m:r>
                        <a:rPr kumimoji="0" lang="en-US" sz="12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𝑠</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b>
                      </m:sSub>
                      <m:r>
                        <a:rPr lang="en-US" sz="1200" i="1">
                          <a:solidFill>
                            <a:srgbClr val="000000"/>
                          </a:solidFill>
                          <a:latin typeface="Cambria Math" panose="02040503050406030204" pitchFamily="18" charset="0"/>
                        </a:rPr>
                        <m:t>=</m:t>
                      </m:r>
                      <m:f>
                        <m:fPr>
                          <m:ctrlPr>
                            <a:rPr lang="en-US" sz="1200" i="1">
                              <a:solidFill>
                                <a:srgbClr val="000000"/>
                              </a:solidFill>
                              <a:latin typeface="Cambria Math" panose="02040503050406030204" pitchFamily="18" charset="0"/>
                            </a:rPr>
                          </m:ctrlPr>
                        </m:fPr>
                        <m:num>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2</m:t>
                              </m:r>
                            </m:sub>
                          </m:sSub>
                        </m:num>
                        <m:den>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i="1">
                                  <a:solidFill>
                                    <a:srgbClr val="000000"/>
                                  </a:solidFill>
                                  <a:latin typeface="Cambria Math" panose="02040503050406030204" pitchFamily="18" charset="0"/>
                                </a:rPr>
                                <m:t>𝑘</m:t>
                              </m:r>
                              <m:r>
                                <a:rPr lang="en-US" sz="1200" b="0" i="1" smtClean="0">
                                  <a:solidFill>
                                    <a:srgbClr val="000000"/>
                                  </a:solidFill>
                                  <a:latin typeface="Cambria Math" panose="02040503050406030204" pitchFamily="18" charset="0"/>
                                </a:rPr>
                                <m:t>2</m:t>
                              </m:r>
                            </m:sub>
                          </m:sSub>
                        </m:den>
                      </m:f>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sSubSup>
                        <m:sSubSup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b>
                        <m:sup>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𝑖𝑛</m:t>
                          </m:r>
                        </m:sup>
                      </m:sSubSup>
                      <m:r>
                        <a:rPr kumimoji="0" lang="en-US" sz="12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𝑠</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b>
                      </m:sSub>
                      <m:r>
                        <a:rPr lang="en-US" sz="1200" i="1">
                          <a:solidFill>
                            <a:srgbClr val="000000"/>
                          </a:solidFill>
                          <a:latin typeface="Cambria Math" panose="02040503050406030204" pitchFamily="18" charset="0"/>
                        </a:rPr>
                        <m:t>=</m:t>
                      </m:r>
                      <m:f>
                        <m:fPr>
                          <m:ctrlPr>
                            <a:rPr lang="en-US" sz="1200" i="1">
                              <a:solidFill>
                                <a:srgbClr val="000000"/>
                              </a:solidFill>
                              <a:latin typeface="Cambria Math" panose="02040503050406030204" pitchFamily="18" charset="0"/>
                            </a:rPr>
                          </m:ctrlPr>
                        </m:fPr>
                        <m:num>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3</m:t>
                              </m:r>
                            </m:sub>
                          </m:sSub>
                        </m:num>
                        <m:den>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i="1">
                                  <a:solidFill>
                                    <a:srgbClr val="000000"/>
                                  </a:solidFill>
                                  <a:latin typeface="Cambria Math" panose="02040503050406030204" pitchFamily="18" charset="0"/>
                                </a:rPr>
                                <m:t>𝑘</m:t>
                              </m:r>
                              <m:r>
                                <a:rPr lang="en-US" sz="1200" b="0" i="1" smtClean="0">
                                  <a:solidFill>
                                    <a:srgbClr val="000000"/>
                                  </a:solidFill>
                                  <a:latin typeface="Cambria Math" panose="02040503050406030204" pitchFamily="18" charset="0"/>
                                </a:rPr>
                                <m:t>3</m:t>
                              </m:r>
                            </m:sub>
                          </m:sSub>
                        </m:den>
                      </m:f>
                    </m:oMath>
                  </m:oMathPara>
                </a14:m>
                <a:endParaRPr kumimoji="0" lang="en-US" sz="12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259" name="TextBox 258">
                <a:extLst>
                  <a:ext uri="{FF2B5EF4-FFF2-40B4-BE49-F238E27FC236}">
                    <a16:creationId xmlns:a16="http://schemas.microsoft.com/office/drawing/2014/main" id="{A4338A2E-A157-48AE-8074-BE213C14D23E}"/>
                  </a:ext>
                </a:extLst>
              </p:cNvPr>
              <p:cNvSpPr txBox="1">
                <a:spLocks noRot="1" noChangeAspect="1" noMove="1" noResize="1" noEditPoints="1" noAdjustHandles="1" noChangeArrowheads="1" noChangeShapeType="1" noTextEdit="1"/>
              </p:cNvSpPr>
              <p:nvPr/>
            </p:nvSpPr>
            <p:spPr>
              <a:xfrm>
                <a:off x="490509" y="5476404"/>
                <a:ext cx="3126240" cy="376898"/>
              </a:xfrm>
              <a:prstGeom prst="rect">
                <a:avLst/>
              </a:prstGeom>
              <a:blipFill>
                <a:blip r:embed="rId4"/>
                <a:stretch>
                  <a:fillRect l="-780" t="-1613"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0" name="TextBox 259">
                <a:extLst>
                  <a:ext uri="{FF2B5EF4-FFF2-40B4-BE49-F238E27FC236}">
                    <a16:creationId xmlns:a16="http://schemas.microsoft.com/office/drawing/2014/main" id="{344BEF95-2CBA-41F6-86C7-F1DDEECD1E31}"/>
                  </a:ext>
                </a:extLst>
              </p:cNvPr>
              <p:cNvSpPr txBox="1"/>
              <p:nvPr/>
            </p:nvSpPr>
            <p:spPr>
              <a:xfrm>
                <a:off x="6990808" y="5239353"/>
                <a:ext cx="1360501" cy="860235"/>
              </a:xfrm>
              <a:prstGeom prst="rect">
                <a:avLst/>
              </a:prstGeom>
              <a:noFill/>
            </p:spPr>
            <p:txBody>
              <a:bodyPr wrap="none" lIns="0" tIns="0" rIns="0" bIns="0" rtlCol="0">
                <a:spAutoFit/>
              </a:bodyPr>
              <a:lstStyle/>
              <a:p>
                <a:pPr lvl="0">
                  <a:defRPr/>
                </a:pPr>
                <a14:m>
                  <m:oMath xmlns:m="http://schemas.openxmlformats.org/officeDocument/2006/math">
                    <m:sSubSup>
                      <m:sSubSupPr>
                        <m:ctrlP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rPr>
                        </m:ctrlPr>
                      </m:sSubSupPr>
                      <m:e>
                        <m:r>
                          <a:rPr kumimoji="0" lang="en-US" sz="1100" b="0" i="1" u="none" strike="noStrike" kern="1200" cap="none" spc="0" normalizeH="0" baseline="0" noProof="0">
                            <a:ln>
                              <a:noFill/>
                            </a:ln>
                            <a:solidFill>
                              <a:srgbClr val="000000"/>
                            </a:solidFill>
                            <a:effectLst/>
                            <a:uLnTx/>
                            <a:uFillTx/>
                            <a:latin typeface="Cambria Math" panose="02040503050406030204" pitchFamily="18" charset="0"/>
                          </a:rPr>
                          <m:t>𝐼</m:t>
                        </m:r>
                      </m:e>
                      <m:sub>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rPr>
                          <m:t>𝑛</m:t>
                        </m:r>
                        <m:r>
                          <a:rPr kumimoji="0" lang="en-US" sz="1100" b="0" i="1" u="none" strike="noStrike" kern="1200" cap="none" spc="0" normalizeH="0" baseline="0" noProof="0">
                            <a:ln>
                              <a:noFill/>
                            </a:ln>
                            <a:solidFill>
                              <a:srgbClr val="000000"/>
                            </a:solidFill>
                            <a:effectLst/>
                            <a:uLnTx/>
                            <a:uFillTx/>
                            <a:latin typeface="Cambria Math" panose="02040503050406030204" pitchFamily="18" charset="0"/>
                          </a:rPr>
                          <m:t>1</m:t>
                        </m:r>
                      </m:sub>
                      <m:sup>
                        <m:r>
                          <a:rPr kumimoji="0" lang="en-US" sz="1100" b="0" i="1" u="none" strike="noStrike" kern="1200" cap="none" spc="0" normalizeH="0" baseline="0" noProof="0">
                            <a:ln>
                              <a:noFill/>
                            </a:ln>
                            <a:solidFill>
                              <a:srgbClr val="000000"/>
                            </a:solidFill>
                            <a:effectLst/>
                            <a:uLnTx/>
                            <a:uFillTx/>
                            <a:latin typeface="Cambria Math" panose="02040503050406030204" pitchFamily="18" charset="0"/>
                          </a:rPr>
                          <m:t>𝑖𝑛</m:t>
                        </m:r>
                      </m:sup>
                    </m:sSubSup>
                    <m:r>
                      <a:rPr kumimoji="0" lang="en-US" sz="1100" b="0" i="0" u="none" strike="noStrike" kern="1200" cap="none" spc="0" normalizeH="0" baseline="0" noProof="0">
                        <a:ln>
                          <a:noFill/>
                        </a:ln>
                        <a:solidFill>
                          <a:srgbClr val="000000"/>
                        </a:solidFill>
                        <a:effectLst/>
                        <a:uLnTx/>
                        <a:uFillTx/>
                        <a:latin typeface="Cambria Math" panose="02040503050406030204" pitchFamily="18" charset="0"/>
                      </a:rPr>
                      <m:t>=</m:t>
                    </m:r>
                    <m:r>
                      <a:rPr kumimoji="0" lang="en-US" sz="1100" b="0" i="0" u="none" strike="noStrike" kern="1200" cap="none" spc="0" normalizeH="0" baseline="0" noProof="0" smtClean="0">
                        <a:ln>
                          <a:noFill/>
                        </a:ln>
                        <a:solidFill>
                          <a:srgbClr val="000000"/>
                        </a:solidFill>
                        <a:effectLst/>
                        <a:uLnTx/>
                        <a:uFillTx/>
                        <a:latin typeface="Cambria Math" panose="02040503050406030204" pitchFamily="18" charset="0"/>
                      </a:rPr>
                      <m:t>−[</m:t>
                    </m:r>
                    <m:sSup>
                      <m:sSupPr>
                        <m:ctrlP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rPr>
                        </m:ctrlPr>
                      </m:sSupPr>
                      <m:e>
                        <m:d>
                          <m:dPr>
                            <m:ctrlP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rPr>
                            </m:ctrlPr>
                          </m:dPr>
                          <m:e>
                            <m:f>
                              <m:fPr>
                                <m:ctrlP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rPr>
                                </m:ctrlPr>
                              </m:fPr>
                              <m:num>
                                <m:r>
                                  <a:rPr lang="en-US" sz="1100" i="1">
                                    <a:solidFill>
                                      <a:srgbClr val="000000"/>
                                    </a:solidFill>
                                    <a:latin typeface="Cambria Math" panose="02040503050406030204" pitchFamily="18" charset="0"/>
                                  </a:rPr>
                                  <m:t>𝑆</m:t>
                                </m:r>
                              </m:num>
                              <m:den>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rPr>
                                  <m:t>3</m:t>
                                </m:r>
                                <m:sSub>
                                  <m:sSubPr>
                                    <m:ctrlP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rPr>
                                    </m:ctrlPr>
                                  </m:sSubPr>
                                  <m:e>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rPr>
                                      <m:t>𝑉</m:t>
                                    </m:r>
                                  </m:e>
                                  <m:sub>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rPr>
                                      <m:t>𝑛</m:t>
                                    </m:r>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rPr>
                                      <m:t>1</m:t>
                                    </m:r>
                                  </m:sub>
                                </m:sSub>
                              </m:den>
                            </m:f>
                          </m:e>
                        </m:d>
                      </m:e>
                      <m:sup>
                        <m:r>
                          <a:rPr kumimoji="0" lang="en-US" sz="1100" b="0" i="0" u="none" strike="noStrike" kern="1200" cap="none" spc="0" normalizeH="0" baseline="0" noProof="0" smtClean="0">
                            <a:ln>
                              <a:noFill/>
                            </a:ln>
                            <a:solidFill>
                              <a:srgbClr val="000000"/>
                            </a:solidFill>
                            <a:effectLst/>
                            <a:uLnTx/>
                            <a:uFillTx/>
                            <a:latin typeface="Cambria Math" panose="02040503050406030204" pitchFamily="18" charset="0"/>
                          </a:rPr>
                          <m:t>∗</m:t>
                        </m:r>
                      </m:sup>
                    </m:sSup>
                  </m:oMath>
                </a14:m>
                <a:r>
                  <a:rPr lang="en-US" sz="1100" dirty="0">
                    <a:solidFill>
                      <a:srgbClr val="000000"/>
                    </a:solidFill>
                  </a:rPr>
                  <a:t> </a:t>
                </a:r>
                <a14:m>
                  <m:oMath xmlns:m="http://schemas.openxmlformats.org/officeDocument/2006/math">
                    <m:r>
                      <a:rPr lang="en-US" sz="1100" b="0" i="0" dirty="0" smtClean="0">
                        <a:solidFill>
                          <a:srgbClr val="000000"/>
                        </a:solidFill>
                        <a:latin typeface="Cambria Math" panose="02040503050406030204" pitchFamily="18" charset="0"/>
                      </a:rPr>
                      <m:t>−</m:t>
                    </m:r>
                    <m:f>
                      <m:fPr>
                        <m:ctrlPr>
                          <a:rPr lang="en-US" sz="1100" i="1">
                            <a:solidFill>
                              <a:srgbClr val="000000"/>
                            </a:solidFill>
                            <a:latin typeface="Cambria Math" panose="02040503050406030204" pitchFamily="18" charset="0"/>
                          </a:rPr>
                        </m:ctrlPr>
                      </m:fPr>
                      <m:num>
                        <m:sSub>
                          <m:sSubPr>
                            <m:ctrlPr>
                              <a:rPr lang="en-US" sz="1100" i="1">
                                <a:solidFill>
                                  <a:srgbClr val="000000"/>
                                </a:solidFill>
                                <a:latin typeface="Cambria Math" panose="02040503050406030204" pitchFamily="18" charset="0"/>
                              </a:rPr>
                            </m:ctrlPr>
                          </m:sSubPr>
                          <m:e>
                            <m:r>
                              <a:rPr lang="en-US" sz="1100" i="1">
                                <a:solidFill>
                                  <a:srgbClr val="000000"/>
                                </a:solidFill>
                                <a:latin typeface="Cambria Math" panose="02040503050406030204" pitchFamily="18" charset="0"/>
                              </a:rPr>
                              <m:t>𝑉</m:t>
                            </m:r>
                          </m:e>
                          <m:sub>
                            <m:r>
                              <a:rPr lang="en-US" sz="1100" i="1">
                                <a:solidFill>
                                  <a:srgbClr val="000000"/>
                                </a:solidFill>
                                <a:latin typeface="Cambria Math" panose="02040503050406030204" pitchFamily="18" charset="0"/>
                              </a:rPr>
                              <m:t>𝑛</m:t>
                            </m:r>
                            <m:r>
                              <a:rPr lang="en-US" sz="1100" i="1">
                                <a:solidFill>
                                  <a:srgbClr val="000000"/>
                                </a:solidFill>
                                <a:latin typeface="Cambria Math" panose="02040503050406030204" pitchFamily="18" charset="0"/>
                              </a:rPr>
                              <m:t>1</m:t>
                            </m:r>
                          </m:sub>
                        </m:sSub>
                      </m:num>
                      <m:den>
                        <m:sSub>
                          <m:sSubPr>
                            <m:ctrlPr>
                              <a:rPr lang="en-US" sz="1100" i="1">
                                <a:solidFill>
                                  <a:srgbClr val="000000"/>
                                </a:solidFill>
                                <a:latin typeface="Cambria Math" panose="02040503050406030204" pitchFamily="18" charset="0"/>
                              </a:rPr>
                            </m:ctrlPr>
                          </m:sSubPr>
                          <m:e>
                            <m:r>
                              <a:rPr lang="en-US" sz="1100" b="0" i="1" smtClean="0">
                                <a:solidFill>
                                  <a:srgbClr val="000000"/>
                                </a:solidFill>
                                <a:latin typeface="Cambria Math" panose="02040503050406030204" pitchFamily="18" charset="0"/>
                              </a:rPr>
                              <m:t>𝑧</m:t>
                            </m:r>
                          </m:e>
                          <m:sub>
                            <m:r>
                              <a:rPr lang="en-US" sz="1100" i="1">
                                <a:solidFill>
                                  <a:srgbClr val="000000"/>
                                </a:solidFill>
                                <a:latin typeface="Cambria Math" panose="02040503050406030204" pitchFamily="18" charset="0"/>
                              </a:rPr>
                              <m:t>𝑛</m:t>
                            </m:r>
                            <m:r>
                              <a:rPr lang="en-US" sz="1100" i="1">
                                <a:solidFill>
                                  <a:srgbClr val="000000"/>
                                </a:solidFill>
                                <a:latin typeface="Cambria Math" panose="02040503050406030204" pitchFamily="18" charset="0"/>
                              </a:rPr>
                              <m:t>1</m:t>
                            </m:r>
                          </m:sub>
                        </m:sSub>
                      </m:den>
                    </m:f>
                    <m:r>
                      <a:rPr lang="en-US" sz="1100" b="0" i="1" smtClean="0">
                        <a:solidFill>
                          <a:srgbClr val="000000"/>
                        </a:solidFill>
                        <a:latin typeface="Cambria Math" panose="02040503050406030204" pitchFamily="18" charset="0"/>
                      </a:rPr>
                      <m:t>]</m:t>
                    </m:r>
                  </m:oMath>
                </a14:m>
                <a:r>
                  <a:rPr kumimoji="0" lang="en-US" sz="1100" b="0" i="0" u="none" strike="noStrike" kern="1200" cap="none" spc="0" normalizeH="0" baseline="0" noProof="0" dirty="0">
                    <a:ln>
                      <a:noFill/>
                    </a:ln>
                    <a:solidFill>
                      <a:srgbClr val="000000"/>
                    </a:solidFill>
                    <a:effectLst/>
                    <a:uLnTx/>
                    <a:uFillTx/>
                    <a:latin typeface="Cambria Math" panose="02040503050406030204" pitchFamily="18" charset="0"/>
                  </a:rPr>
                  <a:t>,</a:t>
                </a:r>
              </a:p>
              <a:p>
                <a:pPr lvl="0">
                  <a:defRPr/>
                </a:pPr>
                <a14:m>
                  <m:oMath xmlns:m="http://schemas.openxmlformats.org/officeDocument/2006/math">
                    <m:sSubSup>
                      <m:sSubSupPr>
                        <m:ctrlPr>
                          <a:rPr lang="en-US" sz="1100" i="1">
                            <a:solidFill>
                              <a:srgbClr val="000000"/>
                            </a:solidFill>
                            <a:latin typeface="Cambria Math" panose="02040503050406030204" pitchFamily="18" charset="0"/>
                          </a:rPr>
                        </m:ctrlPr>
                      </m:sSubSupPr>
                      <m:e>
                        <m:r>
                          <a:rPr lang="en-US" sz="1100" i="1">
                            <a:solidFill>
                              <a:srgbClr val="000000"/>
                            </a:solidFill>
                            <a:latin typeface="Cambria Math" panose="02040503050406030204" pitchFamily="18" charset="0"/>
                          </a:rPr>
                          <m:t>𝐼</m:t>
                        </m:r>
                      </m:e>
                      <m:sub>
                        <m:r>
                          <a:rPr lang="en-US" sz="1100" i="1">
                            <a:solidFill>
                              <a:srgbClr val="000000"/>
                            </a:solidFill>
                            <a:latin typeface="Cambria Math" panose="02040503050406030204" pitchFamily="18" charset="0"/>
                          </a:rPr>
                          <m:t>𝑛</m:t>
                        </m:r>
                        <m:r>
                          <a:rPr lang="en-US" sz="1100" b="0" i="1" smtClean="0">
                            <a:solidFill>
                              <a:srgbClr val="000000"/>
                            </a:solidFill>
                            <a:latin typeface="Cambria Math" panose="02040503050406030204" pitchFamily="18" charset="0"/>
                          </a:rPr>
                          <m:t>2</m:t>
                        </m:r>
                      </m:sub>
                      <m:sup>
                        <m:r>
                          <a:rPr lang="en-US" sz="1100" i="1">
                            <a:solidFill>
                              <a:srgbClr val="000000"/>
                            </a:solidFill>
                            <a:latin typeface="Cambria Math" panose="02040503050406030204" pitchFamily="18" charset="0"/>
                          </a:rPr>
                          <m:t>𝑖𝑛</m:t>
                        </m:r>
                      </m:sup>
                    </m:sSubSup>
                    <m:r>
                      <a:rPr lang="en-US" sz="1100">
                        <a:solidFill>
                          <a:srgbClr val="000000"/>
                        </a:solidFill>
                        <a:latin typeface="Cambria Math" panose="02040503050406030204" pitchFamily="18" charset="0"/>
                      </a:rPr>
                      <m:t>=−[</m:t>
                    </m:r>
                    <m:sSup>
                      <m:sSupPr>
                        <m:ctrlPr>
                          <a:rPr lang="en-US" sz="1100" i="1">
                            <a:solidFill>
                              <a:srgbClr val="000000"/>
                            </a:solidFill>
                            <a:latin typeface="Cambria Math" panose="02040503050406030204" pitchFamily="18" charset="0"/>
                          </a:rPr>
                        </m:ctrlPr>
                      </m:sSupPr>
                      <m:e>
                        <m:d>
                          <m:dPr>
                            <m:ctrlPr>
                              <a:rPr lang="en-US" sz="1100" i="1">
                                <a:solidFill>
                                  <a:srgbClr val="000000"/>
                                </a:solidFill>
                                <a:latin typeface="Cambria Math" panose="02040503050406030204" pitchFamily="18" charset="0"/>
                              </a:rPr>
                            </m:ctrlPr>
                          </m:dPr>
                          <m:e>
                            <m:f>
                              <m:fPr>
                                <m:ctrlPr>
                                  <a:rPr lang="en-US" sz="1100" i="1">
                                    <a:solidFill>
                                      <a:srgbClr val="000000"/>
                                    </a:solidFill>
                                    <a:latin typeface="Cambria Math" panose="02040503050406030204" pitchFamily="18" charset="0"/>
                                  </a:rPr>
                                </m:ctrlPr>
                              </m:fPr>
                              <m:num>
                                <m:r>
                                  <a:rPr lang="en-US" sz="1100" i="1">
                                    <a:solidFill>
                                      <a:srgbClr val="000000"/>
                                    </a:solidFill>
                                    <a:latin typeface="Cambria Math" panose="02040503050406030204" pitchFamily="18" charset="0"/>
                                  </a:rPr>
                                  <m:t>𝑆</m:t>
                                </m:r>
                              </m:num>
                              <m:den>
                                <m:r>
                                  <a:rPr lang="en-US" sz="1100" i="1">
                                    <a:solidFill>
                                      <a:srgbClr val="000000"/>
                                    </a:solidFill>
                                    <a:latin typeface="Cambria Math" panose="02040503050406030204" pitchFamily="18" charset="0"/>
                                  </a:rPr>
                                  <m:t>3</m:t>
                                </m:r>
                                <m:sSub>
                                  <m:sSubPr>
                                    <m:ctrlPr>
                                      <a:rPr lang="en-US" sz="1100" i="1">
                                        <a:solidFill>
                                          <a:srgbClr val="000000"/>
                                        </a:solidFill>
                                        <a:latin typeface="Cambria Math" panose="02040503050406030204" pitchFamily="18" charset="0"/>
                                      </a:rPr>
                                    </m:ctrlPr>
                                  </m:sSubPr>
                                  <m:e>
                                    <m:r>
                                      <a:rPr lang="en-US" sz="1100" i="1">
                                        <a:solidFill>
                                          <a:srgbClr val="000000"/>
                                        </a:solidFill>
                                        <a:latin typeface="Cambria Math" panose="02040503050406030204" pitchFamily="18" charset="0"/>
                                      </a:rPr>
                                      <m:t>𝑉</m:t>
                                    </m:r>
                                  </m:e>
                                  <m:sub>
                                    <m:r>
                                      <a:rPr lang="en-US" sz="1100" i="1">
                                        <a:solidFill>
                                          <a:srgbClr val="000000"/>
                                        </a:solidFill>
                                        <a:latin typeface="Cambria Math" panose="02040503050406030204" pitchFamily="18" charset="0"/>
                                      </a:rPr>
                                      <m:t>𝑛</m:t>
                                    </m:r>
                                    <m:r>
                                      <a:rPr lang="en-US" sz="1100" b="0" i="1" smtClean="0">
                                        <a:solidFill>
                                          <a:srgbClr val="000000"/>
                                        </a:solidFill>
                                        <a:latin typeface="Cambria Math" panose="02040503050406030204" pitchFamily="18" charset="0"/>
                                      </a:rPr>
                                      <m:t>2</m:t>
                                    </m:r>
                                  </m:sub>
                                </m:sSub>
                              </m:den>
                            </m:f>
                          </m:e>
                        </m:d>
                      </m:e>
                      <m:sup>
                        <m:r>
                          <a:rPr lang="en-US" sz="1100">
                            <a:solidFill>
                              <a:srgbClr val="000000"/>
                            </a:solidFill>
                            <a:latin typeface="Cambria Math" panose="02040503050406030204" pitchFamily="18" charset="0"/>
                          </a:rPr>
                          <m:t>∗</m:t>
                        </m:r>
                      </m:sup>
                    </m:sSup>
                  </m:oMath>
                </a14:m>
                <a:r>
                  <a:rPr lang="en-US" sz="1100" dirty="0">
                    <a:solidFill>
                      <a:srgbClr val="000000"/>
                    </a:solidFill>
                  </a:rPr>
                  <a:t> </a:t>
                </a:r>
                <a14:m>
                  <m:oMath xmlns:m="http://schemas.openxmlformats.org/officeDocument/2006/math">
                    <m:r>
                      <a:rPr lang="en-US" sz="1100" dirty="0">
                        <a:solidFill>
                          <a:srgbClr val="000000"/>
                        </a:solidFill>
                        <a:latin typeface="Cambria Math" panose="02040503050406030204" pitchFamily="18" charset="0"/>
                      </a:rPr>
                      <m:t>−</m:t>
                    </m:r>
                    <m:f>
                      <m:fPr>
                        <m:ctrlPr>
                          <a:rPr lang="en-US" sz="1100" i="1">
                            <a:solidFill>
                              <a:srgbClr val="000000"/>
                            </a:solidFill>
                            <a:latin typeface="Cambria Math" panose="02040503050406030204" pitchFamily="18" charset="0"/>
                          </a:rPr>
                        </m:ctrlPr>
                      </m:fPr>
                      <m:num>
                        <m:sSub>
                          <m:sSubPr>
                            <m:ctrlPr>
                              <a:rPr lang="en-US" sz="1100" i="1">
                                <a:solidFill>
                                  <a:srgbClr val="000000"/>
                                </a:solidFill>
                                <a:latin typeface="Cambria Math" panose="02040503050406030204" pitchFamily="18" charset="0"/>
                              </a:rPr>
                            </m:ctrlPr>
                          </m:sSubPr>
                          <m:e>
                            <m:r>
                              <a:rPr lang="en-US" sz="1100" i="1">
                                <a:solidFill>
                                  <a:srgbClr val="000000"/>
                                </a:solidFill>
                                <a:latin typeface="Cambria Math" panose="02040503050406030204" pitchFamily="18" charset="0"/>
                              </a:rPr>
                              <m:t>𝑉</m:t>
                            </m:r>
                          </m:e>
                          <m:sub>
                            <m:r>
                              <a:rPr lang="en-US" sz="1100" i="1">
                                <a:solidFill>
                                  <a:srgbClr val="000000"/>
                                </a:solidFill>
                                <a:latin typeface="Cambria Math" panose="02040503050406030204" pitchFamily="18" charset="0"/>
                              </a:rPr>
                              <m:t>𝑛</m:t>
                            </m:r>
                            <m:r>
                              <a:rPr lang="en-US" sz="1100" b="0" i="1" smtClean="0">
                                <a:solidFill>
                                  <a:srgbClr val="000000"/>
                                </a:solidFill>
                                <a:latin typeface="Cambria Math" panose="02040503050406030204" pitchFamily="18" charset="0"/>
                              </a:rPr>
                              <m:t>2</m:t>
                            </m:r>
                          </m:sub>
                        </m:sSub>
                      </m:num>
                      <m:den>
                        <m:sSub>
                          <m:sSubPr>
                            <m:ctrlPr>
                              <a:rPr lang="en-US" sz="1100" i="1">
                                <a:solidFill>
                                  <a:srgbClr val="000000"/>
                                </a:solidFill>
                                <a:latin typeface="Cambria Math" panose="02040503050406030204" pitchFamily="18" charset="0"/>
                              </a:rPr>
                            </m:ctrlPr>
                          </m:sSubPr>
                          <m:e>
                            <m:r>
                              <a:rPr lang="en-US" sz="1100" i="1">
                                <a:solidFill>
                                  <a:srgbClr val="000000"/>
                                </a:solidFill>
                                <a:latin typeface="Cambria Math" panose="02040503050406030204" pitchFamily="18" charset="0"/>
                              </a:rPr>
                              <m:t>𝑧</m:t>
                            </m:r>
                          </m:e>
                          <m:sub>
                            <m:r>
                              <a:rPr lang="en-US" sz="1100" i="1">
                                <a:solidFill>
                                  <a:srgbClr val="000000"/>
                                </a:solidFill>
                                <a:latin typeface="Cambria Math" panose="02040503050406030204" pitchFamily="18" charset="0"/>
                              </a:rPr>
                              <m:t>𝑛</m:t>
                            </m:r>
                            <m:r>
                              <a:rPr lang="en-US" sz="1100" b="0" i="1" smtClean="0">
                                <a:solidFill>
                                  <a:srgbClr val="000000"/>
                                </a:solidFill>
                                <a:latin typeface="Cambria Math" panose="02040503050406030204" pitchFamily="18" charset="0"/>
                              </a:rPr>
                              <m:t>2</m:t>
                            </m:r>
                          </m:sub>
                        </m:sSub>
                      </m:den>
                    </m:f>
                    <m:r>
                      <a:rPr lang="en-US" sz="1100" i="1">
                        <a:solidFill>
                          <a:srgbClr val="000000"/>
                        </a:solidFill>
                        <a:latin typeface="Cambria Math" panose="02040503050406030204" pitchFamily="18" charset="0"/>
                      </a:rPr>
                      <m:t>]</m:t>
                    </m:r>
                  </m:oMath>
                </a14:m>
                <a:r>
                  <a:rPr kumimoji="0" lang="en-US" sz="1100" b="0" i="0" u="none" strike="noStrike" kern="1200" cap="none" spc="0" normalizeH="0" baseline="0" noProof="0" dirty="0">
                    <a:ln>
                      <a:noFill/>
                    </a:ln>
                    <a:solidFill>
                      <a:srgbClr val="000000"/>
                    </a:solidFill>
                    <a:effectLst/>
                    <a:uLnTx/>
                    <a:uFillTx/>
                    <a:latin typeface="Cambria Math" panose="02040503050406030204" pitchFamily="18" charset="0"/>
                  </a:rPr>
                  <a:t>,</a:t>
                </a:r>
              </a:p>
              <a:p>
                <a:pPr lvl="0">
                  <a:defRPr/>
                </a:pPr>
                <a14:m>
                  <m:oMath xmlns:m="http://schemas.openxmlformats.org/officeDocument/2006/math">
                    <m:sSubSup>
                      <m:sSubSupPr>
                        <m:ctrlPr>
                          <a:rPr lang="en-US" sz="1100" i="1">
                            <a:solidFill>
                              <a:srgbClr val="000000"/>
                            </a:solidFill>
                            <a:latin typeface="Cambria Math" panose="02040503050406030204" pitchFamily="18" charset="0"/>
                          </a:rPr>
                        </m:ctrlPr>
                      </m:sSubSupPr>
                      <m:e>
                        <m:r>
                          <a:rPr lang="en-US" sz="1100" i="1">
                            <a:solidFill>
                              <a:srgbClr val="000000"/>
                            </a:solidFill>
                            <a:latin typeface="Cambria Math" panose="02040503050406030204" pitchFamily="18" charset="0"/>
                          </a:rPr>
                          <m:t>𝐼</m:t>
                        </m:r>
                      </m:e>
                      <m:sub>
                        <m:r>
                          <a:rPr lang="en-US" sz="1100" i="1">
                            <a:solidFill>
                              <a:srgbClr val="000000"/>
                            </a:solidFill>
                            <a:latin typeface="Cambria Math" panose="02040503050406030204" pitchFamily="18" charset="0"/>
                          </a:rPr>
                          <m:t>𝑛</m:t>
                        </m:r>
                        <m:r>
                          <a:rPr lang="en-US" sz="1100" b="0" i="1" smtClean="0">
                            <a:solidFill>
                              <a:srgbClr val="000000"/>
                            </a:solidFill>
                            <a:latin typeface="Cambria Math" panose="02040503050406030204" pitchFamily="18" charset="0"/>
                          </a:rPr>
                          <m:t>3</m:t>
                        </m:r>
                      </m:sub>
                      <m:sup>
                        <m:r>
                          <a:rPr lang="en-US" sz="1100" i="1">
                            <a:solidFill>
                              <a:srgbClr val="000000"/>
                            </a:solidFill>
                            <a:latin typeface="Cambria Math" panose="02040503050406030204" pitchFamily="18" charset="0"/>
                          </a:rPr>
                          <m:t>𝑖𝑛</m:t>
                        </m:r>
                      </m:sup>
                    </m:sSubSup>
                    <m:r>
                      <a:rPr lang="en-US" sz="1100">
                        <a:solidFill>
                          <a:srgbClr val="000000"/>
                        </a:solidFill>
                        <a:latin typeface="Cambria Math" panose="02040503050406030204" pitchFamily="18" charset="0"/>
                      </a:rPr>
                      <m:t>=−[</m:t>
                    </m:r>
                    <m:sSup>
                      <m:sSupPr>
                        <m:ctrlPr>
                          <a:rPr lang="en-US" sz="1100" i="1">
                            <a:solidFill>
                              <a:srgbClr val="000000"/>
                            </a:solidFill>
                            <a:latin typeface="Cambria Math" panose="02040503050406030204" pitchFamily="18" charset="0"/>
                          </a:rPr>
                        </m:ctrlPr>
                      </m:sSupPr>
                      <m:e>
                        <m:d>
                          <m:dPr>
                            <m:ctrlPr>
                              <a:rPr lang="en-US" sz="1100" i="1">
                                <a:solidFill>
                                  <a:srgbClr val="000000"/>
                                </a:solidFill>
                                <a:latin typeface="Cambria Math" panose="02040503050406030204" pitchFamily="18" charset="0"/>
                              </a:rPr>
                            </m:ctrlPr>
                          </m:dPr>
                          <m:e>
                            <m:f>
                              <m:fPr>
                                <m:ctrlPr>
                                  <a:rPr lang="en-US" sz="1100" i="1">
                                    <a:solidFill>
                                      <a:srgbClr val="000000"/>
                                    </a:solidFill>
                                    <a:latin typeface="Cambria Math" panose="02040503050406030204" pitchFamily="18" charset="0"/>
                                  </a:rPr>
                                </m:ctrlPr>
                              </m:fPr>
                              <m:num>
                                <m:r>
                                  <a:rPr lang="en-US" sz="1100" i="1">
                                    <a:solidFill>
                                      <a:srgbClr val="000000"/>
                                    </a:solidFill>
                                    <a:latin typeface="Cambria Math" panose="02040503050406030204" pitchFamily="18" charset="0"/>
                                  </a:rPr>
                                  <m:t>𝑆</m:t>
                                </m:r>
                              </m:num>
                              <m:den>
                                <m:r>
                                  <a:rPr lang="en-US" sz="1100" i="1">
                                    <a:solidFill>
                                      <a:srgbClr val="000000"/>
                                    </a:solidFill>
                                    <a:latin typeface="Cambria Math" panose="02040503050406030204" pitchFamily="18" charset="0"/>
                                  </a:rPr>
                                  <m:t>3</m:t>
                                </m:r>
                                <m:sSub>
                                  <m:sSubPr>
                                    <m:ctrlPr>
                                      <a:rPr lang="en-US" sz="1100" i="1">
                                        <a:solidFill>
                                          <a:srgbClr val="000000"/>
                                        </a:solidFill>
                                        <a:latin typeface="Cambria Math" panose="02040503050406030204" pitchFamily="18" charset="0"/>
                                      </a:rPr>
                                    </m:ctrlPr>
                                  </m:sSubPr>
                                  <m:e>
                                    <m:r>
                                      <a:rPr lang="en-US" sz="1100" i="1">
                                        <a:solidFill>
                                          <a:srgbClr val="000000"/>
                                        </a:solidFill>
                                        <a:latin typeface="Cambria Math" panose="02040503050406030204" pitchFamily="18" charset="0"/>
                                      </a:rPr>
                                      <m:t>𝑉</m:t>
                                    </m:r>
                                  </m:e>
                                  <m:sub>
                                    <m:r>
                                      <a:rPr lang="en-US" sz="1100" i="1">
                                        <a:solidFill>
                                          <a:srgbClr val="000000"/>
                                        </a:solidFill>
                                        <a:latin typeface="Cambria Math" panose="02040503050406030204" pitchFamily="18" charset="0"/>
                                      </a:rPr>
                                      <m:t>𝑛</m:t>
                                    </m:r>
                                    <m:r>
                                      <a:rPr lang="en-US" sz="1100" b="0" i="1" smtClean="0">
                                        <a:solidFill>
                                          <a:srgbClr val="000000"/>
                                        </a:solidFill>
                                        <a:latin typeface="Cambria Math" panose="02040503050406030204" pitchFamily="18" charset="0"/>
                                      </a:rPr>
                                      <m:t>3</m:t>
                                    </m:r>
                                  </m:sub>
                                </m:sSub>
                              </m:den>
                            </m:f>
                          </m:e>
                        </m:d>
                      </m:e>
                      <m:sup>
                        <m:r>
                          <a:rPr lang="en-US" sz="1100">
                            <a:solidFill>
                              <a:srgbClr val="000000"/>
                            </a:solidFill>
                            <a:latin typeface="Cambria Math" panose="02040503050406030204" pitchFamily="18" charset="0"/>
                          </a:rPr>
                          <m:t>∗</m:t>
                        </m:r>
                      </m:sup>
                    </m:sSup>
                  </m:oMath>
                </a14:m>
                <a:r>
                  <a:rPr lang="en-US" sz="1100" dirty="0">
                    <a:solidFill>
                      <a:srgbClr val="000000"/>
                    </a:solidFill>
                  </a:rPr>
                  <a:t> </a:t>
                </a:r>
                <a14:m>
                  <m:oMath xmlns:m="http://schemas.openxmlformats.org/officeDocument/2006/math">
                    <m:r>
                      <a:rPr lang="en-US" sz="1100" dirty="0">
                        <a:solidFill>
                          <a:srgbClr val="000000"/>
                        </a:solidFill>
                        <a:latin typeface="Cambria Math" panose="02040503050406030204" pitchFamily="18" charset="0"/>
                      </a:rPr>
                      <m:t>−</m:t>
                    </m:r>
                    <m:f>
                      <m:fPr>
                        <m:ctrlPr>
                          <a:rPr lang="en-US" sz="1100" i="1">
                            <a:solidFill>
                              <a:srgbClr val="000000"/>
                            </a:solidFill>
                            <a:latin typeface="Cambria Math" panose="02040503050406030204" pitchFamily="18" charset="0"/>
                          </a:rPr>
                        </m:ctrlPr>
                      </m:fPr>
                      <m:num>
                        <m:sSub>
                          <m:sSubPr>
                            <m:ctrlPr>
                              <a:rPr lang="en-US" sz="1100" i="1">
                                <a:solidFill>
                                  <a:srgbClr val="000000"/>
                                </a:solidFill>
                                <a:latin typeface="Cambria Math" panose="02040503050406030204" pitchFamily="18" charset="0"/>
                              </a:rPr>
                            </m:ctrlPr>
                          </m:sSubPr>
                          <m:e>
                            <m:r>
                              <a:rPr lang="en-US" sz="1100" i="1">
                                <a:solidFill>
                                  <a:srgbClr val="000000"/>
                                </a:solidFill>
                                <a:latin typeface="Cambria Math" panose="02040503050406030204" pitchFamily="18" charset="0"/>
                              </a:rPr>
                              <m:t>𝑉</m:t>
                            </m:r>
                          </m:e>
                          <m:sub>
                            <m:r>
                              <a:rPr lang="en-US" sz="1100" i="1">
                                <a:solidFill>
                                  <a:srgbClr val="000000"/>
                                </a:solidFill>
                                <a:latin typeface="Cambria Math" panose="02040503050406030204" pitchFamily="18" charset="0"/>
                              </a:rPr>
                              <m:t>𝑛</m:t>
                            </m:r>
                            <m:r>
                              <a:rPr lang="en-US" sz="1100" b="0" i="1" smtClean="0">
                                <a:solidFill>
                                  <a:srgbClr val="000000"/>
                                </a:solidFill>
                                <a:latin typeface="Cambria Math" panose="02040503050406030204" pitchFamily="18" charset="0"/>
                              </a:rPr>
                              <m:t>3</m:t>
                            </m:r>
                          </m:sub>
                        </m:sSub>
                      </m:num>
                      <m:den>
                        <m:sSub>
                          <m:sSubPr>
                            <m:ctrlPr>
                              <a:rPr lang="en-US" sz="1100" i="1">
                                <a:solidFill>
                                  <a:srgbClr val="000000"/>
                                </a:solidFill>
                                <a:latin typeface="Cambria Math" panose="02040503050406030204" pitchFamily="18" charset="0"/>
                              </a:rPr>
                            </m:ctrlPr>
                          </m:sSubPr>
                          <m:e>
                            <m:r>
                              <a:rPr lang="en-US" sz="1100" i="1">
                                <a:solidFill>
                                  <a:srgbClr val="000000"/>
                                </a:solidFill>
                                <a:latin typeface="Cambria Math" panose="02040503050406030204" pitchFamily="18" charset="0"/>
                              </a:rPr>
                              <m:t>𝑧</m:t>
                            </m:r>
                          </m:e>
                          <m:sub>
                            <m:r>
                              <a:rPr lang="en-US" sz="1100" i="1">
                                <a:solidFill>
                                  <a:srgbClr val="000000"/>
                                </a:solidFill>
                                <a:latin typeface="Cambria Math" panose="02040503050406030204" pitchFamily="18" charset="0"/>
                              </a:rPr>
                              <m:t>𝑛</m:t>
                            </m:r>
                            <m:r>
                              <a:rPr lang="en-US" sz="1100" b="0" i="1" smtClean="0">
                                <a:solidFill>
                                  <a:srgbClr val="000000"/>
                                </a:solidFill>
                                <a:latin typeface="Cambria Math" panose="02040503050406030204" pitchFamily="18" charset="0"/>
                              </a:rPr>
                              <m:t>3</m:t>
                            </m:r>
                          </m:sub>
                        </m:sSub>
                      </m:den>
                    </m:f>
                    <m:r>
                      <a:rPr lang="en-US" sz="1100" i="1">
                        <a:solidFill>
                          <a:srgbClr val="000000"/>
                        </a:solidFill>
                        <a:latin typeface="Cambria Math" panose="02040503050406030204" pitchFamily="18" charset="0"/>
                      </a:rPr>
                      <m:t>]</m:t>
                    </m:r>
                  </m:oMath>
                </a14:m>
                <a:endParaRPr kumimoji="0" lang="en-US" sz="1100" b="0" i="0" u="none" strike="noStrike" kern="1200" cap="none" spc="0" normalizeH="0" baseline="0" noProof="0" dirty="0">
                  <a:ln>
                    <a:noFill/>
                  </a:ln>
                  <a:solidFill>
                    <a:srgbClr val="000000"/>
                  </a:solidFill>
                  <a:effectLst/>
                  <a:uLnTx/>
                  <a:uFillTx/>
                  <a:latin typeface="Cambria Math" panose="02040503050406030204" pitchFamily="18" charset="0"/>
                </a:endParaRPr>
              </a:p>
            </p:txBody>
          </p:sp>
        </mc:Choice>
        <mc:Fallback xmlns="">
          <p:sp>
            <p:nvSpPr>
              <p:cNvPr id="260" name="TextBox 259">
                <a:extLst>
                  <a:ext uri="{FF2B5EF4-FFF2-40B4-BE49-F238E27FC236}">
                    <a16:creationId xmlns:a16="http://schemas.microsoft.com/office/drawing/2014/main" id="{344BEF95-2CBA-41F6-86C7-F1DDEECD1E31}"/>
                  </a:ext>
                </a:extLst>
              </p:cNvPr>
              <p:cNvSpPr txBox="1">
                <a:spLocks noRot="1" noChangeAspect="1" noMove="1" noResize="1" noEditPoints="1" noAdjustHandles="1" noChangeArrowheads="1" noChangeShapeType="1" noTextEdit="1"/>
              </p:cNvSpPr>
              <p:nvPr/>
            </p:nvSpPr>
            <p:spPr>
              <a:xfrm>
                <a:off x="6990808" y="5239353"/>
                <a:ext cx="1360501" cy="860235"/>
              </a:xfrm>
              <a:prstGeom prst="rect">
                <a:avLst/>
              </a:prstGeom>
              <a:blipFill>
                <a:blip r:embed="rId5"/>
                <a:stretch>
                  <a:fillRect l="-3587" r="-4036" b="-2817"/>
                </a:stretch>
              </a:blipFill>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732F2FD1-E88D-4214-A738-B31ECA1405E3}"/>
              </a:ext>
            </a:extLst>
          </p:cNvPr>
          <p:cNvGrpSpPr/>
          <p:nvPr/>
        </p:nvGrpSpPr>
        <p:grpSpPr>
          <a:xfrm>
            <a:off x="604835" y="3161149"/>
            <a:ext cx="8379778" cy="2090340"/>
            <a:chOff x="604835" y="3153529"/>
            <a:chExt cx="8379778" cy="2090340"/>
          </a:xfrm>
        </p:grpSpPr>
        <p:sp>
          <p:nvSpPr>
            <p:cNvPr id="412" name="Rectangle 411">
              <a:extLst>
                <a:ext uri="{FF2B5EF4-FFF2-40B4-BE49-F238E27FC236}">
                  <a16:creationId xmlns:a16="http://schemas.microsoft.com/office/drawing/2014/main" id="{670EF999-E954-439F-A2B5-23675D2418EE}"/>
                </a:ext>
              </a:extLst>
            </p:cNvPr>
            <p:cNvSpPr/>
            <p:nvPr/>
          </p:nvSpPr>
          <p:spPr bwMode="auto">
            <a:xfrm>
              <a:off x="6886575" y="3474878"/>
              <a:ext cx="1089026" cy="1599530"/>
            </a:xfrm>
            <a:prstGeom prst="rect">
              <a:avLst/>
            </a:prstGeom>
            <a:solidFill>
              <a:schemeClr val="accent5">
                <a:lumMod val="9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413" name="Rectangle 412">
              <a:extLst>
                <a:ext uri="{FF2B5EF4-FFF2-40B4-BE49-F238E27FC236}">
                  <a16:creationId xmlns:a16="http://schemas.microsoft.com/office/drawing/2014/main" id="{AB59528B-BE5F-490F-A05E-F81D625C2A55}"/>
                </a:ext>
              </a:extLst>
            </p:cNvPr>
            <p:cNvSpPr/>
            <p:nvPr/>
          </p:nvSpPr>
          <p:spPr bwMode="auto">
            <a:xfrm>
              <a:off x="4130676" y="3452018"/>
              <a:ext cx="1093784" cy="1599530"/>
            </a:xfrm>
            <a:prstGeom prst="rect">
              <a:avLst/>
            </a:prstGeom>
            <a:solidFill>
              <a:schemeClr val="accent5">
                <a:lumMod val="9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414" name="Rectangle 413">
              <a:extLst>
                <a:ext uri="{FF2B5EF4-FFF2-40B4-BE49-F238E27FC236}">
                  <a16:creationId xmlns:a16="http://schemas.microsoft.com/office/drawing/2014/main" id="{7C73FA29-FDA7-4669-80D3-70D00B34AD29}"/>
                </a:ext>
              </a:extLst>
            </p:cNvPr>
            <p:cNvSpPr/>
            <p:nvPr/>
          </p:nvSpPr>
          <p:spPr bwMode="auto">
            <a:xfrm>
              <a:off x="1695446" y="3474878"/>
              <a:ext cx="990600" cy="1599530"/>
            </a:xfrm>
            <a:prstGeom prst="rect">
              <a:avLst/>
            </a:prstGeom>
            <a:solidFill>
              <a:schemeClr val="accent5">
                <a:lumMod val="9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415" name="Oval 414">
              <a:extLst>
                <a:ext uri="{FF2B5EF4-FFF2-40B4-BE49-F238E27FC236}">
                  <a16:creationId xmlns:a16="http://schemas.microsoft.com/office/drawing/2014/main" id="{4212CB38-4897-46AE-9B38-A0B1005FAEE0}"/>
                </a:ext>
              </a:extLst>
            </p:cNvPr>
            <p:cNvSpPr/>
            <p:nvPr/>
          </p:nvSpPr>
          <p:spPr bwMode="auto">
            <a:xfrm>
              <a:off x="2040966" y="3762693"/>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416" name="Rectangle 415">
              <a:extLst>
                <a:ext uri="{FF2B5EF4-FFF2-40B4-BE49-F238E27FC236}">
                  <a16:creationId xmlns:a16="http://schemas.microsoft.com/office/drawing/2014/main" id="{6966A583-1F6B-4AF1-B090-66DCAACC1827}"/>
                </a:ext>
              </a:extLst>
            </p:cNvPr>
            <p:cNvSpPr/>
            <p:nvPr/>
          </p:nvSpPr>
          <p:spPr>
            <a:xfrm>
              <a:off x="896231" y="3262114"/>
              <a:ext cx="697627"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Vsource</a:t>
              </a:r>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417" name="Rectangle 416">
              <a:extLst>
                <a:ext uri="{FF2B5EF4-FFF2-40B4-BE49-F238E27FC236}">
                  <a16:creationId xmlns:a16="http://schemas.microsoft.com/office/drawing/2014/main" id="{68804ADD-DDF0-48C9-BA5F-3C7DCCA40399}"/>
                </a:ext>
              </a:extLst>
            </p:cNvPr>
            <p:cNvSpPr/>
            <p:nvPr/>
          </p:nvSpPr>
          <p:spPr>
            <a:xfrm>
              <a:off x="1844599" y="3204964"/>
              <a:ext cx="556563"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Bus k</a:t>
              </a:r>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418" name="Rectangle 417">
              <a:extLst>
                <a:ext uri="{FF2B5EF4-FFF2-40B4-BE49-F238E27FC236}">
                  <a16:creationId xmlns:a16="http://schemas.microsoft.com/office/drawing/2014/main" id="{609A2CE6-B286-430C-AAEB-3653443C5303}"/>
                </a:ext>
              </a:extLst>
            </p:cNvPr>
            <p:cNvSpPr/>
            <p:nvPr/>
          </p:nvSpPr>
          <p:spPr>
            <a:xfrm>
              <a:off x="3150482" y="3246239"/>
              <a:ext cx="583814"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Line 1</a:t>
              </a:r>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p:cxnSp>
          <p:nvCxnSpPr>
            <p:cNvPr id="419" name="Straight Arrow Connector 418">
              <a:extLst>
                <a:ext uri="{FF2B5EF4-FFF2-40B4-BE49-F238E27FC236}">
                  <a16:creationId xmlns:a16="http://schemas.microsoft.com/office/drawing/2014/main" id="{919FA207-D6BA-44D4-AA27-C257AC10B626}"/>
                </a:ext>
              </a:extLst>
            </p:cNvPr>
            <p:cNvCxnSpPr>
              <a:cxnSpLocks/>
            </p:cNvCxnSpPr>
            <p:nvPr/>
          </p:nvCxnSpPr>
          <p:spPr bwMode="auto">
            <a:xfrm>
              <a:off x="2072162" y="356901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420" name="TextBox 419">
                  <a:extLst>
                    <a:ext uri="{FF2B5EF4-FFF2-40B4-BE49-F238E27FC236}">
                      <a16:creationId xmlns:a16="http://schemas.microsoft.com/office/drawing/2014/main" id="{69E3489E-8EBF-47AE-A822-D57C6820B99F}"/>
                    </a:ext>
                  </a:extLst>
                </p:cNvPr>
                <p:cNvSpPr txBox="1"/>
                <p:nvPr/>
              </p:nvSpPr>
              <p:spPr>
                <a:xfrm>
                  <a:off x="1977706" y="3804920"/>
                  <a:ext cx="250453"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20" name="TextBox 419">
                  <a:extLst>
                    <a:ext uri="{FF2B5EF4-FFF2-40B4-BE49-F238E27FC236}">
                      <a16:creationId xmlns:a16="http://schemas.microsoft.com/office/drawing/2014/main" id="{69E3489E-8EBF-47AE-A822-D57C6820B99F}"/>
                    </a:ext>
                  </a:extLst>
                </p:cNvPr>
                <p:cNvSpPr txBox="1">
                  <a:spLocks noRot="1" noChangeAspect="1" noMove="1" noResize="1" noEditPoints="1" noAdjustHandles="1" noChangeArrowheads="1" noChangeShapeType="1" noTextEdit="1"/>
                </p:cNvSpPr>
                <p:nvPr/>
              </p:nvSpPr>
              <p:spPr>
                <a:xfrm>
                  <a:off x="1977706" y="3804920"/>
                  <a:ext cx="250453" cy="184666"/>
                </a:xfrm>
                <a:prstGeom prst="rect">
                  <a:avLst/>
                </a:prstGeom>
                <a:blipFill>
                  <a:blip r:embed="rId6"/>
                  <a:stretch>
                    <a:fillRect l="-14286" r="-4762"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1" name="TextBox 420">
                  <a:extLst>
                    <a:ext uri="{FF2B5EF4-FFF2-40B4-BE49-F238E27FC236}">
                      <a16:creationId xmlns:a16="http://schemas.microsoft.com/office/drawing/2014/main" id="{CCEF4F81-7AF2-4938-AA98-DD7ED91BD7DE}"/>
                    </a:ext>
                  </a:extLst>
                </p:cNvPr>
                <p:cNvSpPr txBox="1"/>
                <p:nvPr/>
              </p:nvSpPr>
              <p:spPr>
                <a:xfrm>
                  <a:off x="2126139" y="3521552"/>
                  <a:ext cx="223394" cy="19960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Sup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up>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𝑖𝑛</m:t>
                            </m:r>
                          </m:sup>
                        </m:sSubSup>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21" name="TextBox 420">
                  <a:extLst>
                    <a:ext uri="{FF2B5EF4-FFF2-40B4-BE49-F238E27FC236}">
                      <a16:creationId xmlns:a16="http://schemas.microsoft.com/office/drawing/2014/main" id="{CCEF4F81-7AF2-4938-AA98-DD7ED91BD7DE}"/>
                    </a:ext>
                  </a:extLst>
                </p:cNvPr>
                <p:cNvSpPr txBox="1">
                  <a:spLocks noRot="1" noChangeAspect="1" noMove="1" noResize="1" noEditPoints="1" noAdjustHandles="1" noChangeArrowheads="1" noChangeShapeType="1" noTextEdit="1"/>
                </p:cNvSpPr>
                <p:nvPr/>
              </p:nvSpPr>
              <p:spPr>
                <a:xfrm>
                  <a:off x="2126139" y="3521552"/>
                  <a:ext cx="223394" cy="199606"/>
                </a:xfrm>
                <a:prstGeom prst="rect">
                  <a:avLst/>
                </a:prstGeom>
                <a:blipFill>
                  <a:blip r:embed="rId7"/>
                  <a:stretch>
                    <a:fillRect l="-16667" t="-3030" r="-5556" b="-15152"/>
                  </a:stretch>
                </a:blipFill>
              </p:spPr>
              <p:txBody>
                <a:bodyPr/>
                <a:lstStyle/>
                <a:p>
                  <a:r>
                    <a:rPr lang="en-US">
                      <a:noFill/>
                    </a:rPr>
                    <a:t> </a:t>
                  </a:r>
                </a:p>
              </p:txBody>
            </p:sp>
          </mc:Fallback>
        </mc:AlternateContent>
        <p:sp>
          <p:nvSpPr>
            <p:cNvPr id="422" name="Oval 421">
              <a:extLst>
                <a:ext uri="{FF2B5EF4-FFF2-40B4-BE49-F238E27FC236}">
                  <a16:creationId xmlns:a16="http://schemas.microsoft.com/office/drawing/2014/main" id="{00E130F7-F1DD-4FAB-A31B-7AA69658FE34}"/>
                </a:ext>
              </a:extLst>
            </p:cNvPr>
            <p:cNvSpPr/>
            <p:nvPr/>
          </p:nvSpPr>
          <p:spPr bwMode="auto">
            <a:xfrm>
              <a:off x="2024297" y="4288949"/>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423" name="Straight Arrow Connector 422">
              <a:extLst>
                <a:ext uri="{FF2B5EF4-FFF2-40B4-BE49-F238E27FC236}">
                  <a16:creationId xmlns:a16="http://schemas.microsoft.com/office/drawing/2014/main" id="{F9EC5A1F-E742-40AA-999C-74B9CF76FDBB}"/>
                </a:ext>
              </a:extLst>
            </p:cNvPr>
            <p:cNvCxnSpPr>
              <a:cxnSpLocks/>
            </p:cNvCxnSpPr>
            <p:nvPr/>
          </p:nvCxnSpPr>
          <p:spPr bwMode="auto">
            <a:xfrm>
              <a:off x="2055493" y="4095274"/>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424" name="TextBox 423">
                  <a:extLst>
                    <a:ext uri="{FF2B5EF4-FFF2-40B4-BE49-F238E27FC236}">
                      <a16:creationId xmlns:a16="http://schemas.microsoft.com/office/drawing/2014/main" id="{D62FE038-8994-472C-9A40-DE643C1C5B05}"/>
                    </a:ext>
                  </a:extLst>
                </p:cNvPr>
                <p:cNvSpPr txBox="1"/>
                <p:nvPr/>
              </p:nvSpPr>
              <p:spPr>
                <a:xfrm>
                  <a:off x="1944367" y="4328795"/>
                  <a:ext cx="250453"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24" name="TextBox 423">
                  <a:extLst>
                    <a:ext uri="{FF2B5EF4-FFF2-40B4-BE49-F238E27FC236}">
                      <a16:creationId xmlns:a16="http://schemas.microsoft.com/office/drawing/2014/main" id="{D62FE038-8994-472C-9A40-DE643C1C5B05}"/>
                    </a:ext>
                  </a:extLst>
                </p:cNvPr>
                <p:cNvSpPr txBox="1">
                  <a:spLocks noRot="1" noChangeAspect="1" noMove="1" noResize="1" noEditPoints="1" noAdjustHandles="1" noChangeArrowheads="1" noChangeShapeType="1" noTextEdit="1"/>
                </p:cNvSpPr>
                <p:nvPr/>
              </p:nvSpPr>
              <p:spPr>
                <a:xfrm>
                  <a:off x="1944367" y="4328795"/>
                  <a:ext cx="250453" cy="184666"/>
                </a:xfrm>
                <a:prstGeom prst="rect">
                  <a:avLst/>
                </a:prstGeom>
                <a:blipFill>
                  <a:blip r:embed="rId8"/>
                  <a:stretch>
                    <a:fillRect l="-14634" r="-4878" b="-12903"/>
                  </a:stretch>
                </a:blipFill>
              </p:spPr>
              <p:txBody>
                <a:bodyPr/>
                <a:lstStyle/>
                <a:p>
                  <a:r>
                    <a:rPr lang="en-US">
                      <a:noFill/>
                    </a:rPr>
                    <a:t> </a:t>
                  </a:r>
                </a:p>
              </p:txBody>
            </p:sp>
          </mc:Fallback>
        </mc:AlternateContent>
        <p:sp>
          <p:nvSpPr>
            <p:cNvPr id="425" name="Oval 424">
              <a:extLst>
                <a:ext uri="{FF2B5EF4-FFF2-40B4-BE49-F238E27FC236}">
                  <a16:creationId xmlns:a16="http://schemas.microsoft.com/office/drawing/2014/main" id="{3154B7C2-6E98-426E-BAFE-8C7025A16626}"/>
                </a:ext>
              </a:extLst>
            </p:cNvPr>
            <p:cNvSpPr/>
            <p:nvPr/>
          </p:nvSpPr>
          <p:spPr bwMode="auto">
            <a:xfrm>
              <a:off x="2031441" y="4812824"/>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426" name="Straight Arrow Connector 425">
              <a:extLst>
                <a:ext uri="{FF2B5EF4-FFF2-40B4-BE49-F238E27FC236}">
                  <a16:creationId xmlns:a16="http://schemas.microsoft.com/office/drawing/2014/main" id="{65B22850-8741-4C15-9CAB-DA52167C0854}"/>
                </a:ext>
              </a:extLst>
            </p:cNvPr>
            <p:cNvCxnSpPr>
              <a:cxnSpLocks/>
            </p:cNvCxnSpPr>
            <p:nvPr/>
          </p:nvCxnSpPr>
          <p:spPr bwMode="auto">
            <a:xfrm>
              <a:off x="2062637" y="4619149"/>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427" name="TextBox 426">
                  <a:extLst>
                    <a:ext uri="{FF2B5EF4-FFF2-40B4-BE49-F238E27FC236}">
                      <a16:creationId xmlns:a16="http://schemas.microsoft.com/office/drawing/2014/main" id="{16E657B2-B66D-4F1A-90F8-31D61F3028B3}"/>
                    </a:ext>
                  </a:extLst>
                </p:cNvPr>
                <p:cNvSpPr txBox="1"/>
                <p:nvPr/>
              </p:nvSpPr>
              <p:spPr>
                <a:xfrm>
                  <a:off x="1956273" y="4859815"/>
                  <a:ext cx="250453"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27" name="TextBox 426">
                  <a:extLst>
                    <a:ext uri="{FF2B5EF4-FFF2-40B4-BE49-F238E27FC236}">
                      <a16:creationId xmlns:a16="http://schemas.microsoft.com/office/drawing/2014/main" id="{16E657B2-B66D-4F1A-90F8-31D61F3028B3}"/>
                    </a:ext>
                  </a:extLst>
                </p:cNvPr>
                <p:cNvSpPr txBox="1">
                  <a:spLocks noRot="1" noChangeAspect="1" noMove="1" noResize="1" noEditPoints="1" noAdjustHandles="1" noChangeArrowheads="1" noChangeShapeType="1" noTextEdit="1"/>
                </p:cNvSpPr>
                <p:nvPr/>
              </p:nvSpPr>
              <p:spPr>
                <a:xfrm>
                  <a:off x="1956273" y="4859815"/>
                  <a:ext cx="250453" cy="184666"/>
                </a:xfrm>
                <a:prstGeom prst="rect">
                  <a:avLst/>
                </a:prstGeom>
                <a:blipFill>
                  <a:blip r:embed="rId9"/>
                  <a:stretch>
                    <a:fillRect l="-14634" r="-4878" b="-12903"/>
                  </a:stretch>
                </a:blipFill>
              </p:spPr>
              <p:txBody>
                <a:bodyPr/>
                <a:lstStyle/>
                <a:p>
                  <a:r>
                    <a:rPr lang="en-US">
                      <a:noFill/>
                    </a:rPr>
                    <a:t> </a:t>
                  </a:r>
                </a:p>
              </p:txBody>
            </p:sp>
          </mc:Fallback>
        </mc:AlternateContent>
        <p:cxnSp>
          <p:nvCxnSpPr>
            <p:cNvPr id="428" name="Straight Connector 427">
              <a:extLst>
                <a:ext uri="{FF2B5EF4-FFF2-40B4-BE49-F238E27FC236}">
                  <a16:creationId xmlns:a16="http://schemas.microsoft.com/office/drawing/2014/main" id="{F66B916D-19DB-449D-82E0-6E8D33D1894D}"/>
                </a:ext>
              </a:extLst>
            </p:cNvPr>
            <p:cNvCxnSpPr>
              <a:cxnSpLocks/>
            </p:cNvCxnSpPr>
            <p:nvPr/>
          </p:nvCxnSpPr>
          <p:spPr bwMode="auto">
            <a:xfrm>
              <a:off x="2105274" y="3796027"/>
              <a:ext cx="63919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429" name="TextBox 428">
                  <a:extLst>
                    <a:ext uri="{FF2B5EF4-FFF2-40B4-BE49-F238E27FC236}">
                      <a16:creationId xmlns:a16="http://schemas.microsoft.com/office/drawing/2014/main" id="{144699F4-0E18-44CA-8DA0-D32F2D1D7835}"/>
                    </a:ext>
                  </a:extLst>
                </p:cNvPr>
                <p:cNvSpPr txBox="1"/>
                <p:nvPr/>
              </p:nvSpPr>
              <p:spPr>
                <a:xfrm>
                  <a:off x="1115692" y="3516788"/>
                  <a:ext cx="244682"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29" name="TextBox 428">
                  <a:extLst>
                    <a:ext uri="{FF2B5EF4-FFF2-40B4-BE49-F238E27FC236}">
                      <a16:creationId xmlns:a16="http://schemas.microsoft.com/office/drawing/2014/main" id="{144699F4-0E18-44CA-8DA0-D32F2D1D7835}"/>
                    </a:ext>
                  </a:extLst>
                </p:cNvPr>
                <p:cNvSpPr txBox="1">
                  <a:spLocks noRot="1" noChangeAspect="1" noMove="1" noResize="1" noEditPoints="1" noAdjustHandles="1" noChangeArrowheads="1" noChangeShapeType="1" noTextEdit="1"/>
                </p:cNvSpPr>
                <p:nvPr/>
              </p:nvSpPr>
              <p:spPr>
                <a:xfrm>
                  <a:off x="1115692" y="3516788"/>
                  <a:ext cx="244682" cy="184666"/>
                </a:xfrm>
                <a:prstGeom prst="rect">
                  <a:avLst/>
                </a:prstGeom>
                <a:blipFill>
                  <a:blip r:embed="rId10"/>
                  <a:stretch>
                    <a:fillRect l="-7500" r="-5000"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0" name="TextBox 429">
                  <a:extLst>
                    <a:ext uri="{FF2B5EF4-FFF2-40B4-BE49-F238E27FC236}">
                      <a16:creationId xmlns:a16="http://schemas.microsoft.com/office/drawing/2014/main" id="{48FA7703-8618-4481-B4DB-D6A0DE7B6EC6}"/>
                    </a:ext>
                  </a:extLst>
                </p:cNvPr>
                <p:cNvSpPr txBox="1"/>
                <p:nvPr/>
              </p:nvSpPr>
              <p:spPr>
                <a:xfrm>
                  <a:off x="1149030" y="4040663"/>
                  <a:ext cx="244682"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30" name="TextBox 429">
                  <a:extLst>
                    <a:ext uri="{FF2B5EF4-FFF2-40B4-BE49-F238E27FC236}">
                      <a16:creationId xmlns:a16="http://schemas.microsoft.com/office/drawing/2014/main" id="{48FA7703-8618-4481-B4DB-D6A0DE7B6EC6}"/>
                    </a:ext>
                  </a:extLst>
                </p:cNvPr>
                <p:cNvSpPr txBox="1">
                  <a:spLocks noRot="1" noChangeAspect="1" noMove="1" noResize="1" noEditPoints="1" noAdjustHandles="1" noChangeArrowheads="1" noChangeShapeType="1" noTextEdit="1"/>
                </p:cNvSpPr>
                <p:nvPr/>
              </p:nvSpPr>
              <p:spPr>
                <a:xfrm>
                  <a:off x="1149030" y="4040663"/>
                  <a:ext cx="244682" cy="184666"/>
                </a:xfrm>
                <a:prstGeom prst="rect">
                  <a:avLst/>
                </a:prstGeom>
                <a:blipFill>
                  <a:blip r:embed="rId11"/>
                  <a:stretch>
                    <a:fillRect l="-7317" r="-2439"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1" name="TextBox 430">
                  <a:extLst>
                    <a:ext uri="{FF2B5EF4-FFF2-40B4-BE49-F238E27FC236}">
                      <a16:creationId xmlns:a16="http://schemas.microsoft.com/office/drawing/2014/main" id="{FAFB4178-B299-4D9B-AF87-F6755D65F97B}"/>
                    </a:ext>
                  </a:extLst>
                </p:cNvPr>
                <p:cNvSpPr txBox="1"/>
                <p:nvPr/>
              </p:nvSpPr>
              <p:spPr>
                <a:xfrm>
                  <a:off x="1137122" y="4571683"/>
                  <a:ext cx="244682"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31" name="TextBox 430">
                  <a:extLst>
                    <a:ext uri="{FF2B5EF4-FFF2-40B4-BE49-F238E27FC236}">
                      <a16:creationId xmlns:a16="http://schemas.microsoft.com/office/drawing/2014/main" id="{FAFB4178-B299-4D9B-AF87-F6755D65F97B}"/>
                    </a:ext>
                  </a:extLst>
                </p:cNvPr>
                <p:cNvSpPr txBox="1">
                  <a:spLocks noRot="1" noChangeAspect="1" noMove="1" noResize="1" noEditPoints="1" noAdjustHandles="1" noChangeArrowheads="1" noChangeShapeType="1" noTextEdit="1"/>
                </p:cNvSpPr>
                <p:nvPr/>
              </p:nvSpPr>
              <p:spPr>
                <a:xfrm>
                  <a:off x="1137122" y="4571683"/>
                  <a:ext cx="244682" cy="184666"/>
                </a:xfrm>
                <a:prstGeom prst="rect">
                  <a:avLst/>
                </a:prstGeom>
                <a:blipFill>
                  <a:blip r:embed="rId12"/>
                  <a:stretch>
                    <a:fillRect l="-10000" r="-2500" b="-16667"/>
                  </a:stretch>
                </a:blipFill>
              </p:spPr>
              <p:txBody>
                <a:bodyPr/>
                <a:lstStyle/>
                <a:p>
                  <a:r>
                    <a:rPr lang="en-US">
                      <a:noFill/>
                    </a:rPr>
                    <a:t> </a:t>
                  </a:r>
                </a:p>
              </p:txBody>
            </p:sp>
          </mc:Fallback>
        </mc:AlternateContent>
        <p:cxnSp>
          <p:nvCxnSpPr>
            <p:cNvPr id="432" name="Straight Connector 431">
              <a:extLst>
                <a:ext uri="{FF2B5EF4-FFF2-40B4-BE49-F238E27FC236}">
                  <a16:creationId xmlns:a16="http://schemas.microsoft.com/office/drawing/2014/main" id="{C8AFAF10-6068-4366-81E5-972E4E18C046}"/>
                </a:ext>
              </a:extLst>
            </p:cNvPr>
            <p:cNvCxnSpPr>
              <a:cxnSpLocks/>
            </p:cNvCxnSpPr>
            <p:nvPr/>
          </p:nvCxnSpPr>
          <p:spPr bwMode="auto">
            <a:xfrm>
              <a:off x="2089399" y="4323077"/>
              <a:ext cx="65506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3" name="Straight Connector 432">
              <a:extLst>
                <a:ext uri="{FF2B5EF4-FFF2-40B4-BE49-F238E27FC236}">
                  <a16:creationId xmlns:a16="http://schemas.microsoft.com/office/drawing/2014/main" id="{8E81090F-3197-48B6-B2D4-3530A264E50D}"/>
                </a:ext>
              </a:extLst>
            </p:cNvPr>
            <p:cNvCxnSpPr>
              <a:cxnSpLocks/>
            </p:cNvCxnSpPr>
            <p:nvPr/>
          </p:nvCxnSpPr>
          <p:spPr bwMode="auto">
            <a:xfrm>
              <a:off x="2098924" y="4850127"/>
              <a:ext cx="63919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34" name="Rectangle 433">
              <a:extLst>
                <a:ext uri="{FF2B5EF4-FFF2-40B4-BE49-F238E27FC236}">
                  <a16:creationId xmlns:a16="http://schemas.microsoft.com/office/drawing/2014/main" id="{C78DCB02-81DF-4058-94C4-C72BC2F108E7}"/>
                </a:ext>
              </a:extLst>
            </p:cNvPr>
            <p:cNvSpPr/>
            <p:nvPr/>
          </p:nvSpPr>
          <p:spPr bwMode="auto">
            <a:xfrm flipH="1">
              <a:off x="2741291" y="4266639"/>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435" name="Rectangle 434">
              <a:extLst>
                <a:ext uri="{FF2B5EF4-FFF2-40B4-BE49-F238E27FC236}">
                  <a16:creationId xmlns:a16="http://schemas.microsoft.com/office/drawing/2014/main" id="{D2B35DED-43D7-4B6F-A3DA-97B311EE0750}"/>
                </a:ext>
              </a:extLst>
            </p:cNvPr>
            <p:cNvSpPr/>
            <p:nvPr/>
          </p:nvSpPr>
          <p:spPr bwMode="auto">
            <a:xfrm flipH="1">
              <a:off x="2741291" y="4790518"/>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436" name="Rectangle 435">
              <a:extLst>
                <a:ext uri="{FF2B5EF4-FFF2-40B4-BE49-F238E27FC236}">
                  <a16:creationId xmlns:a16="http://schemas.microsoft.com/office/drawing/2014/main" id="{B80D8302-68EA-47EC-8E77-F2AB3FCCDADF}"/>
                </a:ext>
              </a:extLst>
            </p:cNvPr>
            <p:cNvSpPr/>
            <p:nvPr/>
          </p:nvSpPr>
          <p:spPr bwMode="auto">
            <a:xfrm flipH="1">
              <a:off x="2741291" y="3742761"/>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437" name="Straight Connector 436">
              <a:extLst>
                <a:ext uri="{FF2B5EF4-FFF2-40B4-BE49-F238E27FC236}">
                  <a16:creationId xmlns:a16="http://schemas.microsoft.com/office/drawing/2014/main" id="{A8BE06C3-47D7-46C2-9E5E-2FCB14E04C1F}"/>
                </a:ext>
              </a:extLst>
            </p:cNvPr>
            <p:cNvCxnSpPr>
              <a:cxnSpLocks/>
            </p:cNvCxnSpPr>
            <p:nvPr/>
          </p:nvCxnSpPr>
          <p:spPr bwMode="auto">
            <a:xfrm>
              <a:off x="3018093" y="3799202"/>
              <a:ext cx="154803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8" name="Straight Connector 437">
              <a:extLst>
                <a:ext uri="{FF2B5EF4-FFF2-40B4-BE49-F238E27FC236}">
                  <a16:creationId xmlns:a16="http://schemas.microsoft.com/office/drawing/2014/main" id="{7F63BDED-1FD6-47F9-8D1A-CF7269501FA9}"/>
                </a:ext>
              </a:extLst>
            </p:cNvPr>
            <p:cNvCxnSpPr>
              <a:cxnSpLocks/>
            </p:cNvCxnSpPr>
            <p:nvPr/>
          </p:nvCxnSpPr>
          <p:spPr bwMode="auto">
            <a:xfrm>
              <a:off x="3014912" y="4326252"/>
              <a:ext cx="153215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9" name="Straight Connector 438">
              <a:extLst>
                <a:ext uri="{FF2B5EF4-FFF2-40B4-BE49-F238E27FC236}">
                  <a16:creationId xmlns:a16="http://schemas.microsoft.com/office/drawing/2014/main" id="{F22909A7-6C1B-41E4-9179-083EED5C99F5}"/>
                </a:ext>
              </a:extLst>
            </p:cNvPr>
            <p:cNvCxnSpPr>
              <a:cxnSpLocks/>
            </p:cNvCxnSpPr>
            <p:nvPr/>
          </p:nvCxnSpPr>
          <p:spPr bwMode="auto">
            <a:xfrm>
              <a:off x="3019674" y="4850127"/>
              <a:ext cx="153454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440" name="TextBox 439">
                  <a:extLst>
                    <a:ext uri="{FF2B5EF4-FFF2-40B4-BE49-F238E27FC236}">
                      <a16:creationId xmlns:a16="http://schemas.microsoft.com/office/drawing/2014/main" id="{4C31BA62-6C71-44E8-B3E7-8580276F752B}"/>
                    </a:ext>
                  </a:extLst>
                </p:cNvPr>
                <p:cNvSpPr txBox="1"/>
                <p:nvPr/>
              </p:nvSpPr>
              <p:spPr>
                <a:xfrm>
                  <a:off x="2734944" y="3519963"/>
                  <a:ext cx="362407"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𝑘𝑚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40" name="TextBox 439">
                  <a:extLst>
                    <a:ext uri="{FF2B5EF4-FFF2-40B4-BE49-F238E27FC236}">
                      <a16:creationId xmlns:a16="http://schemas.microsoft.com/office/drawing/2014/main" id="{4C31BA62-6C71-44E8-B3E7-8580276F752B}"/>
                    </a:ext>
                  </a:extLst>
                </p:cNvPr>
                <p:cNvSpPr txBox="1">
                  <a:spLocks noRot="1" noChangeAspect="1" noMove="1" noResize="1" noEditPoints="1" noAdjustHandles="1" noChangeArrowheads="1" noChangeShapeType="1" noTextEdit="1"/>
                </p:cNvSpPr>
                <p:nvPr/>
              </p:nvSpPr>
              <p:spPr>
                <a:xfrm>
                  <a:off x="2734944" y="3519963"/>
                  <a:ext cx="362407" cy="184666"/>
                </a:xfrm>
                <a:prstGeom prst="rect">
                  <a:avLst/>
                </a:prstGeom>
                <a:blipFill>
                  <a:blip r:embed="rId13"/>
                  <a:stretch>
                    <a:fillRect l="-5085"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1" name="TextBox 440">
                  <a:extLst>
                    <a:ext uri="{FF2B5EF4-FFF2-40B4-BE49-F238E27FC236}">
                      <a16:creationId xmlns:a16="http://schemas.microsoft.com/office/drawing/2014/main" id="{B8B18327-DF98-4744-AE4C-DE24125D2E2C}"/>
                    </a:ext>
                  </a:extLst>
                </p:cNvPr>
                <p:cNvSpPr txBox="1"/>
                <p:nvPr/>
              </p:nvSpPr>
              <p:spPr>
                <a:xfrm>
                  <a:off x="2701605" y="4043838"/>
                  <a:ext cx="362407"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𝑘𝑚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41" name="TextBox 440">
                  <a:extLst>
                    <a:ext uri="{FF2B5EF4-FFF2-40B4-BE49-F238E27FC236}">
                      <a16:creationId xmlns:a16="http://schemas.microsoft.com/office/drawing/2014/main" id="{B8B18327-DF98-4744-AE4C-DE24125D2E2C}"/>
                    </a:ext>
                  </a:extLst>
                </p:cNvPr>
                <p:cNvSpPr txBox="1">
                  <a:spLocks noRot="1" noChangeAspect="1" noMove="1" noResize="1" noEditPoints="1" noAdjustHandles="1" noChangeArrowheads="1" noChangeShapeType="1" noTextEdit="1"/>
                </p:cNvSpPr>
                <p:nvPr/>
              </p:nvSpPr>
              <p:spPr>
                <a:xfrm>
                  <a:off x="2701605" y="4043838"/>
                  <a:ext cx="362407" cy="184666"/>
                </a:xfrm>
                <a:prstGeom prst="rect">
                  <a:avLst/>
                </a:prstGeom>
                <a:blipFill>
                  <a:blip r:embed="rId14"/>
                  <a:stretch>
                    <a:fillRect l="-3333"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2" name="TextBox 441">
                  <a:extLst>
                    <a:ext uri="{FF2B5EF4-FFF2-40B4-BE49-F238E27FC236}">
                      <a16:creationId xmlns:a16="http://schemas.microsoft.com/office/drawing/2014/main" id="{5CD80B5E-9CE6-4D33-BFBF-87DC004D10CE}"/>
                    </a:ext>
                  </a:extLst>
                </p:cNvPr>
                <p:cNvSpPr txBox="1"/>
                <p:nvPr/>
              </p:nvSpPr>
              <p:spPr>
                <a:xfrm>
                  <a:off x="2713511" y="4574858"/>
                  <a:ext cx="362407"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𝑘𝑚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42" name="TextBox 441">
                  <a:extLst>
                    <a:ext uri="{FF2B5EF4-FFF2-40B4-BE49-F238E27FC236}">
                      <a16:creationId xmlns:a16="http://schemas.microsoft.com/office/drawing/2014/main" id="{5CD80B5E-9CE6-4D33-BFBF-87DC004D10CE}"/>
                    </a:ext>
                  </a:extLst>
                </p:cNvPr>
                <p:cNvSpPr txBox="1">
                  <a:spLocks noRot="1" noChangeAspect="1" noMove="1" noResize="1" noEditPoints="1" noAdjustHandles="1" noChangeArrowheads="1" noChangeShapeType="1" noTextEdit="1"/>
                </p:cNvSpPr>
                <p:nvPr/>
              </p:nvSpPr>
              <p:spPr>
                <a:xfrm>
                  <a:off x="2713511" y="4574858"/>
                  <a:ext cx="362407" cy="184666"/>
                </a:xfrm>
                <a:prstGeom prst="rect">
                  <a:avLst/>
                </a:prstGeom>
                <a:blipFill>
                  <a:blip r:embed="rId15"/>
                  <a:stretch>
                    <a:fillRect l="-3333" b="-13333"/>
                  </a:stretch>
                </a:blipFill>
              </p:spPr>
              <p:txBody>
                <a:bodyPr/>
                <a:lstStyle/>
                <a:p>
                  <a:r>
                    <a:rPr lang="en-US">
                      <a:noFill/>
                    </a:rPr>
                    <a:t> </a:t>
                  </a:r>
                </a:p>
              </p:txBody>
            </p:sp>
          </mc:Fallback>
        </mc:AlternateContent>
        <p:sp>
          <p:nvSpPr>
            <p:cNvPr id="443" name="Right Brace 442">
              <a:extLst>
                <a:ext uri="{FF2B5EF4-FFF2-40B4-BE49-F238E27FC236}">
                  <a16:creationId xmlns:a16="http://schemas.microsoft.com/office/drawing/2014/main" id="{7531C037-DECD-4726-8A1A-0FF9605E5AE1}"/>
                </a:ext>
              </a:extLst>
            </p:cNvPr>
            <p:cNvSpPr/>
            <p:nvPr/>
          </p:nvSpPr>
          <p:spPr bwMode="auto">
            <a:xfrm>
              <a:off x="3085777" y="3811905"/>
              <a:ext cx="92869" cy="495299"/>
            </a:xfrm>
            <a:prstGeom prst="rightBrace">
              <a:avLst>
                <a:gd name="adj1" fmla="val 30180"/>
                <a:gd name="adj2" fmla="val 50000"/>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mc:AlternateContent xmlns:mc="http://schemas.openxmlformats.org/markup-compatibility/2006" xmlns:a14="http://schemas.microsoft.com/office/drawing/2010/main">
          <mc:Choice Requires="a14">
            <p:sp>
              <p:nvSpPr>
                <p:cNvPr id="444" name="TextBox 443">
                  <a:extLst>
                    <a:ext uri="{FF2B5EF4-FFF2-40B4-BE49-F238E27FC236}">
                      <a16:creationId xmlns:a16="http://schemas.microsoft.com/office/drawing/2014/main" id="{CE6BC817-9823-4774-85C6-DDF5AF3F7217}"/>
                    </a:ext>
                  </a:extLst>
                </p:cNvPr>
                <p:cNvSpPr txBox="1"/>
                <p:nvPr/>
              </p:nvSpPr>
              <p:spPr>
                <a:xfrm>
                  <a:off x="3200081" y="3941444"/>
                  <a:ext cx="428131"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𝑘𝑚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12</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44" name="TextBox 443">
                  <a:extLst>
                    <a:ext uri="{FF2B5EF4-FFF2-40B4-BE49-F238E27FC236}">
                      <a16:creationId xmlns:a16="http://schemas.microsoft.com/office/drawing/2014/main" id="{CE6BC817-9823-4774-85C6-DDF5AF3F7217}"/>
                    </a:ext>
                  </a:extLst>
                </p:cNvPr>
                <p:cNvSpPr txBox="1">
                  <a:spLocks noRot="1" noChangeAspect="1" noMove="1" noResize="1" noEditPoints="1" noAdjustHandles="1" noChangeArrowheads="1" noChangeShapeType="1" noTextEdit="1"/>
                </p:cNvSpPr>
                <p:nvPr/>
              </p:nvSpPr>
              <p:spPr>
                <a:xfrm>
                  <a:off x="3200081" y="3941444"/>
                  <a:ext cx="428131" cy="184666"/>
                </a:xfrm>
                <a:prstGeom prst="rect">
                  <a:avLst/>
                </a:prstGeom>
                <a:blipFill>
                  <a:blip r:embed="rId16"/>
                  <a:stretch>
                    <a:fillRect l="-4286" b="-13333"/>
                  </a:stretch>
                </a:blipFill>
              </p:spPr>
              <p:txBody>
                <a:bodyPr/>
                <a:lstStyle/>
                <a:p>
                  <a:r>
                    <a:rPr lang="en-US">
                      <a:noFill/>
                    </a:rPr>
                    <a:t> </a:t>
                  </a:r>
                </a:p>
              </p:txBody>
            </p:sp>
          </mc:Fallback>
        </mc:AlternateContent>
        <p:sp>
          <p:nvSpPr>
            <p:cNvPr id="445" name="Right Brace 444">
              <a:extLst>
                <a:ext uri="{FF2B5EF4-FFF2-40B4-BE49-F238E27FC236}">
                  <a16:creationId xmlns:a16="http://schemas.microsoft.com/office/drawing/2014/main" id="{733F0859-2FAC-458F-B015-32F0692970FF}"/>
                </a:ext>
              </a:extLst>
            </p:cNvPr>
            <p:cNvSpPr/>
            <p:nvPr/>
          </p:nvSpPr>
          <p:spPr bwMode="auto">
            <a:xfrm>
              <a:off x="3088159" y="4338161"/>
              <a:ext cx="92869" cy="495299"/>
            </a:xfrm>
            <a:prstGeom prst="rightBrace">
              <a:avLst>
                <a:gd name="adj1" fmla="val 30180"/>
                <a:gd name="adj2" fmla="val 50000"/>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mc:AlternateContent xmlns:mc="http://schemas.openxmlformats.org/markup-compatibility/2006" xmlns:a14="http://schemas.microsoft.com/office/drawing/2010/main">
          <mc:Choice Requires="a14">
            <p:sp>
              <p:nvSpPr>
                <p:cNvPr id="446" name="TextBox 445">
                  <a:extLst>
                    <a:ext uri="{FF2B5EF4-FFF2-40B4-BE49-F238E27FC236}">
                      <a16:creationId xmlns:a16="http://schemas.microsoft.com/office/drawing/2014/main" id="{DD8E1493-EF45-406F-BF92-8684243DA926}"/>
                    </a:ext>
                  </a:extLst>
                </p:cNvPr>
                <p:cNvSpPr txBox="1"/>
                <p:nvPr/>
              </p:nvSpPr>
              <p:spPr>
                <a:xfrm>
                  <a:off x="3202463" y="4467700"/>
                  <a:ext cx="428131"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𝑘𝑚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23</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46" name="TextBox 445">
                  <a:extLst>
                    <a:ext uri="{FF2B5EF4-FFF2-40B4-BE49-F238E27FC236}">
                      <a16:creationId xmlns:a16="http://schemas.microsoft.com/office/drawing/2014/main" id="{DD8E1493-EF45-406F-BF92-8684243DA926}"/>
                    </a:ext>
                  </a:extLst>
                </p:cNvPr>
                <p:cNvSpPr txBox="1">
                  <a:spLocks noRot="1" noChangeAspect="1" noMove="1" noResize="1" noEditPoints="1" noAdjustHandles="1" noChangeArrowheads="1" noChangeShapeType="1" noTextEdit="1"/>
                </p:cNvSpPr>
                <p:nvPr/>
              </p:nvSpPr>
              <p:spPr>
                <a:xfrm>
                  <a:off x="3202463" y="4467700"/>
                  <a:ext cx="428131" cy="184666"/>
                </a:xfrm>
                <a:prstGeom prst="rect">
                  <a:avLst/>
                </a:prstGeom>
                <a:blipFill>
                  <a:blip r:embed="rId17"/>
                  <a:stretch>
                    <a:fillRect l="-2817" b="-16667"/>
                  </a:stretch>
                </a:blipFill>
              </p:spPr>
              <p:txBody>
                <a:bodyPr/>
                <a:lstStyle/>
                <a:p>
                  <a:r>
                    <a:rPr lang="en-US">
                      <a:noFill/>
                    </a:rPr>
                    <a:t> </a:t>
                  </a:r>
                </a:p>
              </p:txBody>
            </p:sp>
          </mc:Fallback>
        </mc:AlternateContent>
        <p:sp>
          <p:nvSpPr>
            <p:cNvPr id="447" name="Right Brace 446">
              <a:extLst>
                <a:ext uri="{FF2B5EF4-FFF2-40B4-BE49-F238E27FC236}">
                  <a16:creationId xmlns:a16="http://schemas.microsoft.com/office/drawing/2014/main" id="{48A820D5-43B3-402D-AE61-ACBA362C1E87}"/>
                </a:ext>
              </a:extLst>
            </p:cNvPr>
            <p:cNvSpPr/>
            <p:nvPr/>
          </p:nvSpPr>
          <p:spPr bwMode="auto">
            <a:xfrm>
              <a:off x="3581075" y="3811905"/>
              <a:ext cx="92869" cy="1026319"/>
            </a:xfrm>
            <a:prstGeom prst="rightBrace">
              <a:avLst>
                <a:gd name="adj1" fmla="val 30180"/>
                <a:gd name="adj2" fmla="val 25406"/>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mc:AlternateContent xmlns:mc="http://schemas.openxmlformats.org/markup-compatibility/2006" xmlns:a14="http://schemas.microsoft.com/office/drawing/2010/main">
          <mc:Choice Requires="a14">
            <p:sp>
              <p:nvSpPr>
                <p:cNvPr id="448" name="TextBox 447">
                  <a:extLst>
                    <a:ext uri="{FF2B5EF4-FFF2-40B4-BE49-F238E27FC236}">
                      <a16:creationId xmlns:a16="http://schemas.microsoft.com/office/drawing/2014/main" id="{A08FD7FD-6744-4A95-8494-126B9BCB179C}"/>
                    </a:ext>
                  </a:extLst>
                </p:cNvPr>
                <p:cNvSpPr txBox="1"/>
                <p:nvPr/>
              </p:nvSpPr>
              <p:spPr>
                <a:xfrm>
                  <a:off x="3695379" y="3941444"/>
                  <a:ext cx="428131"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𝑘𝑚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13</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48" name="TextBox 447">
                  <a:extLst>
                    <a:ext uri="{FF2B5EF4-FFF2-40B4-BE49-F238E27FC236}">
                      <a16:creationId xmlns:a16="http://schemas.microsoft.com/office/drawing/2014/main" id="{A08FD7FD-6744-4A95-8494-126B9BCB179C}"/>
                    </a:ext>
                  </a:extLst>
                </p:cNvPr>
                <p:cNvSpPr txBox="1">
                  <a:spLocks noRot="1" noChangeAspect="1" noMove="1" noResize="1" noEditPoints="1" noAdjustHandles="1" noChangeArrowheads="1" noChangeShapeType="1" noTextEdit="1"/>
                </p:cNvSpPr>
                <p:nvPr/>
              </p:nvSpPr>
              <p:spPr>
                <a:xfrm>
                  <a:off x="3695379" y="3941444"/>
                  <a:ext cx="428131" cy="184666"/>
                </a:xfrm>
                <a:prstGeom prst="rect">
                  <a:avLst/>
                </a:prstGeom>
                <a:blipFill>
                  <a:blip r:embed="rId18"/>
                  <a:stretch>
                    <a:fillRect l="-2857" r="-1429" b="-13333"/>
                  </a:stretch>
                </a:blipFill>
              </p:spPr>
              <p:txBody>
                <a:bodyPr/>
                <a:lstStyle/>
                <a:p>
                  <a:r>
                    <a:rPr lang="en-US">
                      <a:noFill/>
                    </a:rPr>
                    <a:t> </a:t>
                  </a:r>
                </a:p>
              </p:txBody>
            </p:sp>
          </mc:Fallback>
        </mc:AlternateContent>
        <p:sp>
          <p:nvSpPr>
            <p:cNvPr id="449" name="Oval 448">
              <a:extLst>
                <a:ext uri="{FF2B5EF4-FFF2-40B4-BE49-F238E27FC236}">
                  <a16:creationId xmlns:a16="http://schemas.microsoft.com/office/drawing/2014/main" id="{C894701C-AF0A-4217-A9C8-2E42BFBB5415}"/>
                </a:ext>
              </a:extLst>
            </p:cNvPr>
            <p:cNvSpPr/>
            <p:nvPr/>
          </p:nvSpPr>
          <p:spPr bwMode="auto">
            <a:xfrm>
              <a:off x="4560327" y="3767455"/>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450" name="Rectangle 449">
              <a:extLst>
                <a:ext uri="{FF2B5EF4-FFF2-40B4-BE49-F238E27FC236}">
                  <a16:creationId xmlns:a16="http://schemas.microsoft.com/office/drawing/2014/main" id="{8B68A556-B45B-42E8-A721-72FB8DFB375A}"/>
                </a:ext>
              </a:extLst>
            </p:cNvPr>
            <p:cNvSpPr/>
            <p:nvPr/>
          </p:nvSpPr>
          <p:spPr>
            <a:xfrm>
              <a:off x="4363960" y="3209726"/>
              <a:ext cx="582211"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Bus m</a:t>
              </a:r>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p:cxnSp>
          <p:nvCxnSpPr>
            <p:cNvPr id="451" name="Straight Arrow Connector 450">
              <a:extLst>
                <a:ext uri="{FF2B5EF4-FFF2-40B4-BE49-F238E27FC236}">
                  <a16:creationId xmlns:a16="http://schemas.microsoft.com/office/drawing/2014/main" id="{DBF094C7-D007-40B7-BAF6-1D45AC71936E}"/>
                </a:ext>
              </a:extLst>
            </p:cNvPr>
            <p:cNvCxnSpPr>
              <a:cxnSpLocks/>
            </p:cNvCxnSpPr>
            <p:nvPr/>
          </p:nvCxnSpPr>
          <p:spPr bwMode="auto">
            <a:xfrm>
              <a:off x="4591523" y="3573780"/>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452" name="TextBox 451">
                  <a:extLst>
                    <a:ext uri="{FF2B5EF4-FFF2-40B4-BE49-F238E27FC236}">
                      <a16:creationId xmlns:a16="http://schemas.microsoft.com/office/drawing/2014/main" id="{F5CAA853-D248-434E-B74C-33DD3CD7ADA8}"/>
                    </a:ext>
                  </a:extLst>
                </p:cNvPr>
                <p:cNvSpPr txBox="1"/>
                <p:nvPr/>
              </p:nvSpPr>
              <p:spPr>
                <a:xfrm>
                  <a:off x="4497067" y="3809682"/>
                  <a:ext cx="288925"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52" name="TextBox 451">
                  <a:extLst>
                    <a:ext uri="{FF2B5EF4-FFF2-40B4-BE49-F238E27FC236}">
                      <a16:creationId xmlns:a16="http://schemas.microsoft.com/office/drawing/2014/main" id="{F5CAA853-D248-434E-B74C-33DD3CD7ADA8}"/>
                    </a:ext>
                  </a:extLst>
                </p:cNvPr>
                <p:cNvSpPr txBox="1">
                  <a:spLocks noRot="1" noChangeAspect="1" noMove="1" noResize="1" noEditPoints="1" noAdjustHandles="1" noChangeArrowheads="1" noChangeShapeType="1" noTextEdit="1"/>
                </p:cNvSpPr>
                <p:nvPr/>
              </p:nvSpPr>
              <p:spPr>
                <a:xfrm>
                  <a:off x="4497067" y="3809682"/>
                  <a:ext cx="288925" cy="184666"/>
                </a:xfrm>
                <a:prstGeom prst="rect">
                  <a:avLst/>
                </a:prstGeom>
                <a:blipFill>
                  <a:blip r:embed="rId19"/>
                  <a:stretch>
                    <a:fillRect l="-12766" r="-4255"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3" name="TextBox 452">
                  <a:extLst>
                    <a:ext uri="{FF2B5EF4-FFF2-40B4-BE49-F238E27FC236}">
                      <a16:creationId xmlns:a16="http://schemas.microsoft.com/office/drawing/2014/main" id="{10364561-EBF3-48CC-98A2-2C6C9C400B89}"/>
                    </a:ext>
                  </a:extLst>
                </p:cNvPr>
                <p:cNvSpPr txBox="1"/>
                <p:nvPr/>
              </p:nvSpPr>
              <p:spPr>
                <a:xfrm>
                  <a:off x="4645500" y="3526314"/>
                  <a:ext cx="261867" cy="19543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Sup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up>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𝑖𝑛</m:t>
                            </m:r>
                          </m:sup>
                        </m:sSubSup>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53" name="TextBox 452">
                  <a:extLst>
                    <a:ext uri="{FF2B5EF4-FFF2-40B4-BE49-F238E27FC236}">
                      <a16:creationId xmlns:a16="http://schemas.microsoft.com/office/drawing/2014/main" id="{10364561-EBF3-48CC-98A2-2C6C9C400B89}"/>
                    </a:ext>
                  </a:extLst>
                </p:cNvPr>
                <p:cNvSpPr txBox="1">
                  <a:spLocks noRot="1" noChangeAspect="1" noMove="1" noResize="1" noEditPoints="1" noAdjustHandles="1" noChangeArrowheads="1" noChangeShapeType="1" noTextEdit="1"/>
                </p:cNvSpPr>
                <p:nvPr/>
              </p:nvSpPr>
              <p:spPr>
                <a:xfrm>
                  <a:off x="4645500" y="3526314"/>
                  <a:ext cx="261867" cy="195438"/>
                </a:xfrm>
                <a:prstGeom prst="rect">
                  <a:avLst/>
                </a:prstGeom>
                <a:blipFill>
                  <a:blip r:embed="rId20"/>
                  <a:stretch>
                    <a:fillRect l="-13953" t="-3125" r="-2326" b="-15625"/>
                  </a:stretch>
                </a:blipFill>
              </p:spPr>
              <p:txBody>
                <a:bodyPr/>
                <a:lstStyle/>
                <a:p>
                  <a:r>
                    <a:rPr lang="en-US">
                      <a:noFill/>
                    </a:rPr>
                    <a:t> </a:t>
                  </a:r>
                </a:p>
              </p:txBody>
            </p:sp>
          </mc:Fallback>
        </mc:AlternateContent>
        <p:sp>
          <p:nvSpPr>
            <p:cNvPr id="454" name="Oval 453">
              <a:extLst>
                <a:ext uri="{FF2B5EF4-FFF2-40B4-BE49-F238E27FC236}">
                  <a16:creationId xmlns:a16="http://schemas.microsoft.com/office/drawing/2014/main" id="{3D4F6BBF-A3D5-4696-8B1E-3C0212AB98E7}"/>
                </a:ext>
              </a:extLst>
            </p:cNvPr>
            <p:cNvSpPr/>
            <p:nvPr/>
          </p:nvSpPr>
          <p:spPr bwMode="auto">
            <a:xfrm>
              <a:off x="4543658" y="4293711"/>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455" name="Straight Arrow Connector 454">
              <a:extLst>
                <a:ext uri="{FF2B5EF4-FFF2-40B4-BE49-F238E27FC236}">
                  <a16:creationId xmlns:a16="http://schemas.microsoft.com/office/drawing/2014/main" id="{4F378561-5F93-434B-B4E9-D8901433D5CA}"/>
                </a:ext>
              </a:extLst>
            </p:cNvPr>
            <p:cNvCxnSpPr>
              <a:cxnSpLocks/>
            </p:cNvCxnSpPr>
            <p:nvPr/>
          </p:nvCxnSpPr>
          <p:spPr bwMode="auto">
            <a:xfrm>
              <a:off x="4574854" y="4100036"/>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456" name="TextBox 455">
                  <a:extLst>
                    <a:ext uri="{FF2B5EF4-FFF2-40B4-BE49-F238E27FC236}">
                      <a16:creationId xmlns:a16="http://schemas.microsoft.com/office/drawing/2014/main" id="{E77050B4-7A69-45EB-8790-B998E27B66DC}"/>
                    </a:ext>
                  </a:extLst>
                </p:cNvPr>
                <p:cNvSpPr txBox="1"/>
                <p:nvPr/>
              </p:nvSpPr>
              <p:spPr>
                <a:xfrm>
                  <a:off x="4463728" y="4333557"/>
                  <a:ext cx="288925"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56" name="TextBox 455">
                  <a:extLst>
                    <a:ext uri="{FF2B5EF4-FFF2-40B4-BE49-F238E27FC236}">
                      <a16:creationId xmlns:a16="http://schemas.microsoft.com/office/drawing/2014/main" id="{E77050B4-7A69-45EB-8790-B998E27B66DC}"/>
                    </a:ext>
                  </a:extLst>
                </p:cNvPr>
                <p:cNvSpPr txBox="1">
                  <a:spLocks noRot="1" noChangeAspect="1" noMove="1" noResize="1" noEditPoints="1" noAdjustHandles="1" noChangeArrowheads="1" noChangeShapeType="1" noTextEdit="1"/>
                </p:cNvSpPr>
                <p:nvPr/>
              </p:nvSpPr>
              <p:spPr>
                <a:xfrm>
                  <a:off x="4463728" y="4333557"/>
                  <a:ext cx="288925" cy="184666"/>
                </a:xfrm>
                <a:prstGeom prst="rect">
                  <a:avLst/>
                </a:prstGeom>
                <a:blipFill>
                  <a:blip r:embed="rId21"/>
                  <a:stretch>
                    <a:fillRect l="-12500" r="-2083" b="-13333"/>
                  </a:stretch>
                </a:blipFill>
              </p:spPr>
              <p:txBody>
                <a:bodyPr/>
                <a:lstStyle/>
                <a:p>
                  <a:r>
                    <a:rPr lang="en-US">
                      <a:noFill/>
                    </a:rPr>
                    <a:t> </a:t>
                  </a:r>
                </a:p>
              </p:txBody>
            </p:sp>
          </mc:Fallback>
        </mc:AlternateContent>
        <p:sp>
          <p:nvSpPr>
            <p:cNvPr id="457" name="Oval 456">
              <a:extLst>
                <a:ext uri="{FF2B5EF4-FFF2-40B4-BE49-F238E27FC236}">
                  <a16:creationId xmlns:a16="http://schemas.microsoft.com/office/drawing/2014/main" id="{A9C674E8-0BDE-4735-9868-F18B9E610DE4}"/>
                </a:ext>
              </a:extLst>
            </p:cNvPr>
            <p:cNvSpPr/>
            <p:nvPr/>
          </p:nvSpPr>
          <p:spPr bwMode="auto">
            <a:xfrm>
              <a:off x="4550802" y="4817586"/>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458" name="Straight Arrow Connector 457">
              <a:extLst>
                <a:ext uri="{FF2B5EF4-FFF2-40B4-BE49-F238E27FC236}">
                  <a16:creationId xmlns:a16="http://schemas.microsoft.com/office/drawing/2014/main" id="{B4925A3E-4BF9-40F2-A085-AB701B24E0B3}"/>
                </a:ext>
              </a:extLst>
            </p:cNvPr>
            <p:cNvCxnSpPr>
              <a:cxnSpLocks/>
            </p:cNvCxnSpPr>
            <p:nvPr/>
          </p:nvCxnSpPr>
          <p:spPr bwMode="auto">
            <a:xfrm>
              <a:off x="4581998" y="4623911"/>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459" name="TextBox 458">
                  <a:extLst>
                    <a:ext uri="{FF2B5EF4-FFF2-40B4-BE49-F238E27FC236}">
                      <a16:creationId xmlns:a16="http://schemas.microsoft.com/office/drawing/2014/main" id="{B4F5CB0F-333E-4659-B742-D64543E51B51}"/>
                    </a:ext>
                  </a:extLst>
                </p:cNvPr>
                <p:cNvSpPr txBox="1"/>
                <p:nvPr/>
              </p:nvSpPr>
              <p:spPr>
                <a:xfrm>
                  <a:off x="4475634" y="4864577"/>
                  <a:ext cx="288925"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59" name="TextBox 458">
                  <a:extLst>
                    <a:ext uri="{FF2B5EF4-FFF2-40B4-BE49-F238E27FC236}">
                      <a16:creationId xmlns:a16="http://schemas.microsoft.com/office/drawing/2014/main" id="{B4F5CB0F-333E-4659-B742-D64543E51B51}"/>
                    </a:ext>
                  </a:extLst>
                </p:cNvPr>
                <p:cNvSpPr txBox="1">
                  <a:spLocks noRot="1" noChangeAspect="1" noMove="1" noResize="1" noEditPoints="1" noAdjustHandles="1" noChangeArrowheads="1" noChangeShapeType="1" noTextEdit="1"/>
                </p:cNvSpPr>
                <p:nvPr/>
              </p:nvSpPr>
              <p:spPr>
                <a:xfrm>
                  <a:off x="4475634" y="4864577"/>
                  <a:ext cx="288925" cy="184666"/>
                </a:xfrm>
                <a:prstGeom prst="rect">
                  <a:avLst/>
                </a:prstGeom>
                <a:blipFill>
                  <a:blip r:embed="rId22"/>
                  <a:stretch>
                    <a:fillRect l="-12500" r="-2083" b="-9677"/>
                  </a:stretch>
                </a:blipFill>
              </p:spPr>
              <p:txBody>
                <a:bodyPr/>
                <a:lstStyle/>
                <a:p>
                  <a:r>
                    <a:rPr lang="en-US">
                      <a:noFill/>
                    </a:rPr>
                    <a:t> </a:t>
                  </a:r>
                </a:p>
              </p:txBody>
            </p:sp>
          </mc:Fallback>
        </mc:AlternateContent>
        <p:cxnSp>
          <p:nvCxnSpPr>
            <p:cNvPr id="460" name="Straight Connector 459">
              <a:extLst>
                <a:ext uri="{FF2B5EF4-FFF2-40B4-BE49-F238E27FC236}">
                  <a16:creationId xmlns:a16="http://schemas.microsoft.com/office/drawing/2014/main" id="{FABC1BDD-FAAB-4326-91B0-532C6A3D0ED9}"/>
                </a:ext>
              </a:extLst>
            </p:cNvPr>
            <p:cNvCxnSpPr>
              <a:cxnSpLocks/>
            </p:cNvCxnSpPr>
            <p:nvPr/>
          </p:nvCxnSpPr>
          <p:spPr bwMode="auto">
            <a:xfrm>
              <a:off x="4624636" y="3799202"/>
              <a:ext cx="69666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1" name="Straight Connector 460">
              <a:extLst>
                <a:ext uri="{FF2B5EF4-FFF2-40B4-BE49-F238E27FC236}">
                  <a16:creationId xmlns:a16="http://schemas.microsoft.com/office/drawing/2014/main" id="{9AA82E2A-AAFA-4421-B3FA-0F2FF27FDEBB}"/>
                </a:ext>
              </a:extLst>
            </p:cNvPr>
            <p:cNvCxnSpPr>
              <a:cxnSpLocks/>
            </p:cNvCxnSpPr>
            <p:nvPr/>
          </p:nvCxnSpPr>
          <p:spPr bwMode="auto">
            <a:xfrm>
              <a:off x="4608761" y="4326252"/>
              <a:ext cx="71571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2" name="Straight Connector 461">
              <a:extLst>
                <a:ext uri="{FF2B5EF4-FFF2-40B4-BE49-F238E27FC236}">
                  <a16:creationId xmlns:a16="http://schemas.microsoft.com/office/drawing/2014/main" id="{FB6AA132-909F-4AD0-BF39-5088897EB910}"/>
                </a:ext>
              </a:extLst>
            </p:cNvPr>
            <p:cNvCxnSpPr>
              <a:cxnSpLocks/>
            </p:cNvCxnSpPr>
            <p:nvPr/>
          </p:nvCxnSpPr>
          <p:spPr bwMode="auto">
            <a:xfrm>
              <a:off x="4618286" y="4853302"/>
              <a:ext cx="69984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63" name="Rectangle 462">
              <a:extLst>
                <a:ext uri="{FF2B5EF4-FFF2-40B4-BE49-F238E27FC236}">
                  <a16:creationId xmlns:a16="http://schemas.microsoft.com/office/drawing/2014/main" id="{65082781-6AC8-4184-89EC-3A9928C05030}"/>
                </a:ext>
              </a:extLst>
            </p:cNvPr>
            <p:cNvSpPr/>
            <p:nvPr/>
          </p:nvSpPr>
          <p:spPr bwMode="auto">
            <a:xfrm flipH="1">
              <a:off x="5317807" y="426981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464" name="Rectangle 463">
              <a:extLst>
                <a:ext uri="{FF2B5EF4-FFF2-40B4-BE49-F238E27FC236}">
                  <a16:creationId xmlns:a16="http://schemas.microsoft.com/office/drawing/2014/main" id="{A46184A7-0F21-4142-AC7D-A95689B819B3}"/>
                </a:ext>
              </a:extLst>
            </p:cNvPr>
            <p:cNvSpPr/>
            <p:nvPr/>
          </p:nvSpPr>
          <p:spPr bwMode="auto">
            <a:xfrm flipH="1">
              <a:off x="5317807" y="4793693"/>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465" name="Rectangle 464">
              <a:extLst>
                <a:ext uri="{FF2B5EF4-FFF2-40B4-BE49-F238E27FC236}">
                  <a16:creationId xmlns:a16="http://schemas.microsoft.com/office/drawing/2014/main" id="{E84ADA06-DD29-442A-8A80-04298A474C92}"/>
                </a:ext>
              </a:extLst>
            </p:cNvPr>
            <p:cNvSpPr/>
            <p:nvPr/>
          </p:nvSpPr>
          <p:spPr bwMode="auto">
            <a:xfrm flipH="1">
              <a:off x="5317807" y="3745936"/>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466" name="Straight Connector 465">
              <a:extLst>
                <a:ext uri="{FF2B5EF4-FFF2-40B4-BE49-F238E27FC236}">
                  <a16:creationId xmlns:a16="http://schemas.microsoft.com/office/drawing/2014/main" id="{4ACE3EFF-E721-4D65-BA49-D83C8FB22286}"/>
                </a:ext>
              </a:extLst>
            </p:cNvPr>
            <p:cNvCxnSpPr>
              <a:cxnSpLocks/>
            </p:cNvCxnSpPr>
            <p:nvPr/>
          </p:nvCxnSpPr>
          <p:spPr bwMode="auto">
            <a:xfrm>
              <a:off x="5594609" y="3802377"/>
              <a:ext cx="16793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7" name="Straight Connector 466">
              <a:extLst>
                <a:ext uri="{FF2B5EF4-FFF2-40B4-BE49-F238E27FC236}">
                  <a16:creationId xmlns:a16="http://schemas.microsoft.com/office/drawing/2014/main" id="{680EEB07-0DDF-45D8-8D63-08AD01320866}"/>
                </a:ext>
              </a:extLst>
            </p:cNvPr>
            <p:cNvCxnSpPr>
              <a:cxnSpLocks/>
            </p:cNvCxnSpPr>
            <p:nvPr/>
          </p:nvCxnSpPr>
          <p:spPr bwMode="auto">
            <a:xfrm>
              <a:off x="5591428" y="4329427"/>
              <a:ext cx="166979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8" name="Straight Connector 467">
              <a:extLst>
                <a:ext uri="{FF2B5EF4-FFF2-40B4-BE49-F238E27FC236}">
                  <a16:creationId xmlns:a16="http://schemas.microsoft.com/office/drawing/2014/main" id="{DE7A57E3-3E38-4AF6-8EBF-0FBEF0C1F002}"/>
                </a:ext>
              </a:extLst>
            </p:cNvPr>
            <p:cNvCxnSpPr>
              <a:cxnSpLocks/>
            </p:cNvCxnSpPr>
            <p:nvPr/>
          </p:nvCxnSpPr>
          <p:spPr bwMode="auto">
            <a:xfrm>
              <a:off x="5596190" y="4853302"/>
              <a:ext cx="166821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469" name="TextBox 468">
                  <a:extLst>
                    <a:ext uri="{FF2B5EF4-FFF2-40B4-BE49-F238E27FC236}">
                      <a16:creationId xmlns:a16="http://schemas.microsoft.com/office/drawing/2014/main" id="{7F639953-4895-4D81-8FE6-8F2FD4C559EC}"/>
                    </a:ext>
                  </a:extLst>
                </p:cNvPr>
                <p:cNvSpPr txBox="1"/>
                <p:nvPr/>
              </p:nvSpPr>
              <p:spPr>
                <a:xfrm>
                  <a:off x="5311460" y="3523138"/>
                  <a:ext cx="368819"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𝑚𝑛</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69" name="TextBox 468">
                  <a:extLst>
                    <a:ext uri="{FF2B5EF4-FFF2-40B4-BE49-F238E27FC236}">
                      <a16:creationId xmlns:a16="http://schemas.microsoft.com/office/drawing/2014/main" id="{7F639953-4895-4D81-8FE6-8F2FD4C559EC}"/>
                    </a:ext>
                  </a:extLst>
                </p:cNvPr>
                <p:cNvSpPr txBox="1">
                  <a:spLocks noRot="1" noChangeAspect="1" noMove="1" noResize="1" noEditPoints="1" noAdjustHandles="1" noChangeArrowheads="1" noChangeShapeType="1" noTextEdit="1"/>
                </p:cNvSpPr>
                <p:nvPr/>
              </p:nvSpPr>
              <p:spPr>
                <a:xfrm>
                  <a:off x="5311460" y="3523138"/>
                  <a:ext cx="368819" cy="184666"/>
                </a:xfrm>
                <a:prstGeom prst="rect">
                  <a:avLst/>
                </a:prstGeom>
                <a:blipFill>
                  <a:blip r:embed="rId23"/>
                  <a:stretch>
                    <a:fillRect l="-3279"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0" name="TextBox 469">
                  <a:extLst>
                    <a:ext uri="{FF2B5EF4-FFF2-40B4-BE49-F238E27FC236}">
                      <a16:creationId xmlns:a16="http://schemas.microsoft.com/office/drawing/2014/main" id="{391963EC-DA94-4200-A7EC-F0D22322DB11}"/>
                    </a:ext>
                  </a:extLst>
                </p:cNvPr>
                <p:cNvSpPr txBox="1"/>
                <p:nvPr/>
              </p:nvSpPr>
              <p:spPr>
                <a:xfrm>
                  <a:off x="5278121" y="4047013"/>
                  <a:ext cx="368819"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𝑚𝑛</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70" name="TextBox 469">
                  <a:extLst>
                    <a:ext uri="{FF2B5EF4-FFF2-40B4-BE49-F238E27FC236}">
                      <a16:creationId xmlns:a16="http://schemas.microsoft.com/office/drawing/2014/main" id="{391963EC-DA94-4200-A7EC-F0D22322DB11}"/>
                    </a:ext>
                  </a:extLst>
                </p:cNvPr>
                <p:cNvSpPr txBox="1">
                  <a:spLocks noRot="1" noChangeAspect="1" noMove="1" noResize="1" noEditPoints="1" noAdjustHandles="1" noChangeArrowheads="1" noChangeShapeType="1" noTextEdit="1"/>
                </p:cNvSpPr>
                <p:nvPr/>
              </p:nvSpPr>
              <p:spPr>
                <a:xfrm>
                  <a:off x="5278121" y="4047013"/>
                  <a:ext cx="368819" cy="184666"/>
                </a:xfrm>
                <a:prstGeom prst="rect">
                  <a:avLst/>
                </a:prstGeom>
                <a:blipFill>
                  <a:blip r:embed="rId24"/>
                  <a:stretch>
                    <a:fillRect l="-5000"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1" name="TextBox 470">
                  <a:extLst>
                    <a:ext uri="{FF2B5EF4-FFF2-40B4-BE49-F238E27FC236}">
                      <a16:creationId xmlns:a16="http://schemas.microsoft.com/office/drawing/2014/main" id="{9E033D91-5525-4677-B696-626005506BBB}"/>
                    </a:ext>
                  </a:extLst>
                </p:cNvPr>
                <p:cNvSpPr txBox="1"/>
                <p:nvPr/>
              </p:nvSpPr>
              <p:spPr>
                <a:xfrm>
                  <a:off x="5290027" y="4578033"/>
                  <a:ext cx="368819"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𝑚𝑛</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71" name="TextBox 470">
                  <a:extLst>
                    <a:ext uri="{FF2B5EF4-FFF2-40B4-BE49-F238E27FC236}">
                      <a16:creationId xmlns:a16="http://schemas.microsoft.com/office/drawing/2014/main" id="{9E033D91-5525-4677-B696-626005506BBB}"/>
                    </a:ext>
                  </a:extLst>
                </p:cNvPr>
                <p:cNvSpPr txBox="1">
                  <a:spLocks noRot="1" noChangeAspect="1" noMove="1" noResize="1" noEditPoints="1" noAdjustHandles="1" noChangeArrowheads="1" noChangeShapeType="1" noTextEdit="1"/>
                </p:cNvSpPr>
                <p:nvPr/>
              </p:nvSpPr>
              <p:spPr>
                <a:xfrm>
                  <a:off x="5290027" y="4578033"/>
                  <a:ext cx="368819" cy="184666"/>
                </a:xfrm>
                <a:prstGeom prst="rect">
                  <a:avLst/>
                </a:prstGeom>
                <a:blipFill>
                  <a:blip r:embed="rId25"/>
                  <a:stretch>
                    <a:fillRect l="-5000" b="-9677"/>
                  </a:stretch>
                </a:blipFill>
              </p:spPr>
              <p:txBody>
                <a:bodyPr/>
                <a:lstStyle/>
                <a:p>
                  <a:r>
                    <a:rPr lang="en-US">
                      <a:noFill/>
                    </a:rPr>
                    <a:t> </a:t>
                  </a:r>
                </a:p>
              </p:txBody>
            </p:sp>
          </mc:Fallback>
        </mc:AlternateContent>
        <p:sp>
          <p:nvSpPr>
            <p:cNvPr id="472" name="Right Brace 471">
              <a:extLst>
                <a:ext uri="{FF2B5EF4-FFF2-40B4-BE49-F238E27FC236}">
                  <a16:creationId xmlns:a16="http://schemas.microsoft.com/office/drawing/2014/main" id="{45277BB8-9161-4F57-9AC9-BB0C1B47EC23}"/>
                </a:ext>
              </a:extLst>
            </p:cNvPr>
            <p:cNvSpPr/>
            <p:nvPr/>
          </p:nvSpPr>
          <p:spPr bwMode="auto">
            <a:xfrm>
              <a:off x="5735318" y="3815080"/>
              <a:ext cx="92869" cy="495299"/>
            </a:xfrm>
            <a:prstGeom prst="rightBrace">
              <a:avLst>
                <a:gd name="adj1" fmla="val 30180"/>
                <a:gd name="adj2" fmla="val 50000"/>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mc:AlternateContent xmlns:mc="http://schemas.openxmlformats.org/markup-compatibility/2006" xmlns:a14="http://schemas.microsoft.com/office/drawing/2010/main">
          <mc:Choice Requires="a14">
            <p:sp>
              <p:nvSpPr>
                <p:cNvPr id="473" name="TextBox 472">
                  <a:extLst>
                    <a:ext uri="{FF2B5EF4-FFF2-40B4-BE49-F238E27FC236}">
                      <a16:creationId xmlns:a16="http://schemas.microsoft.com/office/drawing/2014/main" id="{AC5CA1A4-DBEE-4FFB-9722-E7310C583210}"/>
                    </a:ext>
                  </a:extLst>
                </p:cNvPr>
                <p:cNvSpPr txBox="1"/>
                <p:nvPr/>
              </p:nvSpPr>
              <p:spPr>
                <a:xfrm>
                  <a:off x="5849622" y="3944619"/>
                  <a:ext cx="434543"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𝑚𝑛</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12</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73" name="TextBox 472">
                  <a:extLst>
                    <a:ext uri="{FF2B5EF4-FFF2-40B4-BE49-F238E27FC236}">
                      <a16:creationId xmlns:a16="http://schemas.microsoft.com/office/drawing/2014/main" id="{AC5CA1A4-DBEE-4FFB-9722-E7310C583210}"/>
                    </a:ext>
                  </a:extLst>
                </p:cNvPr>
                <p:cNvSpPr txBox="1">
                  <a:spLocks noRot="1" noChangeAspect="1" noMove="1" noResize="1" noEditPoints="1" noAdjustHandles="1" noChangeArrowheads="1" noChangeShapeType="1" noTextEdit="1"/>
                </p:cNvSpPr>
                <p:nvPr/>
              </p:nvSpPr>
              <p:spPr>
                <a:xfrm>
                  <a:off x="5849622" y="3944619"/>
                  <a:ext cx="434543" cy="184666"/>
                </a:xfrm>
                <a:prstGeom prst="rect">
                  <a:avLst/>
                </a:prstGeom>
                <a:blipFill>
                  <a:blip r:embed="rId26"/>
                  <a:stretch>
                    <a:fillRect l="-4225" b="-9677"/>
                  </a:stretch>
                </a:blipFill>
              </p:spPr>
              <p:txBody>
                <a:bodyPr/>
                <a:lstStyle/>
                <a:p>
                  <a:r>
                    <a:rPr lang="en-US">
                      <a:noFill/>
                    </a:rPr>
                    <a:t> </a:t>
                  </a:r>
                </a:p>
              </p:txBody>
            </p:sp>
          </mc:Fallback>
        </mc:AlternateContent>
        <p:sp>
          <p:nvSpPr>
            <p:cNvPr id="474" name="Right Brace 473">
              <a:extLst>
                <a:ext uri="{FF2B5EF4-FFF2-40B4-BE49-F238E27FC236}">
                  <a16:creationId xmlns:a16="http://schemas.microsoft.com/office/drawing/2014/main" id="{A8EBC801-D7D3-4DAA-BACB-ADC1FCCCACD5}"/>
                </a:ext>
              </a:extLst>
            </p:cNvPr>
            <p:cNvSpPr/>
            <p:nvPr/>
          </p:nvSpPr>
          <p:spPr bwMode="auto">
            <a:xfrm>
              <a:off x="5737700" y="4341336"/>
              <a:ext cx="92869" cy="495299"/>
            </a:xfrm>
            <a:prstGeom prst="rightBrace">
              <a:avLst>
                <a:gd name="adj1" fmla="val 30180"/>
                <a:gd name="adj2" fmla="val 50000"/>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mc:AlternateContent xmlns:mc="http://schemas.openxmlformats.org/markup-compatibility/2006" xmlns:a14="http://schemas.microsoft.com/office/drawing/2010/main">
          <mc:Choice Requires="a14">
            <p:sp>
              <p:nvSpPr>
                <p:cNvPr id="475" name="TextBox 474">
                  <a:extLst>
                    <a:ext uri="{FF2B5EF4-FFF2-40B4-BE49-F238E27FC236}">
                      <a16:creationId xmlns:a16="http://schemas.microsoft.com/office/drawing/2014/main" id="{E6D80DBE-DDD1-4479-B962-50D27ED4239F}"/>
                    </a:ext>
                  </a:extLst>
                </p:cNvPr>
                <p:cNvSpPr txBox="1"/>
                <p:nvPr/>
              </p:nvSpPr>
              <p:spPr>
                <a:xfrm>
                  <a:off x="5852004" y="4470875"/>
                  <a:ext cx="434543"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𝑚𝑛</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23</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75" name="TextBox 474">
                  <a:extLst>
                    <a:ext uri="{FF2B5EF4-FFF2-40B4-BE49-F238E27FC236}">
                      <a16:creationId xmlns:a16="http://schemas.microsoft.com/office/drawing/2014/main" id="{E6D80DBE-DDD1-4479-B962-50D27ED4239F}"/>
                    </a:ext>
                  </a:extLst>
                </p:cNvPr>
                <p:cNvSpPr txBox="1">
                  <a:spLocks noRot="1" noChangeAspect="1" noMove="1" noResize="1" noEditPoints="1" noAdjustHandles="1" noChangeArrowheads="1" noChangeShapeType="1" noTextEdit="1"/>
                </p:cNvSpPr>
                <p:nvPr/>
              </p:nvSpPr>
              <p:spPr>
                <a:xfrm>
                  <a:off x="5852004" y="4470875"/>
                  <a:ext cx="434543" cy="184666"/>
                </a:xfrm>
                <a:prstGeom prst="rect">
                  <a:avLst/>
                </a:prstGeom>
                <a:blipFill>
                  <a:blip r:embed="rId27"/>
                  <a:stretch>
                    <a:fillRect l="-4225" b="-13333"/>
                  </a:stretch>
                </a:blipFill>
              </p:spPr>
              <p:txBody>
                <a:bodyPr/>
                <a:lstStyle/>
                <a:p>
                  <a:r>
                    <a:rPr lang="en-US">
                      <a:noFill/>
                    </a:rPr>
                    <a:t> </a:t>
                  </a:r>
                </a:p>
              </p:txBody>
            </p:sp>
          </mc:Fallback>
        </mc:AlternateContent>
        <p:sp>
          <p:nvSpPr>
            <p:cNvPr id="476" name="Right Brace 475">
              <a:extLst>
                <a:ext uri="{FF2B5EF4-FFF2-40B4-BE49-F238E27FC236}">
                  <a16:creationId xmlns:a16="http://schemas.microsoft.com/office/drawing/2014/main" id="{66CFFCE5-012B-4A7D-AD2F-F7A6004097F7}"/>
                </a:ext>
              </a:extLst>
            </p:cNvPr>
            <p:cNvSpPr/>
            <p:nvPr/>
          </p:nvSpPr>
          <p:spPr bwMode="auto">
            <a:xfrm>
              <a:off x="6321105" y="3815080"/>
              <a:ext cx="92869" cy="1026319"/>
            </a:xfrm>
            <a:prstGeom prst="rightBrace">
              <a:avLst>
                <a:gd name="adj1" fmla="val 30180"/>
                <a:gd name="adj2" fmla="val 25406"/>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mc:AlternateContent xmlns:mc="http://schemas.openxmlformats.org/markup-compatibility/2006" xmlns:a14="http://schemas.microsoft.com/office/drawing/2010/main">
          <mc:Choice Requires="a14">
            <p:sp>
              <p:nvSpPr>
                <p:cNvPr id="477" name="TextBox 476">
                  <a:extLst>
                    <a:ext uri="{FF2B5EF4-FFF2-40B4-BE49-F238E27FC236}">
                      <a16:creationId xmlns:a16="http://schemas.microsoft.com/office/drawing/2014/main" id="{912084E1-A876-479E-B6BD-ACF3083E835D}"/>
                    </a:ext>
                  </a:extLst>
                </p:cNvPr>
                <p:cNvSpPr txBox="1"/>
                <p:nvPr/>
              </p:nvSpPr>
              <p:spPr>
                <a:xfrm>
                  <a:off x="6435409" y="3944619"/>
                  <a:ext cx="434543"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𝑚𝑛</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13</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77" name="TextBox 476">
                  <a:extLst>
                    <a:ext uri="{FF2B5EF4-FFF2-40B4-BE49-F238E27FC236}">
                      <a16:creationId xmlns:a16="http://schemas.microsoft.com/office/drawing/2014/main" id="{912084E1-A876-479E-B6BD-ACF3083E835D}"/>
                    </a:ext>
                  </a:extLst>
                </p:cNvPr>
                <p:cNvSpPr txBox="1">
                  <a:spLocks noRot="1" noChangeAspect="1" noMove="1" noResize="1" noEditPoints="1" noAdjustHandles="1" noChangeArrowheads="1" noChangeShapeType="1" noTextEdit="1"/>
                </p:cNvSpPr>
                <p:nvPr/>
              </p:nvSpPr>
              <p:spPr>
                <a:xfrm>
                  <a:off x="6435409" y="3944619"/>
                  <a:ext cx="434543" cy="184666"/>
                </a:xfrm>
                <a:prstGeom prst="rect">
                  <a:avLst/>
                </a:prstGeom>
                <a:blipFill>
                  <a:blip r:embed="rId28"/>
                  <a:stretch>
                    <a:fillRect l="-4225" b="-9677"/>
                  </a:stretch>
                </a:blipFill>
              </p:spPr>
              <p:txBody>
                <a:bodyPr/>
                <a:lstStyle/>
                <a:p>
                  <a:r>
                    <a:rPr lang="en-US">
                      <a:noFill/>
                    </a:rPr>
                    <a:t> </a:t>
                  </a:r>
                </a:p>
              </p:txBody>
            </p:sp>
          </mc:Fallback>
        </mc:AlternateContent>
        <p:sp>
          <p:nvSpPr>
            <p:cNvPr id="478" name="Oval 477">
              <a:extLst>
                <a:ext uri="{FF2B5EF4-FFF2-40B4-BE49-F238E27FC236}">
                  <a16:creationId xmlns:a16="http://schemas.microsoft.com/office/drawing/2014/main" id="{FE801233-4CD6-4D68-801A-C9B8FFFEBF8C}"/>
                </a:ext>
              </a:extLst>
            </p:cNvPr>
            <p:cNvSpPr/>
            <p:nvPr/>
          </p:nvSpPr>
          <p:spPr bwMode="auto">
            <a:xfrm>
              <a:off x="7277338" y="3769836"/>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479" name="Rectangle 478">
              <a:extLst>
                <a:ext uri="{FF2B5EF4-FFF2-40B4-BE49-F238E27FC236}">
                  <a16:creationId xmlns:a16="http://schemas.microsoft.com/office/drawing/2014/main" id="{A97BA6AB-0851-4F40-86B6-855FBFD5EBB5}"/>
                </a:ext>
              </a:extLst>
            </p:cNvPr>
            <p:cNvSpPr/>
            <p:nvPr/>
          </p:nvSpPr>
          <p:spPr>
            <a:xfrm>
              <a:off x="7128596" y="3212107"/>
              <a:ext cx="538930"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Bus n</a:t>
              </a:r>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p:cxnSp>
          <p:nvCxnSpPr>
            <p:cNvPr id="480" name="Straight Arrow Connector 479">
              <a:extLst>
                <a:ext uri="{FF2B5EF4-FFF2-40B4-BE49-F238E27FC236}">
                  <a16:creationId xmlns:a16="http://schemas.microsoft.com/office/drawing/2014/main" id="{0D441A94-4E10-4E61-AEE1-F0BFE5B34BFD}"/>
                </a:ext>
              </a:extLst>
            </p:cNvPr>
            <p:cNvCxnSpPr>
              <a:cxnSpLocks/>
            </p:cNvCxnSpPr>
            <p:nvPr/>
          </p:nvCxnSpPr>
          <p:spPr bwMode="auto">
            <a:xfrm>
              <a:off x="7308534" y="3576161"/>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481" name="TextBox 480">
                  <a:extLst>
                    <a:ext uri="{FF2B5EF4-FFF2-40B4-BE49-F238E27FC236}">
                      <a16:creationId xmlns:a16="http://schemas.microsoft.com/office/drawing/2014/main" id="{C4789FEC-4C7B-4DBB-8F71-901FFD95A474}"/>
                    </a:ext>
                  </a:extLst>
                </p:cNvPr>
                <p:cNvSpPr txBox="1"/>
                <p:nvPr/>
              </p:nvSpPr>
              <p:spPr>
                <a:xfrm>
                  <a:off x="7214078" y="3812063"/>
                  <a:ext cx="256865"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81" name="TextBox 480">
                  <a:extLst>
                    <a:ext uri="{FF2B5EF4-FFF2-40B4-BE49-F238E27FC236}">
                      <a16:creationId xmlns:a16="http://schemas.microsoft.com/office/drawing/2014/main" id="{C4789FEC-4C7B-4DBB-8F71-901FFD95A474}"/>
                    </a:ext>
                  </a:extLst>
                </p:cNvPr>
                <p:cNvSpPr txBox="1">
                  <a:spLocks noRot="1" noChangeAspect="1" noMove="1" noResize="1" noEditPoints="1" noAdjustHandles="1" noChangeArrowheads="1" noChangeShapeType="1" noTextEdit="1"/>
                </p:cNvSpPr>
                <p:nvPr/>
              </p:nvSpPr>
              <p:spPr>
                <a:xfrm>
                  <a:off x="7214078" y="3812063"/>
                  <a:ext cx="256865" cy="184666"/>
                </a:xfrm>
                <a:prstGeom prst="rect">
                  <a:avLst/>
                </a:prstGeom>
                <a:blipFill>
                  <a:blip r:embed="rId29"/>
                  <a:stretch>
                    <a:fillRect l="-13953" r="-2326"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2" name="TextBox 481">
                  <a:extLst>
                    <a:ext uri="{FF2B5EF4-FFF2-40B4-BE49-F238E27FC236}">
                      <a16:creationId xmlns:a16="http://schemas.microsoft.com/office/drawing/2014/main" id="{8D5F7EC9-69F6-4324-9710-D26D1EA49582}"/>
                    </a:ext>
                  </a:extLst>
                </p:cNvPr>
                <p:cNvSpPr txBox="1"/>
                <p:nvPr/>
              </p:nvSpPr>
              <p:spPr>
                <a:xfrm>
                  <a:off x="7365686" y="3528695"/>
                  <a:ext cx="229807" cy="19543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Sup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up>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𝑖𝑛</m:t>
                            </m:r>
                          </m:sup>
                        </m:sSubSup>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82" name="TextBox 481">
                  <a:extLst>
                    <a:ext uri="{FF2B5EF4-FFF2-40B4-BE49-F238E27FC236}">
                      <a16:creationId xmlns:a16="http://schemas.microsoft.com/office/drawing/2014/main" id="{8D5F7EC9-69F6-4324-9710-D26D1EA49582}"/>
                    </a:ext>
                  </a:extLst>
                </p:cNvPr>
                <p:cNvSpPr txBox="1">
                  <a:spLocks noRot="1" noChangeAspect="1" noMove="1" noResize="1" noEditPoints="1" noAdjustHandles="1" noChangeArrowheads="1" noChangeShapeType="1" noTextEdit="1"/>
                </p:cNvSpPr>
                <p:nvPr/>
              </p:nvSpPr>
              <p:spPr>
                <a:xfrm>
                  <a:off x="7365686" y="3528695"/>
                  <a:ext cx="229807" cy="195438"/>
                </a:xfrm>
                <a:prstGeom prst="rect">
                  <a:avLst/>
                </a:prstGeom>
                <a:blipFill>
                  <a:blip r:embed="rId30"/>
                  <a:stretch>
                    <a:fillRect l="-15789" t="-3125" r="-2632" b="-15625"/>
                  </a:stretch>
                </a:blipFill>
              </p:spPr>
              <p:txBody>
                <a:bodyPr/>
                <a:lstStyle/>
                <a:p>
                  <a:r>
                    <a:rPr lang="en-US">
                      <a:noFill/>
                    </a:rPr>
                    <a:t> </a:t>
                  </a:r>
                </a:p>
              </p:txBody>
            </p:sp>
          </mc:Fallback>
        </mc:AlternateContent>
        <p:sp>
          <p:nvSpPr>
            <p:cNvPr id="483" name="Oval 482">
              <a:extLst>
                <a:ext uri="{FF2B5EF4-FFF2-40B4-BE49-F238E27FC236}">
                  <a16:creationId xmlns:a16="http://schemas.microsoft.com/office/drawing/2014/main" id="{1D4021CB-8371-457A-8C2A-6376C1B483BB}"/>
                </a:ext>
              </a:extLst>
            </p:cNvPr>
            <p:cNvSpPr/>
            <p:nvPr/>
          </p:nvSpPr>
          <p:spPr bwMode="auto">
            <a:xfrm>
              <a:off x="7260669" y="4296092"/>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484" name="Straight Arrow Connector 483">
              <a:extLst>
                <a:ext uri="{FF2B5EF4-FFF2-40B4-BE49-F238E27FC236}">
                  <a16:creationId xmlns:a16="http://schemas.microsoft.com/office/drawing/2014/main" id="{F07FA89E-2A84-43B6-B51D-2850D904222C}"/>
                </a:ext>
              </a:extLst>
            </p:cNvPr>
            <p:cNvCxnSpPr>
              <a:cxnSpLocks/>
            </p:cNvCxnSpPr>
            <p:nvPr/>
          </p:nvCxnSpPr>
          <p:spPr bwMode="auto">
            <a:xfrm>
              <a:off x="7291865" y="4102417"/>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485" name="TextBox 484">
                  <a:extLst>
                    <a:ext uri="{FF2B5EF4-FFF2-40B4-BE49-F238E27FC236}">
                      <a16:creationId xmlns:a16="http://schemas.microsoft.com/office/drawing/2014/main" id="{A370ED1E-0ED8-4237-8019-29D8AEF88C81}"/>
                    </a:ext>
                  </a:extLst>
                </p:cNvPr>
                <p:cNvSpPr txBox="1"/>
                <p:nvPr/>
              </p:nvSpPr>
              <p:spPr>
                <a:xfrm>
                  <a:off x="7180739" y="4335938"/>
                  <a:ext cx="256865"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85" name="TextBox 484">
                  <a:extLst>
                    <a:ext uri="{FF2B5EF4-FFF2-40B4-BE49-F238E27FC236}">
                      <a16:creationId xmlns:a16="http://schemas.microsoft.com/office/drawing/2014/main" id="{A370ED1E-0ED8-4237-8019-29D8AEF88C81}"/>
                    </a:ext>
                  </a:extLst>
                </p:cNvPr>
                <p:cNvSpPr txBox="1">
                  <a:spLocks noRot="1" noChangeAspect="1" noMove="1" noResize="1" noEditPoints="1" noAdjustHandles="1" noChangeArrowheads="1" noChangeShapeType="1" noTextEdit="1"/>
                </p:cNvSpPr>
                <p:nvPr/>
              </p:nvSpPr>
              <p:spPr>
                <a:xfrm>
                  <a:off x="7180739" y="4335938"/>
                  <a:ext cx="256865" cy="184666"/>
                </a:xfrm>
                <a:prstGeom prst="rect">
                  <a:avLst/>
                </a:prstGeom>
                <a:blipFill>
                  <a:blip r:embed="rId31"/>
                  <a:stretch>
                    <a:fillRect l="-14286" r="-476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6" name="TextBox 485">
                  <a:extLst>
                    <a:ext uri="{FF2B5EF4-FFF2-40B4-BE49-F238E27FC236}">
                      <a16:creationId xmlns:a16="http://schemas.microsoft.com/office/drawing/2014/main" id="{BD8B74C7-09A7-4D82-8CBD-A3DAD1929595}"/>
                    </a:ext>
                  </a:extLst>
                </p:cNvPr>
                <p:cNvSpPr txBox="1"/>
                <p:nvPr/>
              </p:nvSpPr>
              <p:spPr>
                <a:xfrm>
                  <a:off x="7349017" y="4054951"/>
                  <a:ext cx="229807" cy="19582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Sup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b>
                          <m:sup>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𝑖𝑛</m:t>
                            </m:r>
                          </m:sup>
                        </m:sSubSup>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86" name="TextBox 485">
                  <a:extLst>
                    <a:ext uri="{FF2B5EF4-FFF2-40B4-BE49-F238E27FC236}">
                      <a16:creationId xmlns:a16="http://schemas.microsoft.com/office/drawing/2014/main" id="{BD8B74C7-09A7-4D82-8CBD-A3DAD1929595}"/>
                    </a:ext>
                  </a:extLst>
                </p:cNvPr>
                <p:cNvSpPr txBox="1">
                  <a:spLocks noRot="1" noChangeAspect="1" noMove="1" noResize="1" noEditPoints="1" noAdjustHandles="1" noChangeArrowheads="1" noChangeShapeType="1" noTextEdit="1"/>
                </p:cNvSpPr>
                <p:nvPr/>
              </p:nvSpPr>
              <p:spPr>
                <a:xfrm>
                  <a:off x="7349017" y="4054951"/>
                  <a:ext cx="229807" cy="195823"/>
                </a:xfrm>
                <a:prstGeom prst="rect">
                  <a:avLst/>
                </a:prstGeom>
                <a:blipFill>
                  <a:blip r:embed="rId32"/>
                  <a:stretch>
                    <a:fillRect l="-16216" t="-3030" r="-5405" b="-12121"/>
                  </a:stretch>
                </a:blipFill>
              </p:spPr>
              <p:txBody>
                <a:bodyPr/>
                <a:lstStyle/>
                <a:p>
                  <a:r>
                    <a:rPr lang="en-US">
                      <a:noFill/>
                    </a:rPr>
                    <a:t> </a:t>
                  </a:r>
                </a:p>
              </p:txBody>
            </p:sp>
          </mc:Fallback>
        </mc:AlternateContent>
        <p:sp>
          <p:nvSpPr>
            <p:cNvPr id="487" name="Oval 486">
              <a:extLst>
                <a:ext uri="{FF2B5EF4-FFF2-40B4-BE49-F238E27FC236}">
                  <a16:creationId xmlns:a16="http://schemas.microsoft.com/office/drawing/2014/main" id="{80CC78A1-4B3B-4912-B0A7-2F8BF682C99F}"/>
                </a:ext>
              </a:extLst>
            </p:cNvPr>
            <p:cNvSpPr/>
            <p:nvPr/>
          </p:nvSpPr>
          <p:spPr bwMode="auto">
            <a:xfrm>
              <a:off x="7267813" y="4819967"/>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488" name="Straight Arrow Connector 487">
              <a:extLst>
                <a:ext uri="{FF2B5EF4-FFF2-40B4-BE49-F238E27FC236}">
                  <a16:creationId xmlns:a16="http://schemas.microsoft.com/office/drawing/2014/main" id="{559A6587-42A7-4784-9CD4-B3BAACBE4363}"/>
                </a:ext>
              </a:extLst>
            </p:cNvPr>
            <p:cNvCxnSpPr>
              <a:cxnSpLocks/>
            </p:cNvCxnSpPr>
            <p:nvPr/>
          </p:nvCxnSpPr>
          <p:spPr bwMode="auto">
            <a:xfrm>
              <a:off x="7299009" y="4626292"/>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489" name="TextBox 488">
                  <a:extLst>
                    <a:ext uri="{FF2B5EF4-FFF2-40B4-BE49-F238E27FC236}">
                      <a16:creationId xmlns:a16="http://schemas.microsoft.com/office/drawing/2014/main" id="{4EE73179-0C51-4EA5-8C26-F5492C3BCC13}"/>
                    </a:ext>
                  </a:extLst>
                </p:cNvPr>
                <p:cNvSpPr txBox="1"/>
                <p:nvPr/>
              </p:nvSpPr>
              <p:spPr>
                <a:xfrm>
                  <a:off x="7192645" y="4866958"/>
                  <a:ext cx="256865"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89" name="TextBox 488">
                  <a:extLst>
                    <a:ext uri="{FF2B5EF4-FFF2-40B4-BE49-F238E27FC236}">
                      <a16:creationId xmlns:a16="http://schemas.microsoft.com/office/drawing/2014/main" id="{4EE73179-0C51-4EA5-8C26-F5492C3BCC13}"/>
                    </a:ext>
                  </a:extLst>
                </p:cNvPr>
                <p:cNvSpPr txBox="1">
                  <a:spLocks noRot="1" noChangeAspect="1" noMove="1" noResize="1" noEditPoints="1" noAdjustHandles="1" noChangeArrowheads="1" noChangeShapeType="1" noTextEdit="1"/>
                </p:cNvSpPr>
                <p:nvPr/>
              </p:nvSpPr>
              <p:spPr>
                <a:xfrm>
                  <a:off x="7192645" y="4866958"/>
                  <a:ext cx="256865" cy="184666"/>
                </a:xfrm>
                <a:prstGeom prst="rect">
                  <a:avLst/>
                </a:prstGeom>
                <a:blipFill>
                  <a:blip r:embed="rId33"/>
                  <a:stretch>
                    <a:fillRect l="-14286" r="-476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0" name="TextBox 489">
                  <a:extLst>
                    <a:ext uri="{FF2B5EF4-FFF2-40B4-BE49-F238E27FC236}">
                      <a16:creationId xmlns:a16="http://schemas.microsoft.com/office/drawing/2014/main" id="{0EFD5872-BB38-4FA5-8192-45C26DD6042D}"/>
                    </a:ext>
                  </a:extLst>
                </p:cNvPr>
                <p:cNvSpPr txBox="1"/>
                <p:nvPr/>
              </p:nvSpPr>
              <p:spPr>
                <a:xfrm>
                  <a:off x="7356161" y="4578826"/>
                  <a:ext cx="229807" cy="19582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Sup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b>
                          <m:sup>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𝑖𝑛</m:t>
                            </m:r>
                          </m:sup>
                        </m:sSubSup>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90" name="TextBox 489">
                  <a:extLst>
                    <a:ext uri="{FF2B5EF4-FFF2-40B4-BE49-F238E27FC236}">
                      <a16:creationId xmlns:a16="http://schemas.microsoft.com/office/drawing/2014/main" id="{0EFD5872-BB38-4FA5-8192-45C26DD6042D}"/>
                    </a:ext>
                  </a:extLst>
                </p:cNvPr>
                <p:cNvSpPr txBox="1">
                  <a:spLocks noRot="1" noChangeAspect="1" noMove="1" noResize="1" noEditPoints="1" noAdjustHandles="1" noChangeArrowheads="1" noChangeShapeType="1" noTextEdit="1"/>
                </p:cNvSpPr>
                <p:nvPr/>
              </p:nvSpPr>
              <p:spPr>
                <a:xfrm>
                  <a:off x="7356161" y="4578826"/>
                  <a:ext cx="229807" cy="195823"/>
                </a:xfrm>
                <a:prstGeom prst="rect">
                  <a:avLst/>
                </a:prstGeom>
                <a:blipFill>
                  <a:blip r:embed="rId34"/>
                  <a:stretch>
                    <a:fillRect l="-16216" t="-3125" r="-5405" b="-15625"/>
                  </a:stretch>
                </a:blipFill>
              </p:spPr>
              <p:txBody>
                <a:bodyPr/>
                <a:lstStyle/>
                <a:p>
                  <a:r>
                    <a:rPr lang="en-US">
                      <a:noFill/>
                    </a:rPr>
                    <a:t> </a:t>
                  </a:r>
                </a:p>
              </p:txBody>
            </p:sp>
          </mc:Fallback>
        </mc:AlternateContent>
        <p:grpSp>
          <p:nvGrpSpPr>
            <p:cNvPr id="491" name="Group 490">
              <a:extLst>
                <a:ext uri="{FF2B5EF4-FFF2-40B4-BE49-F238E27FC236}">
                  <a16:creationId xmlns:a16="http://schemas.microsoft.com/office/drawing/2014/main" id="{70CBFB4F-3644-4DAD-B734-A84CF2528FD2}"/>
                </a:ext>
              </a:extLst>
            </p:cNvPr>
            <p:cNvGrpSpPr/>
            <p:nvPr/>
          </p:nvGrpSpPr>
          <p:grpSpPr>
            <a:xfrm flipH="1">
              <a:off x="7316790" y="3749904"/>
              <a:ext cx="1646475" cy="1441537"/>
              <a:chOff x="696119" y="3940881"/>
              <a:chExt cx="1646475" cy="1441537"/>
            </a:xfrm>
          </p:grpSpPr>
          <p:grpSp>
            <p:nvGrpSpPr>
              <p:cNvPr id="561" name="Group 560">
                <a:extLst>
                  <a:ext uri="{FF2B5EF4-FFF2-40B4-BE49-F238E27FC236}">
                    <a16:creationId xmlns:a16="http://schemas.microsoft.com/office/drawing/2014/main" id="{E2787BDA-079C-471E-AFA5-7C0274C4857D}"/>
                  </a:ext>
                </a:extLst>
              </p:cNvPr>
              <p:cNvGrpSpPr/>
              <p:nvPr/>
            </p:nvGrpSpPr>
            <p:grpSpPr>
              <a:xfrm>
                <a:off x="800894" y="4464759"/>
                <a:ext cx="1541700" cy="106532"/>
                <a:chOff x="800894" y="4490954"/>
                <a:chExt cx="1541700" cy="106532"/>
              </a:xfrm>
            </p:grpSpPr>
            <p:sp>
              <p:nvSpPr>
                <p:cNvPr id="577" name="Rectangle 576">
                  <a:extLst>
                    <a:ext uri="{FF2B5EF4-FFF2-40B4-BE49-F238E27FC236}">
                      <a16:creationId xmlns:a16="http://schemas.microsoft.com/office/drawing/2014/main" id="{7FF2603A-B7D8-47AD-9BC1-BE6462B1214A}"/>
                    </a:ext>
                  </a:extLst>
                </p:cNvPr>
                <p:cNvSpPr/>
                <p:nvPr/>
              </p:nvSpPr>
              <p:spPr bwMode="auto">
                <a:xfrm flipH="1">
                  <a:off x="1022350" y="449095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578" name="Straight Connector 577">
                  <a:extLst>
                    <a:ext uri="{FF2B5EF4-FFF2-40B4-BE49-F238E27FC236}">
                      <a16:creationId xmlns:a16="http://schemas.microsoft.com/office/drawing/2014/main" id="{43552E69-E9AB-4BB8-A277-E2AC18AFBAAA}"/>
                    </a:ext>
                  </a:extLst>
                </p:cNvPr>
                <p:cNvCxnSpPr>
                  <a:cxnSpLocks/>
                </p:cNvCxnSpPr>
                <p:nvPr/>
              </p:nvCxnSpPr>
              <p:spPr bwMode="auto">
                <a:xfrm flipH="1">
                  <a:off x="1299764" y="4544220"/>
                  <a:ext cx="104283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9" name="Straight Connector 578">
                  <a:extLst>
                    <a:ext uri="{FF2B5EF4-FFF2-40B4-BE49-F238E27FC236}">
                      <a16:creationId xmlns:a16="http://schemas.microsoft.com/office/drawing/2014/main" id="{A22FCC4E-2D4D-4D4D-899E-D4F85F97CD5E}"/>
                    </a:ext>
                  </a:extLst>
                </p:cNvPr>
                <p:cNvCxnSpPr>
                  <a:cxnSpLocks/>
                </p:cNvCxnSpPr>
                <p:nvPr/>
              </p:nvCxnSpPr>
              <p:spPr bwMode="auto">
                <a:xfrm>
                  <a:off x="800894" y="45489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562" name="Group 561">
                <a:extLst>
                  <a:ext uri="{FF2B5EF4-FFF2-40B4-BE49-F238E27FC236}">
                    <a16:creationId xmlns:a16="http://schemas.microsoft.com/office/drawing/2014/main" id="{0D84C26B-9B31-4B88-A200-80BF5D87BEE1}"/>
                  </a:ext>
                </a:extLst>
              </p:cNvPr>
              <p:cNvGrpSpPr/>
              <p:nvPr/>
            </p:nvGrpSpPr>
            <p:grpSpPr>
              <a:xfrm>
                <a:off x="798513" y="4988638"/>
                <a:ext cx="1526621" cy="106532"/>
                <a:chOff x="798513" y="4988638"/>
                <a:chExt cx="1526621" cy="106532"/>
              </a:xfrm>
            </p:grpSpPr>
            <p:sp>
              <p:nvSpPr>
                <p:cNvPr id="574" name="Rectangle 573">
                  <a:extLst>
                    <a:ext uri="{FF2B5EF4-FFF2-40B4-BE49-F238E27FC236}">
                      <a16:creationId xmlns:a16="http://schemas.microsoft.com/office/drawing/2014/main" id="{C17E5B77-AB07-4D49-8CA6-742F58E93EE6}"/>
                    </a:ext>
                  </a:extLst>
                </p:cNvPr>
                <p:cNvSpPr/>
                <p:nvPr/>
              </p:nvSpPr>
              <p:spPr bwMode="auto">
                <a:xfrm flipH="1">
                  <a:off x="1022350" y="4988638"/>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575" name="Straight Connector 574">
                  <a:extLst>
                    <a:ext uri="{FF2B5EF4-FFF2-40B4-BE49-F238E27FC236}">
                      <a16:creationId xmlns:a16="http://schemas.microsoft.com/office/drawing/2014/main" id="{7F665EE3-0557-4DB8-946F-CC1548FD157E}"/>
                    </a:ext>
                  </a:extLst>
                </p:cNvPr>
                <p:cNvCxnSpPr>
                  <a:cxnSpLocks/>
                  <a:stCxn id="574" idx="1"/>
                </p:cNvCxnSpPr>
                <p:nvPr/>
              </p:nvCxnSpPr>
              <p:spPr bwMode="auto">
                <a:xfrm>
                  <a:off x="1297558" y="5041904"/>
                  <a:ext cx="10275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6" name="Straight Connector 575">
                  <a:extLst>
                    <a:ext uri="{FF2B5EF4-FFF2-40B4-BE49-F238E27FC236}">
                      <a16:creationId xmlns:a16="http://schemas.microsoft.com/office/drawing/2014/main" id="{5356BD9A-286F-4197-A50F-0D1B0A4F3424}"/>
                    </a:ext>
                  </a:extLst>
                </p:cNvPr>
                <p:cNvCxnSpPr>
                  <a:cxnSpLocks/>
                </p:cNvCxnSpPr>
                <p:nvPr/>
              </p:nvCxnSpPr>
              <p:spPr bwMode="auto">
                <a:xfrm>
                  <a:off x="798513" y="5046666"/>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563" name="Straight Connector 562">
                <a:extLst>
                  <a:ext uri="{FF2B5EF4-FFF2-40B4-BE49-F238E27FC236}">
                    <a16:creationId xmlns:a16="http://schemas.microsoft.com/office/drawing/2014/main" id="{AFF12314-B3BA-45D3-B3B7-83C5E537D61A}"/>
                  </a:ext>
                </a:extLst>
              </p:cNvPr>
              <p:cNvCxnSpPr>
                <a:cxnSpLocks/>
              </p:cNvCxnSpPr>
              <p:nvPr/>
            </p:nvCxnSpPr>
            <p:spPr bwMode="auto">
              <a:xfrm>
                <a:off x="803275" y="3990975"/>
                <a:ext cx="0" cy="133667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564" name="Group 563">
                <a:extLst>
                  <a:ext uri="{FF2B5EF4-FFF2-40B4-BE49-F238E27FC236}">
                    <a16:creationId xmlns:a16="http://schemas.microsoft.com/office/drawing/2014/main" id="{2462ED34-061E-44B2-B5A3-B9AE941744A0}"/>
                  </a:ext>
                </a:extLst>
              </p:cNvPr>
              <p:cNvGrpSpPr/>
              <p:nvPr/>
            </p:nvGrpSpPr>
            <p:grpSpPr>
              <a:xfrm flipH="1">
                <a:off x="696119" y="5330031"/>
                <a:ext cx="233363" cy="52387"/>
                <a:chOff x="1473994" y="2859882"/>
                <a:chExt cx="233363" cy="52387"/>
              </a:xfrm>
            </p:grpSpPr>
            <p:cxnSp>
              <p:nvCxnSpPr>
                <p:cNvPr id="569" name="Straight Connector 568">
                  <a:extLst>
                    <a:ext uri="{FF2B5EF4-FFF2-40B4-BE49-F238E27FC236}">
                      <a16:creationId xmlns:a16="http://schemas.microsoft.com/office/drawing/2014/main" id="{8A6B5E9E-4D5A-4F09-AEAF-1430A5D64039}"/>
                    </a:ext>
                  </a:extLst>
                </p:cNvPr>
                <p:cNvCxnSpPr>
                  <a:cxnSpLocks/>
                </p:cNvCxnSpPr>
                <p:nvPr/>
              </p:nvCxnSpPr>
              <p:spPr bwMode="auto">
                <a:xfrm flipH="1">
                  <a:off x="1473994" y="28598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0" name="Straight Connector 569">
                  <a:extLst>
                    <a:ext uri="{FF2B5EF4-FFF2-40B4-BE49-F238E27FC236}">
                      <a16:creationId xmlns:a16="http://schemas.microsoft.com/office/drawing/2014/main" id="{0483D273-8E91-4CC9-B8E4-87F334CD6425}"/>
                    </a:ext>
                  </a:extLst>
                </p:cNvPr>
                <p:cNvCxnSpPr>
                  <a:cxnSpLocks/>
                </p:cNvCxnSpPr>
                <p:nvPr/>
              </p:nvCxnSpPr>
              <p:spPr bwMode="auto">
                <a:xfrm>
                  <a:off x="1643063"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1" name="Straight Connector 570">
                  <a:extLst>
                    <a:ext uri="{FF2B5EF4-FFF2-40B4-BE49-F238E27FC236}">
                      <a16:creationId xmlns:a16="http://schemas.microsoft.com/office/drawing/2014/main" id="{009B0DD3-2C13-4FC2-93CB-FBD5F8EAB513}"/>
                    </a:ext>
                  </a:extLst>
                </p:cNvPr>
                <p:cNvCxnSpPr>
                  <a:cxnSpLocks/>
                </p:cNvCxnSpPr>
                <p:nvPr/>
              </p:nvCxnSpPr>
              <p:spPr bwMode="auto">
                <a:xfrm>
                  <a:off x="1593057"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2" name="Straight Connector 571">
                  <a:extLst>
                    <a:ext uri="{FF2B5EF4-FFF2-40B4-BE49-F238E27FC236}">
                      <a16:creationId xmlns:a16="http://schemas.microsoft.com/office/drawing/2014/main" id="{8CC8FB23-263F-4B92-8D6D-C17FE2CD39C8}"/>
                    </a:ext>
                  </a:extLst>
                </p:cNvPr>
                <p:cNvCxnSpPr>
                  <a:cxnSpLocks/>
                </p:cNvCxnSpPr>
                <p:nvPr/>
              </p:nvCxnSpPr>
              <p:spPr bwMode="auto">
                <a:xfrm>
                  <a:off x="1543051"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3" name="Straight Connector 572">
                  <a:extLst>
                    <a:ext uri="{FF2B5EF4-FFF2-40B4-BE49-F238E27FC236}">
                      <a16:creationId xmlns:a16="http://schemas.microsoft.com/office/drawing/2014/main" id="{75A8170F-A7A0-4573-A468-E8C359EB78B8}"/>
                    </a:ext>
                  </a:extLst>
                </p:cNvPr>
                <p:cNvCxnSpPr>
                  <a:cxnSpLocks/>
                </p:cNvCxnSpPr>
                <p:nvPr/>
              </p:nvCxnSpPr>
              <p:spPr bwMode="auto">
                <a:xfrm>
                  <a:off x="1493045"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565" name="Group 564">
                <a:extLst>
                  <a:ext uri="{FF2B5EF4-FFF2-40B4-BE49-F238E27FC236}">
                    <a16:creationId xmlns:a16="http://schemas.microsoft.com/office/drawing/2014/main" id="{44D0029F-91FE-4966-BC0F-9E1A5B5861E2}"/>
                  </a:ext>
                </a:extLst>
              </p:cNvPr>
              <p:cNvGrpSpPr/>
              <p:nvPr/>
            </p:nvGrpSpPr>
            <p:grpSpPr>
              <a:xfrm>
                <a:off x="803027" y="3940881"/>
                <a:ext cx="1522107" cy="106532"/>
                <a:chOff x="803027" y="3940881"/>
                <a:chExt cx="1522107" cy="106532"/>
              </a:xfrm>
            </p:grpSpPr>
            <p:sp>
              <p:nvSpPr>
                <p:cNvPr id="566" name="Rectangle 565">
                  <a:extLst>
                    <a:ext uri="{FF2B5EF4-FFF2-40B4-BE49-F238E27FC236}">
                      <a16:creationId xmlns:a16="http://schemas.microsoft.com/office/drawing/2014/main" id="{9896811B-C37B-4383-BC77-31F846DC7A44}"/>
                    </a:ext>
                  </a:extLst>
                </p:cNvPr>
                <p:cNvSpPr/>
                <p:nvPr/>
              </p:nvSpPr>
              <p:spPr bwMode="auto">
                <a:xfrm flipH="1">
                  <a:off x="1022350" y="3940881"/>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567" name="Straight Connector 566">
                  <a:extLst>
                    <a:ext uri="{FF2B5EF4-FFF2-40B4-BE49-F238E27FC236}">
                      <a16:creationId xmlns:a16="http://schemas.microsoft.com/office/drawing/2014/main" id="{E0ADF1F0-903A-4FB8-B4B9-95D45523C0FE}"/>
                    </a:ext>
                  </a:extLst>
                </p:cNvPr>
                <p:cNvCxnSpPr>
                  <a:cxnSpLocks/>
                  <a:stCxn id="566" idx="1"/>
                </p:cNvCxnSpPr>
                <p:nvPr/>
              </p:nvCxnSpPr>
              <p:spPr bwMode="auto">
                <a:xfrm>
                  <a:off x="1297558" y="3994147"/>
                  <a:ext cx="10275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68" name="Straight Connector 567">
                  <a:extLst>
                    <a:ext uri="{FF2B5EF4-FFF2-40B4-BE49-F238E27FC236}">
                      <a16:creationId xmlns:a16="http://schemas.microsoft.com/office/drawing/2014/main" id="{B3145739-C66F-41FC-AFC9-47CAAC753594}"/>
                    </a:ext>
                  </a:extLst>
                </p:cNvPr>
                <p:cNvCxnSpPr>
                  <a:cxnSpLocks/>
                  <a:endCxn id="566" idx="3"/>
                </p:cNvCxnSpPr>
                <p:nvPr/>
              </p:nvCxnSpPr>
              <p:spPr bwMode="auto">
                <a:xfrm>
                  <a:off x="803027" y="3994147"/>
                  <a:ext cx="21932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sp>
          <p:nvSpPr>
            <p:cNvPr id="495" name="Rectangle 494">
              <a:extLst>
                <a:ext uri="{FF2B5EF4-FFF2-40B4-BE49-F238E27FC236}">
                  <a16:creationId xmlns:a16="http://schemas.microsoft.com/office/drawing/2014/main" id="{E347C86F-976D-498B-93C1-0795B0919857}"/>
                </a:ext>
              </a:extLst>
            </p:cNvPr>
            <p:cNvSpPr/>
            <p:nvPr/>
          </p:nvSpPr>
          <p:spPr>
            <a:xfrm>
              <a:off x="5804786" y="3208139"/>
              <a:ext cx="583814"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Line 2</a:t>
              </a:r>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496" name="Rectangle 495">
              <a:extLst>
                <a:ext uri="{FF2B5EF4-FFF2-40B4-BE49-F238E27FC236}">
                  <a16:creationId xmlns:a16="http://schemas.microsoft.com/office/drawing/2014/main" id="{0934AB33-F967-4C69-A66F-19CF78B23962}"/>
                </a:ext>
              </a:extLst>
            </p:cNvPr>
            <p:cNvSpPr/>
            <p:nvPr/>
          </p:nvSpPr>
          <p:spPr>
            <a:xfrm>
              <a:off x="8270173" y="3153529"/>
              <a:ext cx="502061"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Load</a:t>
              </a:r>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mc:AlternateContent xmlns:mc="http://schemas.openxmlformats.org/markup-compatibility/2006" xmlns:a14="http://schemas.microsoft.com/office/drawing/2010/main">
          <mc:Choice Requires="a14">
            <p:sp>
              <p:nvSpPr>
                <p:cNvPr id="497" name="TextBox 496">
                  <a:extLst>
                    <a:ext uri="{FF2B5EF4-FFF2-40B4-BE49-F238E27FC236}">
                      <a16:creationId xmlns:a16="http://schemas.microsoft.com/office/drawing/2014/main" id="{1C81A8E8-83E6-4654-A2D2-188BD7DE1016}"/>
                    </a:ext>
                  </a:extLst>
                </p:cNvPr>
                <p:cNvSpPr txBox="1"/>
                <p:nvPr/>
              </p:nvSpPr>
              <p:spPr>
                <a:xfrm>
                  <a:off x="1135849" y="5042376"/>
                  <a:ext cx="210058"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en-US" sz="12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𝒁</m:t>
                            </m:r>
                          </m:e>
                          <m:sub>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𝑘</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97" name="TextBox 496">
                  <a:extLst>
                    <a:ext uri="{FF2B5EF4-FFF2-40B4-BE49-F238E27FC236}">
                      <a16:creationId xmlns:a16="http://schemas.microsoft.com/office/drawing/2014/main" id="{1C81A8E8-83E6-4654-A2D2-188BD7DE1016}"/>
                    </a:ext>
                  </a:extLst>
                </p:cNvPr>
                <p:cNvSpPr txBox="1">
                  <a:spLocks noRot="1" noChangeAspect="1" noMove="1" noResize="1" noEditPoints="1" noAdjustHandles="1" noChangeArrowheads="1" noChangeShapeType="1" noTextEdit="1"/>
                </p:cNvSpPr>
                <p:nvPr/>
              </p:nvSpPr>
              <p:spPr>
                <a:xfrm>
                  <a:off x="1135849" y="5042376"/>
                  <a:ext cx="210058" cy="184666"/>
                </a:xfrm>
                <a:prstGeom prst="rect">
                  <a:avLst/>
                </a:prstGeom>
                <a:blipFill>
                  <a:blip r:embed="rId35"/>
                  <a:stretch>
                    <a:fillRect l="-17143" r="-5714"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8" name="TextBox 497">
                  <a:extLst>
                    <a:ext uri="{FF2B5EF4-FFF2-40B4-BE49-F238E27FC236}">
                      <a16:creationId xmlns:a16="http://schemas.microsoft.com/office/drawing/2014/main" id="{8BA80E23-3AF4-424F-B163-047B36D4454E}"/>
                    </a:ext>
                  </a:extLst>
                </p:cNvPr>
                <p:cNvSpPr txBox="1"/>
                <p:nvPr/>
              </p:nvSpPr>
              <p:spPr>
                <a:xfrm>
                  <a:off x="3157058" y="5056346"/>
                  <a:ext cx="314509"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en-US" sz="12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𝒁</m:t>
                            </m:r>
                          </m:e>
                          <m:sub>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𝑘𝑚</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98" name="TextBox 497">
                  <a:extLst>
                    <a:ext uri="{FF2B5EF4-FFF2-40B4-BE49-F238E27FC236}">
                      <a16:creationId xmlns:a16="http://schemas.microsoft.com/office/drawing/2014/main" id="{8BA80E23-3AF4-424F-B163-047B36D4454E}"/>
                    </a:ext>
                  </a:extLst>
                </p:cNvPr>
                <p:cNvSpPr txBox="1">
                  <a:spLocks noRot="1" noChangeAspect="1" noMove="1" noResize="1" noEditPoints="1" noAdjustHandles="1" noChangeArrowheads="1" noChangeShapeType="1" noTextEdit="1"/>
                </p:cNvSpPr>
                <p:nvPr/>
              </p:nvSpPr>
              <p:spPr>
                <a:xfrm>
                  <a:off x="3157058" y="5056346"/>
                  <a:ext cx="314509" cy="184666"/>
                </a:xfrm>
                <a:prstGeom prst="rect">
                  <a:avLst/>
                </a:prstGeom>
                <a:blipFill>
                  <a:blip r:embed="rId36"/>
                  <a:stretch>
                    <a:fillRect l="-11765" r="-392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9" name="TextBox 498">
                  <a:extLst>
                    <a:ext uri="{FF2B5EF4-FFF2-40B4-BE49-F238E27FC236}">
                      <a16:creationId xmlns:a16="http://schemas.microsoft.com/office/drawing/2014/main" id="{78DFDDCA-3426-42BE-8812-07B12759773C}"/>
                    </a:ext>
                  </a:extLst>
                </p:cNvPr>
                <p:cNvSpPr txBox="1"/>
                <p:nvPr/>
              </p:nvSpPr>
              <p:spPr>
                <a:xfrm>
                  <a:off x="5702777" y="5059203"/>
                  <a:ext cx="320922"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en-US" sz="12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𝒁</m:t>
                            </m:r>
                          </m:e>
                          <m:sub>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𝑚𝑛</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99" name="TextBox 498">
                  <a:extLst>
                    <a:ext uri="{FF2B5EF4-FFF2-40B4-BE49-F238E27FC236}">
                      <a16:creationId xmlns:a16="http://schemas.microsoft.com/office/drawing/2014/main" id="{78DFDDCA-3426-42BE-8812-07B12759773C}"/>
                    </a:ext>
                  </a:extLst>
                </p:cNvPr>
                <p:cNvSpPr txBox="1">
                  <a:spLocks noRot="1" noChangeAspect="1" noMove="1" noResize="1" noEditPoints="1" noAdjustHandles="1" noChangeArrowheads="1" noChangeShapeType="1" noTextEdit="1"/>
                </p:cNvSpPr>
                <p:nvPr/>
              </p:nvSpPr>
              <p:spPr>
                <a:xfrm>
                  <a:off x="5702777" y="5059203"/>
                  <a:ext cx="320922" cy="184666"/>
                </a:xfrm>
                <a:prstGeom prst="rect">
                  <a:avLst/>
                </a:prstGeom>
                <a:blipFill>
                  <a:blip r:embed="rId37"/>
                  <a:stretch>
                    <a:fillRect l="-11321"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0" name="TextBox 499">
                  <a:extLst>
                    <a:ext uri="{FF2B5EF4-FFF2-40B4-BE49-F238E27FC236}">
                      <a16:creationId xmlns:a16="http://schemas.microsoft.com/office/drawing/2014/main" id="{A679BF64-1AD1-4A78-AA93-8EB17F22282B}"/>
                    </a:ext>
                  </a:extLst>
                </p:cNvPr>
                <p:cNvSpPr txBox="1"/>
                <p:nvPr/>
              </p:nvSpPr>
              <p:spPr>
                <a:xfrm>
                  <a:off x="8424863" y="5020626"/>
                  <a:ext cx="215122"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en-US" sz="12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𝒁</m:t>
                            </m:r>
                          </m:e>
                          <m:sub>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𝑛</m:t>
                            </m:r>
                          </m:sub>
                        </m:sSub>
                      </m:oMath>
                    </m:oMathPara>
                  </a14:m>
                  <a:endParaRPr kumimoji="0" lang="en-US" sz="12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500" name="TextBox 499">
                  <a:extLst>
                    <a:ext uri="{FF2B5EF4-FFF2-40B4-BE49-F238E27FC236}">
                      <a16:creationId xmlns:a16="http://schemas.microsoft.com/office/drawing/2014/main" id="{A679BF64-1AD1-4A78-AA93-8EB17F22282B}"/>
                    </a:ext>
                  </a:extLst>
                </p:cNvPr>
                <p:cNvSpPr txBox="1">
                  <a:spLocks noRot="1" noChangeAspect="1" noMove="1" noResize="1" noEditPoints="1" noAdjustHandles="1" noChangeArrowheads="1" noChangeShapeType="1" noTextEdit="1"/>
                </p:cNvSpPr>
                <p:nvPr/>
              </p:nvSpPr>
              <p:spPr>
                <a:xfrm>
                  <a:off x="8424863" y="5020626"/>
                  <a:ext cx="215122" cy="184666"/>
                </a:xfrm>
                <a:prstGeom prst="rect">
                  <a:avLst/>
                </a:prstGeom>
                <a:blipFill>
                  <a:blip r:embed="rId38"/>
                  <a:stretch>
                    <a:fillRect l="-17143" r="-2857"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1" name="TextBox 500">
                  <a:extLst>
                    <a:ext uri="{FF2B5EF4-FFF2-40B4-BE49-F238E27FC236}">
                      <a16:creationId xmlns:a16="http://schemas.microsoft.com/office/drawing/2014/main" id="{121D78E6-CE39-439B-A8D2-81207E6C703D}"/>
                    </a:ext>
                  </a:extLst>
                </p:cNvPr>
                <p:cNvSpPr txBox="1"/>
                <p:nvPr/>
              </p:nvSpPr>
              <p:spPr>
                <a:xfrm>
                  <a:off x="2110264" y="4064477"/>
                  <a:ext cx="223394" cy="19960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Sup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b>
                          <m:sup>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𝑖𝑛</m:t>
                            </m:r>
                          </m:sup>
                        </m:sSubSup>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501" name="TextBox 500">
                  <a:extLst>
                    <a:ext uri="{FF2B5EF4-FFF2-40B4-BE49-F238E27FC236}">
                      <a16:creationId xmlns:a16="http://schemas.microsoft.com/office/drawing/2014/main" id="{121D78E6-CE39-439B-A8D2-81207E6C703D}"/>
                    </a:ext>
                  </a:extLst>
                </p:cNvPr>
                <p:cNvSpPr txBox="1">
                  <a:spLocks noRot="1" noChangeAspect="1" noMove="1" noResize="1" noEditPoints="1" noAdjustHandles="1" noChangeArrowheads="1" noChangeShapeType="1" noTextEdit="1"/>
                </p:cNvSpPr>
                <p:nvPr/>
              </p:nvSpPr>
              <p:spPr>
                <a:xfrm>
                  <a:off x="2110264" y="4064477"/>
                  <a:ext cx="223394" cy="199606"/>
                </a:xfrm>
                <a:prstGeom prst="rect">
                  <a:avLst/>
                </a:prstGeom>
                <a:blipFill>
                  <a:blip r:embed="rId39"/>
                  <a:stretch>
                    <a:fillRect l="-16216" t="-3030" r="-5405"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2" name="TextBox 501">
                  <a:extLst>
                    <a:ext uri="{FF2B5EF4-FFF2-40B4-BE49-F238E27FC236}">
                      <a16:creationId xmlns:a16="http://schemas.microsoft.com/office/drawing/2014/main" id="{1D60D08D-45A2-4759-9BBC-B8FD094BFD12}"/>
                    </a:ext>
                  </a:extLst>
                </p:cNvPr>
                <p:cNvSpPr txBox="1"/>
                <p:nvPr/>
              </p:nvSpPr>
              <p:spPr>
                <a:xfrm>
                  <a:off x="2113439" y="4601052"/>
                  <a:ext cx="223394" cy="19960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Sup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b>
                          <m:sup>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𝑖𝑛</m:t>
                            </m:r>
                          </m:sup>
                        </m:sSubSup>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502" name="TextBox 501">
                  <a:extLst>
                    <a:ext uri="{FF2B5EF4-FFF2-40B4-BE49-F238E27FC236}">
                      <a16:creationId xmlns:a16="http://schemas.microsoft.com/office/drawing/2014/main" id="{1D60D08D-45A2-4759-9BBC-B8FD094BFD12}"/>
                    </a:ext>
                  </a:extLst>
                </p:cNvPr>
                <p:cNvSpPr txBox="1">
                  <a:spLocks noRot="1" noChangeAspect="1" noMove="1" noResize="1" noEditPoints="1" noAdjustHandles="1" noChangeArrowheads="1" noChangeShapeType="1" noTextEdit="1"/>
                </p:cNvSpPr>
                <p:nvPr/>
              </p:nvSpPr>
              <p:spPr>
                <a:xfrm>
                  <a:off x="2113439" y="4601052"/>
                  <a:ext cx="223394" cy="199606"/>
                </a:xfrm>
                <a:prstGeom prst="rect">
                  <a:avLst/>
                </a:prstGeom>
                <a:blipFill>
                  <a:blip r:embed="rId40"/>
                  <a:stretch>
                    <a:fillRect l="-16667" t="-3030" r="-5556"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3" name="TextBox 502">
                  <a:extLst>
                    <a:ext uri="{FF2B5EF4-FFF2-40B4-BE49-F238E27FC236}">
                      <a16:creationId xmlns:a16="http://schemas.microsoft.com/office/drawing/2014/main" id="{4D78C199-B127-4587-BE2C-ED398968BCC1}"/>
                    </a:ext>
                  </a:extLst>
                </p:cNvPr>
                <p:cNvSpPr txBox="1"/>
                <p:nvPr/>
              </p:nvSpPr>
              <p:spPr>
                <a:xfrm>
                  <a:off x="4634389" y="4054952"/>
                  <a:ext cx="261867" cy="19582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Sup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b>
                          <m:sup>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𝑖𝑛</m:t>
                            </m:r>
                          </m:sup>
                        </m:sSubSup>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503" name="TextBox 502">
                  <a:extLst>
                    <a:ext uri="{FF2B5EF4-FFF2-40B4-BE49-F238E27FC236}">
                      <a16:creationId xmlns:a16="http://schemas.microsoft.com/office/drawing/2014/main" id="{4D78C199-B127-4587-BE2C-ED398968BCC1}"/>
                    </a:ext>
                  </a:extLst>
                </p:cNvPr>
                <p:cNvSpPr txBox="1">
                  <a:spLocks noRot="1" noChangeAspect="1" noMove="1" noResize="1" noEditPoints="1" noAdjustHandles="1" noChangeArrowheads="1" noChangeShapeType="1" noTextEdit="1"/>
                </p:cNvSpPr>
                <p:nvPr/>
              </p:nvSpPr>
              <p:spPr>
                <a:xfrm>
                  <a:off x="4634389" y="4054952"/>
                  <a:ext cx="261867" cy="195823"/>
                </a:xfrm>
                <a:prstGeom prst="rect">
                  <a:avLst/>
                </a:prstGeom>
                <a:blipFill>
                  <a:blip r:embed="rId41"/>
                  <a:stretch>
                    <a:fillRect l="-13953" t="-3030" r="-2326" b="-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4" name="TextBox 503">
                  <a:extLst>
                    <a:ext uri="{FF2B5EF4-FFF2-40B4-BE49-F238E27FC236}">
                      <a16:creationId xmlns:a16="http://schemas.microsoft.com/office/drawing/2014/main" id="{56C0A71B-6A4A-4D51-A2B1-FDE07151AD68}"/>
                    </a:ext>
                  </a:extLst>
                </p:cNvPr>
                <p:cNvSpPr txBox="1"/>
                <p:nvPr/>
              </p:nvSpPr>
              <p:spPr>
                <a:xfrm>
                  <a:off x="4637564" y="4591527"/>
                  <a:ext cx="261867" cy="19582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Sup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b>
                          <m:sup>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𝑖𝑛</m:t>
                            </m:r>
                          </m:sup>
                        </m:sSubSup>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504" name="TextBox 503">
                  <a:extLst>
                    <a:ext uri="{FF2B5EF4-FFF2-40B4-BE49-F238E27FC236}">
                      <a16:creationId xmlns:a16="http://schemas.microsoft.com/office/drawing/2014/main" id="{56C0A71B-6A4A-4D51-A2B1-FDE07151AD68}"/>
                    </a:ext>
                  </a:extLst>
                </p:cNvPr>
                <p:cNvSpPr txBox="1">
                  <a:spLocks noRot="1" noChangeAspect="1" noMove="1" noResize="1" noEditPoints="1" noAdjustHandles="1" noChangeArrowheads="1" noChangeShapeType="1" noTextEdit="1"/>
                </p:cNvSpPr>
                <p:nvPr/>
              </p:nvSpPr>
              <p:spPr>
                <a:xfrm>
                  <a:off x="4637564" y="4591527"/>
                  <a:ext cx="261867" cy="195823"/>
                </a:xfrm>
                <a:prstGeom prst="rect">
                  <a:avLst/>
                </a:prstGeom>
                <a:blipFill>
                  <a:blip r:embed="rId42"/>
                  <a:stretch>
                    <a:fillRect l="-13953" t="-3030" r="-2326" b="-12121"/>
                  </a:stretch>
                </a:blipFill>
              </p:spPr>
              <p:txBody>
                <a:bodyPr/>
                <a:lstStyle/>
                <a:p>
                  <a:r>
                    <a:rPr lang="en-US">
                      <a:noFill/>
                    </a:rPr>
                    <a:t> </a:t>
                  </a:r>
                </a:p>
              </p:txBody>
            </p:sp>
          </mc:Fallback>
        </mc:AlternateContent>
        <p:cxnSp>
          <p:nvCxnSpPr>
            <p:cNvPr id="505" name="Straight Arrow Connector 504">
              <a:extLst>
                <a:ext uri="{FF2B5EF4-FFF2-40B4-BE49-F238E27FC236}">
                  <a16:creationId xmlns:a16="http://schemas.microsoft.com/office/drawing/2014/main" id="{4FCC0A91-695F-4A8E-AF48-AB53D1B843B1}"/>
                </a:ext>
              </a:extLst>
            </p:cNvPr>
            <p:cNvCxnSpPr>
              <a:cxnSpLocks/>
            </p:cNvCxnSpPr>
            <p:nvPr/>
          </p:nvCxnSpPr>
          <p:spPr bwMode="auto">
            <a:xfrm rot="5400000">
              <a:off x="1840387" y="364204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06" name="Straight Arrow Connector 505">
              <a:extLst>
                <a:ext uri="{FF2B5EF4-FFF2-40B4-BE49-F238E27FC236}">
                  <a16:creationId xmlns:a16="http://schemas.microsoft.com/office/drawing/2014/main" id="{D9B9726A-AB95-4F1E-8A35-D9AFAC91C74A}"/>
                </a:ext>
              </a:extLst>
            </p:cNvPr>
            <p:cNvCxnSpPr>
              <a:cxnSpLocks/>
            </p:cNvCxnSpPr>
            <p:nvPr/>
          </p:nvCxnSpPr>
          <p:spPr bwMode="auto">
            <a:xfrm rot="16200000" flipH="1">
              <a:off x="2513487" y="364521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507" name="TextBox 506">
                  <a:extLst>
                    <a:ext uri="{FF2B5EF4-FFF2-40B4-BE49-F238E27FC236}">
                      <a16:creationId xmlns:a16="http://schemas.microsoft.com/office/drawing/2014/main" id="{717238DB-D9D1-4547-8B6A-5E9016ECB557}"/>
                    </a:ext>
                  </a:extLst>
                </p:cNvPr>
                <p:cNvSpPr txBox="1"/>
                <p:nvPr/>
              </p:nvSpPr>
              <p:spPr>
                <a:xfrm>
                  <a:off x="1747519" y="3494563"/>
                  <a:ext cx="223394"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507" name="TextBox 506">
                  <a:extLst>
                    <a:ext uri="{FF2B5EF4-FFF2-40B4-BE49-F238E27FC236}">
                      <a16:creationId xmlns:a16="http://schemas.microsoft.com/office/drawing/2014/main" id="{717238DB-D9D1-4547-8B6A-5E9016ECB557}"/>
                    </a:ext>
                  </a:extLst>
                </p:cNvPr>
                <p:cNvSpPr txBox="1">
                  <a:spLocks noRot="1" noChangeAspect="1" noMove="1" noResize="1" noEditPoints="1" noAdjustHandles="1" noChangeArrowheads="1" noChangeShapeType="1" noTextEdit="1"/>
                </p:cNvSpPr>
                <p:nvPr/>
              </p:nvSpPr>
              <p:spPr>
                <a:xfrm>
                  <a:off x="1747519" y="3494563"/>
                  <a:ext cx="223394" cy="184666"/>
                </a:xfrm>
                <a:prstGeom prst="rect">
                  <a:avLst/>
                </a:prstGeom>
                <a:blipFill>
                  <a:blip r:embed="rId43"/>
                  <a:stretch>
                    <a:fillRect l="-16667" r="-5556"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8" name="TextBox 507">
                  <a:extLst>
                    <a:ext uri="{FF2B5EF4-FFF2-40B4-BE49-F238E27FC236}">
                      <a16:creationId xmlns:a16="http://schemas.microsoft.com/office/drawing/2014/main" id="{D51989E8-099E-45DD-A30F-3C35B5B4F38D}"/>
                    </a:ext>
                  </a:extLst>
                </p:cNvPr>
                <p:cNvSpPr txBox="1"/>
                <p:nvPr/>
              </p:nvSpPr>
              <p:spPr>
                <a:xfrm>
                  <a:off x="2372994" y="3491388"/>
                  <a:ext cx="329193"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𝑘𝑚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508" name="TextBox 507">
                  <a:extLst>
                    <a:ext uri="{FF2B5EF4-FFF2-40B4-BE49-F238E27FC236}">
                      <a16:creationId xmlns:a16="http://schemas.microsoft.com/office/drawing/2014/main" id="{D51989E8-099E-45DD-A30F-3C35B5B4F38D}"/>
                    </a:ext>
                  </a:extLst>
                </p:cNvPr>
                <p:cNvSpPr txBox="1">
                  <a:spLocks noRot="1" noChangeAspect="1" noMove="1" noResize="1" noEditPoints="1" noAdjustHandles="1" noChangeArrowheads="1" noChangeShapeType="1" noTextEdit="1"/>
                </p:cNvSpPr>
                <p:nvPr/>
              </p:nvSpPr>
              <p:spPr>
                <a:xfrm>
                  <a:off x="2372994" y="3491388"/>
                  <a:ext cx="329193" cy="184666"/>
                </a:xfrm>
                <a:prstGeom prst="rect">
                  <a:avLst/>
                </a:prstGeom>
                <a:blipFill>
                  <a:blip r:embed="rId44"/>
                  <a:stretch>
                    <a:fillRect l="-11111" r="-3704" b="-13333"/>
                  </a:stretch>
                </a:blipFill>
              </p:spPr>
              <p:txBody>
                <a:bodyPr/>
                <a:lstStyle/>
                <a:p>
                  <a:r>
                    <a:rPr lang="en-US">
                      <a:noFill/>
                    </a:rPr>
                    <a:t> </a:t>
                  </a:r>
                </a:p>
              </p:txBody>
            </p:sp>
          </mc:Fallback>
        </mc:AlternateContent>
        <p:cxnSp>
          <p:nvCxnSpPr>
            <p:cNvPr id="509" name="Straight Arrow Connector 508">
              <a:extLst>
                <a:ext uri="{FF2B5EF4-FFF2-40B4-BE49-F238E27FC236}">
                  <a16:creationId xmlns:a16="http://schemas.microsoft.com/office/drawing/2014/main" id="{628FAFF6-4DA2-4452-8AFA-ECD48D148B36}"/>
                </a:ext>
              </a:extLst>
            </p:cNvPr>
            <p:cNvCxnSpPr>
              <a:cxnSpLocks/>
            </p:cNvCxnSpPr>
            <p:nvPr/>
          </p:nvCxnSpPr>
          <p:spPr bwMode="auto">
            <a:xfrm rot="5400000">
              <a:off x="1834037" y="416591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10" name="Straight Arrow Connector 509">
              <a:extLst>
                <a:ext uri="{FF2B5EF4-FFF2-40B4-BE49-F238E27FC236}">
                  <a16:creationId xmlns:a16="http://schemas.microsoft.com/office/drawing/2014/main" id="{6FB289FD-A827-4A3B-8C32-369F1A169C0A}"/>
                </a:ext>
              </a:extLst>
            </p:cNvPr>
            <p:cNvCxnSpPr>
              <a:cxnSpLocks/>
            </p:cNvCxnSpPr>
            <p:nvPr/>
          </p:nvCxnSpPr>
          <p:spPr bwMode="auto">
            <a:xfrm rot="16200000" flipH="1">
              <a:off x="2507137" y="416909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511" name="TextBox 510">
                  <a:extLst>
                    <a:ext uri="{FF2B5EF4-FFF2-40B4-BE49-F238E27FC236}">
                      <a16:creationId xmlns:a16="http://schemas.microsoft.com/office/drawing/2014/main" id="{97382C7B-512B-4CBB-90DB-EAC02023A4AC}"/>
                    </a:ext>
                  </a:extLst>
                </p:cNvPr>
                <p:cNvSpPr txBox="1"/>
                <p:nvPr/>
              </p:nvSpPr>
              <p:spPr>
                <a:xfrm>
                  <a:off x="1741169" y="4018438"/>
                  <a:ext cx="223394"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511" name="TextBox 510">
                  <a:extLst>
                    <a:ext uri="{FF2B5EF4-FFF2-40B4-BE49-F238E27FC236}">
                      <a16:creationId xmlns:a16="http://schemas.microsoft.com/office/drawing/2014/main" id="{97382C7B-512B-4CBB-90DB-EAC02023A4AC}"/>
                    </a:ext>
                  </a:extLst>
                </p:cNvPr>
                <p:cNvSpPr txBox="1">
                  <a:spLocks noRot="1" noChangeAspect="1" noMove="1" noResize="1" noEditPoints="1" noAdjustHandles="1" noChangeArrowheads="1" noChangeShapeType="1" noTextEdit="1"/>
                </p:cNvSpPr>
                <p:nvPr/>
              </p:nvSpPr>
              <p:spPr>
                <a:xfrm>
                  <a:off x="1741169" y="4018438"/>
                  <a:ext cx="223394" cy="184666"/>
                </a:xfrm>
                <a:prstGeom prst="rect">
                  <a:avLst/>
                </a:prstGeom>
                <a:blipFill>
                  <a:blip r:embed="rId45"/>
                  <a:stretch>
                    <a:fillRect l="-16667" r="-5556"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2" name="TextBox 511">
                  <a:extLst>
                    <a:ext uri="{FF2B5EF4-FFF2-40B4-BE49-F238E27FC236}">
                      <a16:creationId xmlns:a16="http://schemas.microsoft.com/office/drawing/2014/main" id="{8522D4E7-388C-4238-BDC4-56AD4E945524}"/>
                    </a:ext>
                  </a:extLst>
                </p:cNvPr>
                <p:cNvSpPr txBox="1"/>
                <p:nvPr/>
              </p:nvSpPr>
              <p:spPr>
                <a:xfrm>
                  <a:off x="2366644" y="4015263"/>
                  <a:ext cx="329193"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𝑘𝑚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512" name="TextBox 511">
                  <a:extLst>
                    <a:ext uri="{FF2B5EF4-FFF2-40B4-BE49-F238E27FC236}">
                      <a16:creationId xmlns:a16="http://schemas.microsoft.com/office/drawing/2014/main" id="{8522D4E7-388C-4238-BDC4-56AD4E945524}"/>
                    </a:ext>
                  </a:extLst>
                </p:cNvPr>
                <p:cNvSpPr txBox="1">
                  <a:spLocks noRot="1" noChangeAspect="1" noMove="1" noResize="1" noEditPoints="1" noAdjustHandles="1" noChangeArrowheads="1" noChangeShapeType="1" noTextEdit="1"/>
                </p:cNvSpPr>
                <p:nvPr/>
              </p:nvSpPr>
              <p:spPr>
                <a:xfrm>
                  <a:off x="2366644" y="4015263"/>
                  <a:ext cx="329193" cy="184666"/>
                </a:xfrm>
                <a:prstGeom prst="rect">
                  <a:avLst/>
                </a:prstGeom>
                <a:blipFill>
                  <a:blip r:embed="rId46"/>
                  <a:stretch>
                    <a:fillRect l="-11111" r="-3704" b="-13333"/>
                  </a:stretch>
                </a:blipFill>
              </p:spPr>
              <p:txBody>
                <a:bodyPr/>
                <a:lstStyle/>
                <a:p>
                  <a:r>
                    <a:rPr lang="en-US">
                      <a:noFill/>
                    </a:rPr>
                    <a:t> </a:t>
                  </a:r>
                </a:p>
              </p:txBody>
            </p:sp>
          </mc:Fallback>
        </mc:AlternateContent>
        <p:cxnSp>
          <p:nvCxnSpPr>
            <p:cNvPr id="513" name="Straight Arrow Connector 512">
              <a:extLst>
                <a:ext uri="{FF2B5EF4-FFF2-40B4-BE49-F238E27FC236}">
                  <a16:creationId xmlns:a16="http://schemas.microsoft.com/office/drawing/2014/main" id="{A8E42B92-D5BB-49F4-82E7-3454452BA531}"/>
                </a:ext>
              </a:extLst>
            </p:cNvPr>
            <p:cNvCxnSpPr>
              <a:cxnSpLocks/>
            </p:cNvCxnSpPr>
            <p:nvPr/>
          </p:nvCxnSpPr>
          <p:spPr bwMode="auto">
            <a:xfrm rot="5400000">
              <a:off x="1837212" y="468026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14" name="Straight Arrow Connector 513">
              <a:extLst>
                <a:ext uri="{FF2B5EF4-FFF2-40B4-BE49-F238E27FC236}">
                  <a16:creationId xmlns:a16="http://schemas.microsoft.com/office/drawing/2014/main" id="{F87E93D5-2471-4621-85BD-0D0D514C630A}"/>
                </a:ext>
              </a:extLst>
            </p:cNvPr>
            <p:cNvCxnSpPr>
              <a:cxnSpLocks/>
            </p:cNvCxnSpPr>
            <p:nvPr/>
          </p:nvCxnSpPr>
          <p:spPr bwMode="auto">
            <a:xfrm rot="16200000" flipH="1">
              <a:off x="2510312" y="468344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515" name="TextBox 514">
                  <a:extLst>
                    <a:ext uri="{FF2B5EF4-FFF2-40B4-BE49-F238E27FC236}">
                      <a16:creationId xmlns:a16="http://schemas.microsoft.com/office/drawing/2014/main" id="{E6CD51B6-BC00-4FB9-8FD7-E30D58533537}"/>
                    </a:ext>
                  </a:extLst>
                </p:cNvPr>
                <p:cNvSpPr txBox="1"/>
                <p:nvPr/>
              </p:nvSpPr>
              <p:spPr>
                <a:xfrm>
                  <a:off x="1744344" y="4532788"/>
                  <a:ext cx="223394"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515" name="TextBox 514">
                  <a:extLst>
                    <a:ext uri="{FF2B5EF4-FFF2-40B4-BE49-F238E27FC236}">
                      <a16:creationId xmlns:a16="http://schemas.microsoft.com/office/drawing/2014/main" id="{E6CD51B6-BC00-4FB9-8FD7-E30D58533537}"/>
                    </a:ext>
                  </a:extLst>
                </p:cNvPr>
                <p:cNvSpPr txBox="1">
                  <a:spLocks noRot="1" noChangeAspect="1" noMove="1" noResize="1" noEditPoints="1" noAdjustHandles="1" noChangeArrowheads="1" noChangeShapeType="1" noTextEdit="1"/>
                </p:cNvSpPr>
                <p:nvPr/>
              </p:nvSpPr>
              <p:spPr>
                <a:xfrm>
                  <a:off x="1744344" y="4532788"/>
                  <a:ext cx="223394" cy="184666"/>
                </a:xfrm>
                <a:prstGeom prst="rect">
                  <a:avLst/>
                </a:prstGeom>
                <a:blipFill>
                  <a:blip r:embed="rId47"/>
                  <a:stretch>
                    <a:fillRect l="-16216" r="-5405"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6" name="TextBox 515">
                  <a:extLst>
                    <a:ext uri="{FF2B5EF4-FFF2-40B4-BE49-F238E27FC236}">
                      <a16:creationId xmlns:a16="http://schemas.microsoft.com/office/drawing/2014/main" id="{F82CBCC7-86D3-4580-B2DE-C63322D01245}"/>
                    </a:ext>
                  </a:extLst>
                </p:cNvPr>
                <p:cNvSpPr txBox="1"/>
                <p:nvPr/>
              </p:nvSpPr>
              <p:spPr>
                <a:xfrm>
                  <a:off x="2369819" y="4529613"/>
                  <a:ext cx="329193"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𝑘𝑚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516" name="TextBox 515">
                  <a:extLst>
                    <a:ext uri="{FF2B5EF4-FFF2-40B4-BE49-F238E27FC236}">
                      <a16:creationId xmlns:a16="http://schemas.microsoft.com/office/drawing/2014/main" id="{F82CBCC7-86D3-4580-B2DE-C63322D01245}"/>
                    </a:ext>
                  </a:extLst>
                </p:cNvPr>
                <p:cNvSpPr txBox="1">
                  <a:spLocks noRot="1" noChangeAspect="1" noMove="1" noResize="1" noEditPoints="1" noAdjustHandles="1" noChangeArrowheads="1" noChangeShapeType="1" noTextEdit="1"/>
                </p:cNvSpPr>
                <p:nvPr/>
              </p:nvSpPr>
              <p:spPr>
                <a:xfrm>
                  <a:off x="2369819" y="4529613"/>
                  <a:ext cx="329193" cy="184666"/>
                </a:xfrm>
                <a:prstGeom prst="rect">
                  <a:avLst/>
                </a:prstGeom>
                <a:blipFill>
                  <a:blip r:embed="rId48"/>
                  <a:stretch>
                    <a:fillRect l="-11111" r="-1852" b="-12903"/>
                  </a:stretch>
                </a:blipFill>
              </p:spPr>
              <p:txBody>
                <a:bodyPr/>
                <a:lstStyle/>
                <a:p>
                  <a:r>
                    <a:rPr lang="en-US">
                      <a:noFill/>
                    </a:rPr>
                    <a:t> </a:t>
                  </a:r>
                </a:p>
              </p:txBody>
            </p:sp>
          </mc:Fallback>
        </mc:AlternateContent>
        <p:cxnSp>
          <p:nvCxnSpPr>
            <p:cNvPr id="517" name="Straight Arrow Connector 516">
              <a:extLst>
                <a:ext uri="{FF2B5EF4-FFF2-40B4-BE49-F238E27FC236}">
                  <a16:creationId xmlns:a16="http://schemas.microsoft.com/office/drawing/2014/main" id="{3A839C2B-970D-4FB5-A0EF-3295F914EEAC}"/>
                </a:ext>
              </a:extLst>
            </p:cNvPr>
            <p:cNvCxnSpPr>
              <a:cxnSpLocks/>
            </p:cNvCxnSpPr>
            <p:nvPr/>
          </p:nvCxnSpPr>
          <p:spPr bwMode="auto">
            <a:xfrm rot="5400000">
              <a:off x="4350225" y="365156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18" name="Straight Arrow Connector 517">
              <a:extLst>
                <a:ext uri="{FF2B5EF4-FFF2-40B4-BE49-F238E27FC236}">
                  <a16:creationId xmlns:a16="http://schemas.microsoft.com/office/drawing/2014/main" id="{0F299F3C-5B31-4330-9111-F1A5B61FDE3D}"/>
                </a:ext>
              </a:extLst>
            </p:cNvPr>
            <p:cNvCxnSpPr>
              <a:cxnSpLocks/>
            </p:cNvCxnSpPr>
            <p:nvPr/>
          </p:nvCxnSpPr>
          <p:spPr bwMode="auto">
            <a:xfrm rot="16200000" flipH="1">
              <a:off x="5023325" y="365474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519" name="TextBox 518">
                  <a:extLst>
                    <a:ext uri="{FF2B5EF4-FFF2-40B4-BE49-F238E27FC236}">
                      <a16:creationId xmlns:a16="http://schemas.microsoft.com/office/drawing/2014/main" id="{1C68858B-E778-4315-A7CB-811EDAF59E18}"/>
                    </a:ext>
                  </a:extLst>
                </p:cNvPr>
                <p:cNvSpPr txBox="1"/>
                <p:nvPr/>
              </p:nvSpPr>
              <p:spPr>
                <a:xfrm>
                  <a:off x="4184332" y="3504088"/>
                  <a:ext cx="329193"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519" name="TextBox 518">
                  <a:extLst>
                    <a:ext uri="{FF2B5EF4-FFF2-40B4-BE49-F238E27FC236}">
                      <a16:creationId xmlns:a16="http://schemas.microsoft.com/office/drawing/2014/main" id="{1C68858B-E778-4315-A7CB-811EDAF59E18}"/>
                    </a:ext>
                  </a:extLst>
                </p:cNvPr>
                <p:cNvSpPr txBox="1">
                  <a:spLocks noRot="1" noChangeAspect="1" noMove="1" noResize="1" noEditPoints="1" noAdjustHandles="1" noChangeArrowheads="1" noChangeShapeType="1" noTextEdit="1"/>
                </p:cNvSpPr>
                <p:nvPr/>
              </p:nvSpPr>
              <p:spPr>
                <a:xfrm>
                  <a:off x="4184332" y="3504088"/>
                  <a:ext cx="329193" cy="184666"/>
                </a:xfrm>
                <a:prstGeom prst="rect">
                  <a:avLst/>
                </a:prstGeom>
                <a:blipFill>
                  <a:blip r:embed="rId49"/>
                  <a:stretch>
                    <a:fillRect l="-11111" r="-3704"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0" name="TextBox 519">
                  <a:extLst>
                    <a:ext uri="{FF2B5EF4-FFF2-40B4-BE49-F238E27FC236}">
                      <a16:creationId xmlns:a16="http://schemas.microsoft.com/office/drawing/2014/main" id="{16860D38-B95B-46C2-8E14-A85150F50BC1}"/>
                    </a:ext>
                  </a:extLst>
                </p:cNvPr>
                <p:cNvSpPr txBox="1"/>
                <p:nvPr/>
              </p:nvSpPr>
              <p:spPr>
                <a:xfrm>
                  <a:off x="4882832" y="3500913"/>
                  <a:ext cx="335605"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𝑚𝑛</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520" name="TextBox 519">
                  <a:extLst>
                    <a:ext uri="{FF2B5EF4-FFF2-40B4-BE49-F238E27FC236}">
                      <a16:creationId xmlns:a16="http://schemas.microsoft.com/office/drawing/2014/main" id="{16860D38-B95B-46C2-8E14-A85150F50BC1}"/>
                    </a:ext>
                  </a:extLst>
                </p:cNvPr>
                <p:cNvSpPr txBox="1">
                  <a:spLocks noRot="1" noChangeAspect="1" noMove="1" noResize="1" noEditPoints="1" noAdjustHandles="1" noChangeArrowheads="1" noChangeShapeType="1" noTextEdit="1"/>
                </p:cNvSpPr>
                <p:nvPr/>
              </p:nvSpPr>
              <p:spPr>
                <a:xfrm>
                  <a:off x="4882832" y="3500913"/>
                  <a:ext cx="335605" cy="184666"/>
                </a:xfrm>
                <a:prstGeom prst="rect">
                  <a:avLst/>
                </a:prstGeom>
                <a:blipFill>
                  <a:blip r:embed="rId50"/>
                  <a:stretch>
                    <a:fillRect l="-10909" r="-1818" b="-13333"/>
                  </a:stretch>
                </a:blipFill>
              </p:spPr>
              <p:txBody>
                <a:bodyPr/>
                <a:lstStyle/>
                <a:p>
                  <a:r>
                    <a:rPr lang="en-US">
                      <a:noFill/>
                    </a:rPr>
                    <a:t> </a:t>
                  </a:r>
                </a:p>
              </p:txBody>
            </p:sp>
          </mc:Fallback>
        </mc:AlternateContent>
        <p:cxnSp>
          <p:nvCxnSpPr>
            <p:cNvPr id="521" name="Straight Arrow Connector 520">
              <a:extLst>
                <a:ext uri="{FF2B5EF4-FFF2-40B4-BE49-F238E27FC236}">
                  <a16:creationId xmlns:a16="http://schemas.microsoft.com/office/drawing/2014/main" id="{BE59B283-5F31-4C2B-A772-C296888CB4B3}"/>
                </a:ext>
              </a:extLst>
            </p:cNvPr>
            <p:cNvCxnSpPr>
              <a:cxnSpLocks/>
            </p:cNvCxnSpPr>
            <p:nvPr/>
          </p:nvCxnSpPr>
          <p:spPr bwMode="auto">
            <a:xfrm rot="5400000">
              <a:off x="4343875" y="417544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22" name="Straight Arrow Connector 521">
              <a:extLst>
                <a:ext uri="{FF2B5EF4-FFF2-40B4-BE49-F238E27FC236}">
                  <a16:creationId xmlns:a16="http://schemas.microsoft.com/office/drawing/2014/main" id="{DF5CE334-6574-42B7-91D5-798982BFE2F5}"/>
                </a:ext>
              </a:extLst>
            </p:cNvPr>
            <p:cNvCxnSpPr>
              <a:cxnSpLocks/>
            </p:cNvCxnSpPr>
            <p:nvPr/>
          </p:nvCxnSpPr>
          <p:spPr bwMode="auto">
            <a:xfrm rot="16200000" flipH="1">
              <a:off x="5016975" y="417861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523" name="TextBox 522">
                  <a:extLst>
                    <a:ext uri="{FF2B5EF4-FFF2-40B4-BE49-F238E27FC236}">
                      <a16:creationId xmlns:a16="http://schemas.microsoft.com/office/drawing/2014/main" id="{132F9E8D-BABE-4CF1-8F52-EED4911D4559}"/>
                    </a:ext>
                  </a:extLst>
                </p:cNvPr>
                <p:cNvSpPr txBox="1"/>
                <p:nvPr/>
              </p:nvSpPr>
              <p:spPr>
                <a:xfrm>
                  <a:off x="4177982" y="4027963"/>
                  <a:ext cx="329193"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523" name="TextBox 522">
                  <a:extLst>
                    <a:ext uri="{FF2B5EF4-FFF2-40B4-BE49-F238E27FC236}">
                      <a16:creationId xmlns:a16="http://schemas.microsoft.com/office/drawing/2014/main" id="{132F9E8D-BABE-4CF1-8F52-EED4911D4559}"/>
                    </a:ext>
                  </a:extLst>
                </p:cNvPr>
                <p:cNvSpPr txBox="1">
                  <a:spLocks noRot="1" noChangeAspect="1" noMove="1" noResize="1" noEditPoints="1" noAdjustHandles="1" noChangeArrowheads="1" noChangeShapeType="1" noTextEdit="1"/>
                </p:cNvSpPr>
                <p:nvPr/>
              </p:nvSpPr>
              <p:spPr>
                <a:xfrm>
                  <a:off x="4177982" y="4027963"/>
                  <a:ext cx="329193" cy="184666"/>
                </a:xfrm>
                <a:prstGeom prst="rect">
                  <a:avLst/>
                </a:prstGeom>
                <a:blipFill>
                  <a:blip r:embed="rId51"/>
                  <a:stretch>
                    <a:fillRect l="-11111" r="-3704"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4" name="TextBox 523">
                  <a:extLst>
                    <a:ext uri="{FF2B5EF4-FFF2-40B4-BE49-F238E27FC236}">
                      <a16:creationId xmlns:a16="http://schemas.microsoft.com/office/drawing/2014/main" id="{1DB3E41E-4E38-4E1D-8CCB-522E3ED8DFFD}"/>
                    </a:ext>
                  </a:extLst>
                </p:cNvPr>
                <p:cNvSpPr txBox="1"/>
                <p:nvPr/>
              </p:nvSpPr>
              <p:spPr>
                <a:xfrm>
                  <a:off x="4876482" y="4024788"/>
                  <a:ext cx="335605"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𝑚𝑛</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524" name="TextBox 523">
                  <a:extLst>
                    <a:ext uri="{FF2B5EF4-FFF2-40B4-BE49-F238E27FC236}">
                      <a16:creationId xmlns:a16="http://schemas.microsoft.com/office/drawing/2014/main" id="{1DB3E41E-4E38-4E1D-8CCB-522E3ED8DFFD}"/>
                    </a:ext>
                  </a:extLst>
                </p:cNvPr>
                <p:cNvSpPr txBox="1">
                  <a:spLocks noRot="1" noChangeAspect="1" noMove="1" noResize="1" noEditPoints="1" noAdjustHandles="1" noChangeArrowheads="1" noChangeShapeType="1" noTextEdit="1"/>
                </p:cNvSpPr>
                <p:nvPr/>
              </p:nvSpPr>
              <p:spPr>
                <a:xfrm>
                  <a:off x="4876482" y="4024788"/>
                  <a:ext cx="335605" cy="184666"/>
                </a:xfrm>
                <a:prstGeom prst="rect">
                  <a:avLst/>
                </a:prstGeom>
                <a:blipFill>
                  <a:blip r:embed="rId52"/>
                  <a:stretch>
                    <a:fillRect l="-10909" r="-1818" b="-9677"/>
                  </a:stretch>
                </a:blipFill>
              </p:spPr>
              <p:txBody>
                <a:bodyPr/>
                <a:lstStyle/>
                <a:p>
                  <a:r>
                    <a:rPr lang="en-US">
                      <a:noFill/>
                    </a:rPr>
                    <a:t> </a:t>
                  </a:r>
                </a:p>
              </p:txBody>
            </p:sp>
          </mc:Fallback>
        </mc:AlternateContent>
        <p:cxnSp>
          <p:nvCxnSpPr>
            <p:cNvPr id="525" name="Straight Arrow Connector 524">
              <a:extLst>
                <a:ext uri="{FF2B5EF4-FFF2-40B4-BE49-F238E27FC236}">
                  <a16:creationId xmlns:a16="http://schemas.microsoft.com/office/drawing/2014/main" id="{C25C2351-E587-4694-A4FF-94F80E8B77EF}"/>
                </a:ext>
              </a:extLst>
            </p:cNvPr>
            <p:cNvCxnSpPr>
              <a:cxnSpLocks/>
            </p:cNvCxnSpPr>
            <p:nvPr/>
          </p:nvCxnSpPr>
          <p:spPr bwMode="auto">
            <a:xfrm rot="5400000">
              <a:off x="4347050" y="468979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26" name="Straight Arrow Connector 525">
              <a:extLst>
                <a:ext uri="{FF2B5EF4-FFF2-40B4-BE49-F238E27FC236}">
                  <a16:creationId xmlns:a16="http://schemas.microsoft.com/office/drawing/2014/main" id="{B9E06831-29C7-464E-9743-58234F02560D}"/>
                </a:ext>
              </a:extLst>
            </p:cNvPr>
            <p:cNvCxnSpPr>
              <a:cxnSpLocks/>
            </p:cNvCxnSpPr>
            <p:nvPr/>
          </p:nvCxnSpPr>
          <p:spPr bwMode="auto">
            <a:xfrm rot="16200000" flipH="1">
              <a:off x="5020150" y="469296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527" name="TextBox 526">
                  <a:extLst>
                    <a:ext uri="{FF2B5EF4-FFF2-40B4-BE49-F238E27FC236}">
                      <a16:creationId xmlns:a16="http://schemas.microsoft.com/office/drawing/2014/main" id="{F31F07FE-BF1F-4BB8-8C2A-090E7A411E8E}"/>
                    </a:ext>
                  </a:extLst>
                </p:cNvPr>
                <p:cNvSpPr txBox="1"/>
                <p:nvPr/>
              </p:nvSpPr>
              <p:spPr>
                <a:xfrm>
                  <a:off x="4181157" y="4542313"/>
                  <a:ext cx="329193"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527" name="TextBox 526">
                  <a:extLst>
                    <a:ext uri="{FF2B5EF4-FFF2-40B4-BE49-F238E27FC236}">
                      <a16:creationId xmlns:a16="http://schemas.microsoft.com/office/drawing/2014/main" id="{F31F07FE-BF1F-4BB8-8C2A-090E7A411E8E}"/>
                    </a:ext>
                  </a:extLst>
                </p:cNvPr>
                <p:cNvSpPr txBox="1">
                  <a:spLocks noRot="1" noChangeAspect="1" noMove="1" noResize="1" noEditPoints="1" noAdjustHandles="1" noChangeArrowheads="1" noChangeShapeType="1" noTextEdit="1"/>
                </p:cNvSpPr>
                <p:nvPr/>
              </p:nvSpPr>
              <p:spPr>
                <a:xfrm>
                  <a:off x="4181157" y="4542313"/>
                  <a:ext cx="329193" cy="184666"/>
                </a:xfrm>
                <a:prstGeom prst="rect">
                  <a:avLst/>
                </a:prstGeom>
                <a:blipFill>
                  <a:blip r:embed="rId53"/>
                  <a:stretch>
                    <a:fillRect l="-11111" r="-1852"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8" name="TextBox 527">
                  <a:extLst>
                    <a:ext uri="{FF2B5EF4-FFF2-40B4-BE49-F238E27FC236}">
                      <a16:creationId xmlns:a16="http://schemas.microsoft.com/office/drawing/2014/main" id="{8E1E466D-4F3D-4BC1-92F8-9CD17C884A7C}"/>
                    </a:ext>
                  </a:extLst>
                </p:cNvPr>
                <p:cNvSpPr txBox="1"/>
                <p:nvPr/>
              </p:nvSpPr>
              <p:spPr>
                <a:xfrm>
                  <a:off x="4879657" y="4539138"/>
                  <a:ext cx="335605"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𝑚𝑛</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528" name="TextBox 527">
                  <a:extLst>
                    <a:ext uri="{FF2B5EF4-FFF2-40B4-BE49-F238E27FC236}">
                      <a16:creationId xmlns:a16="http://schemas.microsoft.com/office/drawing/2014/main" id="{8E1E466D-4F3D-4BC1-92F8-9CD17C884A7C}"/>
                    </a:ext>
                  </a:extLst>
                </p:cNvPr>
                <p:cNvSpPr txBox="1">
                  <a:spLocks noRot="1" noChangeAspect="1" noMove="1" noResize="1" noEditPoints="1" noAdjustHandles="1" noChangeArrowheads="1" noChangeShapeType="1" noTextEdit="1"/>
                </p:cNvSpPr>
                <p:nvPr/>
              </p:nvSpPr>
              <p:spPr>
                <a:xfrm>
                  <a:off x="4879657" y="4539138"/>
                  <a:ext cx="335605" cy="184666"/>
                </a:xfrm>
                <a:prstGeom prst="rect">
                  <a:avLst/>
                </a:prstGeom>
                <a:blipFill>
                  <a:blip r:embed="rId54"/>
                  <a:stretch>
                    <a:fillRect l="-10714" b="-13333"/>
                  </a:stretch>
                </a:blipFill>
              </p:spPr>
              <p:txBody>
                <a:bodyPr/>
                <a:lstStyle/>
                <a:p>
                  <a:r>
                    <a:rPr lang="en-US">
                      <a:noFill/>
                    </a:rPr>
                    <a:t> </a:t>
                  </a:r>
                </a:p>
              </p:txBody>
            </p:sp>
          </mc:Fallback>
        </mc:AlternateContent>
        <p:cxnSp>
          <p:nvCxnSpPr>
            <p:cNvPr id="529" name="Straight Arrow Connector 528">
              <a:extLst>
                <a:ext uri="{FF2B5EF4-FFF2-40B4-BE49-F238E27FC236}">
                  <a16:creationId xmlns:a16="http://schemas.microsoft.com/office/drawing/2014/main" id="{69AE59EB-12E3-4400-BB93-F266A185B120}"/>
                </a:ext>
              </a:extLst>
            </p:cNvPr>
            <p:cNvCxnSpPr>
              <a:cxnSpLocks/>
            </p:cNvCxnSpPr>
            <p:nvPr/>
          </p:nvCxnSpPr>
          <p:spPr bwMode="auto">
            <a:xfrm rot="5400000">
              <a:off x="7090250" y="364839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30" name="Straight Arrow Connector 529">
              <a:extLst>
                <a:ext uri="{FF2B5EF4-FFF2-40B4-BE49-F238E27FC236}">
                  <a16:creationId xmlns:a16="http://schemas.microsoft.com/office/drawing/2014/main" id="{B66BB02D-7FA4-4603-8268-B6DD143A4069}"/>
                </a:ext>
              </a:extLst>
            </p:cNvPr>
            <p:cNvCxnSpPr>
              <a:cxnSpLocks/>
            </p:cNvCxnSpPr>
            <p:nvPr/>
          </p:nvCxnSpPr>
          <p:spPr bwMode="auto">
            <a:xfrm rot="16200000" flipH="1">
              <a:off x="7763350" y="365156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531" name="TextBox 530">
                  <a:extLst>
                    <a:ext uri="{FF2B5EF4-FFF2-40B4-BE49-F238E27FC236}">
                      <a16:creationId xmlns:a16="http://schemas.microsoft.com/office/drawing/2014/main" id="{4C85E762-015A-4F90-906F-6DE3A69D8EDA}"/>
                    </a:ext>
                  </a:extLst>
                </p:cNvPr>
                <p:cNvSpPr txBox="1"/>
                <p:nvPr/>
              </p:nvSpPr>
              <p:spPr>
                <a:xfrm>
                  <a:off x="6924357" y="3500913"/>
                  <a:ext cx="335605"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531" name="TextBox 530">
                  <a:extLst>
                    <a:ext uri="{FF2B5EF4-FFF2-40B4-BE49-F238E27FC236}">
                      <a16:creationId xmlns:a16="http://schemas.microsoft.com/office/drawing/2014/main" id="{4C85E762-015A-4F90-906F-6DE3A69D8EDA}"/>
                    </a:ext>
                  </a:extLst>
                </p:cNvPr>
                <p:cNvSpPr txBox="1">
                  <a:spLocks noRot="1" noChangeAspect="1" noMove="1" noResize="1" noEditPoints="1" noAdjustHandles="1" noChangeArrowheads="1" noChangeShapeType="1" noTextEdit="1"/>
                </p:cNvSpPr>
                <p:nvPr/>
              </p:nvSpPr>
              <p:spPr>
                <a:xfrm>
                  <a:off x="6924357" y="3500913"/>
                  <a:ext cx="335605" cy="184666"/>
                </a:xfrm>
                <a:prstGeom prst="rect">
                  <a:avLst/>
                </a:prstGeom>
                <a:blipFill>
                  <a:blip r:embed="rId55"/>
                  <a:stretch>
                    <a:fillRect l="-10909" r="-1818"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2" name="TextBox 531">
                  <a:extLst>
                    <a:ext uri="{FF2B5EF4-FFF2-40B4-BE49-F238E27FC236}">
                      <a16:creationId xmlns:a16="http://schemas.microsoft.com/office/drawing/2014/main" id="{01C7FCD3-DDE5-4840-B6CB-E05F30E788CC}"/>
                    </a:ext>
                  </a:extLst>
                </p:cNvPr>
                <p:cNvSpPr txBox="1"/>
                <p:nvPr/>
              </p:nvSpPr>
              <p:spPr>
                <a:xfrm>
                  <a:off x="7622857" y="3497738"/>
                  <a:ext cx="229807"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532" name="TextBox 531">
                  <a:extLst>
                    <a:ext uri="{FF2B5EF4-FFF2-40B4-BE49-F238E27FC236}">
                      <a16:creationId xmlns:a16="http://schemas.microsoft.com/office/drawing/2014/main" id="{01C7FCD3-DDE5-4840-B6CB-E05F30E788CC}"/>
                    </a:ext>
                  </a:extLst>
                </p:cNvPr>
                <p:cNvSpPr txBox="1">
                  <a:spLocks noRot="1" noChangeAspect="1" noMove="1" noResize="1" noEditPoints="1" noAdjustHandles="1" noChangeArrowheads="1" noChangeShapeType="1" noTextEdit="1"/>
                </p:cNvSpPr>
                <p:nvPr/>
              </p:nvSpPr>
              <p:spPr>
                <a:xfrm>
                  <a:off x="7622857" y="3497738"/>
                  <a:ext cx="229807" cy="184666"/>
                </a:xfrm>
                <a:prstGeom prst="rect">
                  <a:avLst/>
                </a:prstGeom>
                <a:blipFill>
                  <a:blip r:embed="rId56"/>
                  <a:stretch>
                    <a:fillRect l="-15789" r="-2632" b="-13333"/>
                  </a:stretch>
                </a:blipFill>
              </p:spPr>
              <p:txBody>
                <a:bodyPr/>
                <a:lstStyle/>
                <a:p>
                  <a:r>
                    <a:rPr lang="en-US">
                      <a:noFill/>
                    </a:rPr>
                    <a:t> </a:t>
                  </a:r>
                </a:p>
              </p:txBody>
            </p:sp>
          </mc:Fallback>
        </mc:AlternateContent>
        <p:cxnSp>
          <p:nvCxnSpPr>
            <p:cNvPr id="533" name="Straight Arrow Connector 532">
              <a:extLst>
                <a:ext uri="{FF2B5EF4-FFF2-40B4-BE49-F238E27FC236}">
                  <a16:creationId xmlns:a16="http://schemas.microsoft.com/office/drawing/2014/main" id="{2DCA4BF2-CD4F-4A7E-960D-B0CE12EE5E8F}"/>
                </a:ext>
              </a:extLst>
            </p:cNvPr>
            <p:cNvCxnSpPr>
              <a:cxnSpLocks/>
            </p:cNvCxnSpPr>
            <p:nvPr/>
          </p:nvCxnSpPr>
          <p:spPr bwMode="auto">
            <a:xfrm rot="5400000">
              <a:off x="7083900" y="417226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34" name="Straight Arrow Connector 533">
              <a:extLst>
                <a:ext uri="{FF2B5EF4-FFF2-40B4-BE49-F238E27FC236}">
                  <a16:creationId xmlns:a16="http://schemas.microsoft.com/office/drawing/2014/main" id="{7226AA72-A842-4B6D-8A65-4497499AC686}"/>
                </a:ext>
              </a:extLst>
            </p:cNvPr>
            <p:cNvCxnSpPr>
              <a:cxnSpLocks/>
            </p:cNvCxnSpPr>
            <p:nvPr/>
          </p:nvCxnSpPr>
          <p:spPr bwMode="auto">
            <a:xfrm rot="16200000" flipH="1">
              <a:off x="7757000" y="417544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535" name="TextBox 534">
                  <a:extLst>
                    <a:ext uri="{FF2B5EF4-FFF2-40B4-BE49-F238E27FC236}">
                      <a16:creationId xmlns:a16="http://schemas.microsoft.com/office/drawing/2014/main" id="{1382EE36-E29B-4514-A954-672B0889541C}"/>
                    </a:ext>
                  </a:extLst>
                </p:cNvPr>
                <p:cNvSpPr txBox="1"/>
                <p:nvPr/>
              </p:nvSpPr>
              <p:spPr>
                <a:xfrm>
                  <a:off x="6918007" y="4024788"/>
                  <a:ext cx="335605"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535" name="TextBox 534">
                  <a:extLst>
                    <a:ext uri="{FF2B5EF4-FFF2-40B4-BE49-F238E27FC236}">
                      <a16:creationId xmlns:a16="http://schemas.microsoft.com/office/drawing/2014/main" id="{1382EE36-E29B-4514-A954-672B0889541C}"/>
                    </a:ext>
                  </a:extLst>
                </p:cNvPr>
                <p:cNvSpPr txBox="1">
                  <a:spLocks noRot="1" noChangeAspect="1" noMove="1" noResize="1" noEditPoints="1" noAdjustHandles="1" noChangeArrowheads="1" noChangeShapeType="1" noTextEdit="1"/>
                </p:cNvSpPr>
                <p:nvPr/>
              </p:nvSpPr>
              <p:spPr>
                <a:xfrm>
                  <a:off x="6918007" y="4024788"/>
                  <a:ext cx="335605" cy="184666"/>
                </a:xfrm>
                <a:prstGeom prst="rect">
                  <a:avLst/>
                </a:prstGeom>
                <a:blipFill>
                  <a:blip r:embed="rId57"/>
                  <a:stretch>
                    <a:fillRect l="-10909" r="-1818"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6" name="TextBox 535">
                  <a:extLst>
                    <a:ext uri="{FF2B5EF4-FFF2-40B4-BE49-F238E27FC236}">
                      <a16:creationId xmlns:a16="http://schemas.microsoft.com/office/drawing/2014/main" id="{28017742-E808-498A-8A1B-54DF6E807E15}"/>
                    </a:ext>
                  </a:extLst>
                </p:cNvPr>
                <p:cNvSpPr txBox="1"/>
                <p:nvPr/>
              </p:nvSpPr>
              <p:spPr>
                <a:xfrm>
                  <a:off x="7616507" y="4021613"/>
                  <a:ext cx="229807"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536" name="TextBox 535">
                  <a:extLst>
                    <a:ext uri="{FF2B5EF4-FFF2-40B4-BE49-F238E27FC236}">
                      <a16:creationId xmlns:a16="http://schemas.microsoft.com/office/drawing/2014/main" id="{28017742-E808-498A-8A1B-54DF6E807E15}"/>
                    </a:ext>
                  </a:extLst>
                </p:cNvPr>
                <p:cNvSpPr txBox="1">
                  <a:spLocks noRot="1" noChangeAspect="1" noMove="1" noResize="1" noEditPoints="1" noAdjustHandles="1" noChangeArrowheads="1" noChangeShapeType="1" noTextEdit="1"/>
                </p:cNvSpPr>
                <p:nvPr/>
              </p:nvSpPr>
              <p:spPr>
                <a:xfrm>
                  <a:off x="7616507" y="4021613"/>
                  <a:ext cx="229807" cy="184666"/>
                </a:xfrm>
                <a:prstGeom prst="rect">
                  <a:avLst/>
                </a:prstGeom>
                <a:blipFill>
                  <a:blip r:embed="rId58"/>
                  <a:stretch>
                    <a:fillRect l="-15789" r="-2632" b="-13333"/>
                  </a:stretch>
                </a:blipFill>
              </p:spPr>
              <p:txBody>
                <a:bodyPr/>
                <a:lstStyle/>
                <a:p>
                  <a:r>
                    <a:rPr lang="en-US">
                      <a:noFill/>
                    </a:rPr>
                    <a:t> </a:t>
                  </a:r>
                </a:p>
              </p:txBody>
            </p:sp>
          </mc:Fallback>
        </mc:AlternateContent>
        <p:cxnSp>
          <p:nvCxnSpPr>
            <p:cNvPr id="537" name="Straight Arrow Connector 536">
              <a:extLst>
                <a:ext uri="{FF2B5EF4-FFF2-40B4-BE49-F238E27FC236}">
                  <a16:creationId xmlns:a16="http://schemas.microsoft.com/office/drawing/2014/main" id="{701583D2-4DC8-4BE9-A8E4-C9CE990B430A}"/>
                </a:ext>
              </a:extLst>
            </p:cNvPr>
            <p:cNvCxnSpPr>
              <a:cxnSpLocks/>
            </p:cNvCxnSpPr>
            <p:nvPr/>
          </p:nvCxnSpPr>
          <p:spPr bwMode="auto">
            <a:xfrm rot="5400000">
              <a:off x="7087075" y="468661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38" name="Straight Arrow Connector 537">
              <a:extLst>
                <a:ext uri="{FF2B5EF4-FFF2-40B4-BE49-F238E27FC236}">
                  <a16:creationId xmlns:a16="http://schemas.microsoft.com/office/drawing/2014/main" id="{9906B005-AAB6-4BE5-838E-C8012B9EF9F3}"/>
                </a:ext>
              </a:extLst>
            </p:cNvPr>
            <p:cNvCxnSpPr>
              <a:cxnSpLocks/>
            </p:cNvCxnSpPr>
            <p:nvPr/>
          </p:nvCxnSpPr>
          <p:spPr bwMode="auto">
            <a:xfrm rot="16200000" flipH="1">
              <a:off x="7760175" y="468979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539" name="TextBox 538">
                  <a:extLst>
                    <a:ext uri="{FF2B5EF4-FFF2-40B4-BE49-F238E27FC236}">
                      <a16:creationId xmlns:a16="http://schemas.microsoft.com/office/drawing/2014/main" id="{0E5C1612-3C44-4A5E-88A8-C0F1445808E0}"/>
                    </a:ext>
                  </a:extLst>
                </p:cNvPr>
                <p:cNvSpPr txBox="1"/>
                <p:nvPr/>
              </p:nvSpPr>
              <p:spPr>
                <a:xfrm>
                  <a:off x="6921182" y="4539138"/>
                  <a:ext cx="335605"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539" name="TextBox 538">
                  <a:extLst>
                    <a:ext uri="{FF2B5EF4-FFF2-40B4-BE49-F238E27FC236}">
                      <a16:creationId xmlns:a16="http://schemas.microsoft.com/office/drawing/2014/main" id="{0E5C1612-3C44-4A5E-88A8-C0F1445808E0}"/>
                    </a:ext>
                  </a:extLst>
                </p:cNvPr>
                <p:cNvSpPr txBox="1">
                  <a:spLocks noRot="1" noChangeAspect="1" noMove="1" noResize="1" noEditPoints="1" noAdjustHandles="1" noChangeArrowheads="1" noChangeShapeType="1" noTextEdit="1"/>
                </p:cNvSpPr>
                <p:nvPr/>
              </p:nvSpPr>
              <p:spPr>
                <a:xfrm>
                  <a:off x="6921182" y="4539138"/>
                  <a:ext cx="335605" cy="184666"/>
                </a:xfrm>
                <a:prstGeom prst="rect">
                  <a:avLst/>
                </a:prstGeom>
                <a:blipFill>
                  <a:blip r:embed="rId59"/>
                  <a:stretch>
                    <a:fillRect l="-10909" r="-1818"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0" name="TextBox 539">
                  <a:extLst>
                    <a:ext uri="{FF2B5EF4-FFF2-40B4-BE49-F238E27FC236}">
                      <a16:creationId xmlns:a16="http://schemas.microsoft.com/office/drawing/2014/main" id="{5D63B71F-1489-46D4-A19F-6E0A41FC4123}"/>
                    </a:ext>
                  </a:extLst>
                </p:cNvPr>
                <p:cNvSpPr txBox="1"/>
                <p:nvPr/>
              </p:nvSpPr>
              <p:spPr>
                <a:xfrm>
                  <a:off x="7619682" y="4535963"/>
                  <a:ext cx="229807"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540" name="TextBox 539">
                  <a:extLst>
                    <a:ext uri="{FF2B5EF4-FFF2-40B4-BE49-F238E27FC236}">
                      <a16:creationId xmlns:a16="http://schemas.microsoft.com/office/drawing/2014/main" id="{5D63B71F-1489-46D4-A19F-6E0A41FC4123}"/>
                    </a:ext>
                  </a:extLst>
                </p:cNvPr>
                <p:cNvSpPr txBox="1">
                  <a:spLocks noRot="1" noChangeAspect="1" noMove="1" noResize="1" noEditPoints="1" noAdjustHandles="1" noChangeArrowheads="1" noChangeShapeType="1" noTextEdit="1"/>
                </p:cNvSpPr>
                <p:nvPr/>
              </p:nvSpPr>
              <p:spPr>
                <a:xfrm>
                  <a:off x="7619682" y="4535963"/>
                  <a:ext cx="229807" cy="184666"/>
                </a:xfrm>
                <a:prstGeom prst="rect">
                  <a:avLst/>
                </a:prstGeom>
                <a:blipFill>
                  <a:blip r:embed="rId60"/>
                  <a:stretch>
                    <a:fillRect l="-15789" r="-2632" b="-9677"/>
                  </a:stretch>
                </a:blipFill>
              </p:spPr>
              <p:txBody>
                <a:bodyPr/>
                <a:lstStyle/>
                <a:p>
                  <a:r>
                    <a:rPr lang="en-US">
                      <a:noFill/>
                    </a:rPr>
                    <a:t> </a:t>
                  </a:r>
                </a:p>
              </p:txBody>
            </p:sp>
          </mc:Fallback>
        </mc:AlternateContent>
        <p:grpSp>
          <p:nvGrpSpPr>
            <p:cNvPr id="542" name="Group 541">
              <a:extLst>
                <a:ext uri="{FF2B5EF4-FFF2-40B4-BE49-F238E27FC236}">
                  <a16:creationId xmlns:a16="http://schemas.microsoft.com/office/drawing/2014/main" id="{01615080-B7A7-4E2F-9602-CA3C35C7A883}"/>
                </a:ext>
              </a:extLst>
            </p:cNvPr>
            <p:cNvGrpSpPr/>
            <p:nvPr/>
          </p:nvGrpSpPr>
          <p:grpSpPr>
            <a:xfrm>
              <a:off x="709613" y="4269019"/>
              <a:ext cx="1323974" cy="106532"/>
              <a:chOff x="624683" y="4490954"/>
              <a:chExt cx="1323974" cy="106532"/>
            </a:xfrm>
          </p:grpSpPr>
          <p:sp>
            <p:nvSpPr>
              <p:cNvPr id="558" name="Rectangle 557">
                <a:extLst>
                  <a:ext uri="{FF2B5EF4-FFF2-40B4-BE49-F238E27FC236}">
                    <a16:creationId xmlns:a16="http://schemas.microsoft.com/office/drawing/2014/main" id="{039E3602-E411-42F8-A9C4-7B8497892352}"/>
                  </a:ext>
                </a:extLst>
              </p:cNvPr>
              <p:cNvSpPr/>
              <p:nvPr/>
            </p:nvSpPr>
            <p:spPr bwMode="auto">
              <a:xfrm flipH="1">
                <a:off x="1022350" y="449095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559" name="Straight Connector 558">
                <a:extLst>
                  <a:ext uri="{FF2B5EF4-FFF2-40B4-BE49-F238E27FC236}">
                    <a16:creationId xmlns:a16="http://schemas.microsoft.com/office/drawing/2014/main" id="{C6AFC929-0815-40C0-A9D9-958D5128A49E}"/>
                  </a:ext>
                </a:extLst>
              </p:cNvPr>
              <p:cNvCxnSpPr>
                <a:cxnSpLocks/>
              </p:cNvCxnSpPr>
              <p:nvPr/>
            </p:nvCxnSpPr>
            <p:spPr bwMode="auto">
              <a:xfrm flipH="1">
                <a:off x="1293260" y="4544220"/>
                <a:ext cx="65539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60" name="Straight Connector 559">
                <a:extLst>
                  <a:ext uri="{FF2B5EF4-FFF2-40B4-BE49-F238E27FC236}">
                    <a16:creationId xmlns:a16="http://schemas.microsoft.com/office/drawing/2014/main" id="{3A03F4A8-8012-417D-A0DE-E39FCBCB801A}"/>
                  </a:ext>
                </a:extLst>
              </p:cNvPr>
              <p:cNvCxnSpPr>
                <a:cxnSpLocks/>
              </p:cNvCxnSpPr>
              <p:nvPr/>
            </p:nvCxnSpPr>
            <p:spPr bwMode="auto">
              <a:xfrm>
                <a:off x="624683" y="4548982"/>
                <a:ext cx="39766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543" name="Group 542">
              <a:extLst>
                <a:ext uri="{FF2B5EF4-FFF2-40B4-BE49-F238E27FC236}">
                  <a16:creationId xmlns:a16="http://schemas.microsoft.com/office/drawing/2014/main" id="{93181A5E-80EF-4837-A9CB-23C37C3052F3}"/>
                </a:ext>
              </a:extLst>
            </p:cNvPr>
            <p:cNvGrpSpPr/>
            <p:nvPr/>
          </p:nvGrpSpPr>
          <p:grpSpPr>
            <a:xfrm>
              <a:off x="709613" y="4792898"/>
              <a:ext cx="1333499" cy="106532"/>
              <a:chOff x="624683" y="4988638"/>
              <a:chExt cx="1333499" cy="106532"/>
            </a:xfrm>
          </p:grpSpPr>
          <p:sp>
            <p:nvSpPr>
              <p:cNvPr id="555" name="Rectangle 554">
                <a:extLst>
                  <a:ext uri="{FF2B5EF4-FFF2-40B4-BE49-F238E27FC236}">
                    <a16:creationId xmlns:a16="http://schemas.microsoft.com/office/drawing/2014/main" id="{0516054E-1D6B-45A7-A939-1D793AC76CF2}"/>
                  </a:ext>
                </a:extLst>
              </p:cNvPr>
              <p:cNvSpPr/>
              <p:nvPr/>
            </p:nvSpPr>
            <p:spPr bwMode="auto">
              <a:xfrm flipH="1">
                <a:off x="1022350" y="4988638"/>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556" name="Straight Connector 555">
                <a:extLst>
                  <a:ext uri="{FF2B5EF4-FFF2-40B4-BE49-F238E27FC236}">
                    <a16:creationId xmlns:a16="http://schemas.microsoft.com/office/drawing/2014/main" id="{342F8371-92F2-45DA-B06C-68AC3D7C40C7}"/>
                  </a:ext>
                </a:extLst>
              </p:cNvPr>
              <p:cNvCxnSpPr>
                <a:cxnSpLocks/>
                <a:stCxn id="555" idx="1"/>
              </p:cNvCxnSpPr>
              <p:nvPr/>
            </p:nvCxnSpPr>
            <p:spPr bwMode="auto">
              <a:xfrm>
                <a:off x="1297558" y="5041904"/>
                <a:ext cx="6606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7" name="Straight Connector 556">
                <a:extLst>
                  <a:ext uri="{FF2B5EF4-FFF2-40B4-BE49-F238E27FC236}">
                    <a16:creationId xmlns:a16="http://schemas.microsoft.com/office/drawing/2014/main" id="{9D781DB0-D555-4614-98E7-C18E1F766694}"/>
                  </a:ext>
                </a:extLst>
              </p:cNvPr>
              <p:cNvCxnSpPr>
                <a:cxnSpLocks/>
              </p:cNvCxnSpPr>
              <p:nvPr/>
            </p:nvCxnSpPr>
            <p:spPr bwMode="auto">
              <a:xfrm>
                <a:off x="624683" y="5046666"/>
                <a:ext cx="39528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544" name="Straight Connector 543">
              <a:extLst>
                <a:ext uri="{FF2B5EF4-FFF2-40B4-BE49-F238E27FC236}">
                  <a16:creationId xmlns:a16="http://schemas.microsoft.com/office/drawing/2014/main" id="{C4D45427-D853-413E-B2B2-B3E17AF2567F}"/>
                </a:ext>
              </a:extLst>
            </p:cNvPr>
            <p:cNvCxnSpPr>
              <a:cxnSpLocks/>
            </p:cNvCxnSpPr>
            <p:nvPr/>
          </p:nvCxnSpPr>
          <p:spPr bwMode="auto">
            <a:xfrm>
              <a:off x="711991" y="3795235"/>
              <a:ext cx="0" cy="133667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545" name="Group 544">
              <a:extLst>
                <a:ext uri="{FF2B5EF4-FFF2-40B4-BE49-F238E27FC236}">
                  <a16:creationId xmlns:a16="http://schemas.microsoft.com/office/drawing/2014/main" id="{D540C53F-A033-4EE1-86A8-B8EAADDB52B4}"/>
                </a:ext>
              </a:extLst>
            </p:cNvPr>
            <p:cNvGrpSpPr/>
            <p:nvPr/>
          </p:nvGrpSpPr>
          <p:grpSpPr>
            <a:xfrm flipH="1">
              <a:off x="604835" y="5134291"/>
              <a:ext cx="233363" cy="52387"/>
              <a:chOff x="1473994" y="2859882"/>
              <a:chExt cx="233363" cy="52387"/>
            </a:xfrm>
          </p:grpSpPr>
          <p:cxnSp>
            <p:nvCxnSpPr>
              <p:cNvPr id="550" name="Straight Connector 549">
                <a:extLst>
                  <a:ext uri="{FF2B5EF4-FFF2-40B4-BE49-F238E27FC236}">
                    <a16:creationId xmlns:a16="http://schemas.microsoft.com/office/drawing/2014/main" id="{0A141661-29EC-4961-898B-7E5CB1FA6854}"/>
                  </a:ext>
                </a:extLst>
              </p:cNvPr>
              <p:cNvCxnSpPr>
                <a:cxnSpLocks/>
              </p:cNvCxnSpPr>
              <p:nvPr/>
            </p:nvCxnSpPr>
            <p:spPr bwMode="auto">
              <a:xfrm flipH="1">
                <a:off x="1473994" y="28598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1" name="Straight Connector 550">
                <a:extLst>
                  <a:ext uri="{FF2B5EF4-FFF2-40B4-BE49-F238E27FC236}">
                    <a16:creationId xmlns:a16="http://schemas.microsoft.com/office/drawing/2014/main" id="{D50C83D7-73EF-4909-BB6D-102E4A90A66A}"/>
                  </a:ext>
                </a:extLst>
              </p:cNvPr>
              <p:cNvCxnSpPr>
                <a:cxnSpLocks/>
              </p:cNvCxnSpPr>
              <p:nvPr/>
            </p:nvCxnSpPr>
            <p:spPr bwMode="auto">
              <a:xfrm>
                <a:off x="1643063"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2" name="Straight Connector 551">
                <a:extLst>
                  <a:ext uri="{FF2B5EF4-FFF2-40B4-BE49-F238E27FC236}">
                    <a16:creationId xmlns:a16="http://schemas.microsoft.com/office/drawing/2014/main" id="{39EDC190-B040-4003-9CE3-4FBA73A8C1F9}"/>
                  </a:ext>
                </a:extLst>
              </p:cNvPr>
              <p:cNvCxnSpPr>
                <a:cxnSpLocks/>
              </p:cNvCxnSpPr>
              <p:nvPr/>
            </p:nvCxnSpPr>
            <p:spPr bwMode="auto">
              <a:xfrm>
                <a:off x="1593057"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3" name="Straight Connector 552">
                <a:extLst>
                  <a:ext uri="{FF2B5EF4-FFF2-40B4-BE49-F238E27FC236}">
                    <a16:creationId xmlns:a16="http://schemas.microsoft.com/office/drawing/2014/main" id="{1FC298D4-0B0A-4D20-94E3-3287AA9B385B}"/>
                  </a:ext>
                </a:extLst>
              </p:cNvPr>
              <p:cNvCxnSpPr>
                <a:cxnSpLocks/>
              </p:cNvCxnSpPr>
              <p:nvPr/>
            </p:nvCxnSpPr>
            <p:spPr bwMode="auto">
              <a:xfrm>
                <a:off x="1543051"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4" name="Straight Connector 553">
                <a:extLst>
                  <a:ext uri="{FF2B5EF4-FFF2-40B4-BE49-F238E27FC236}">
                    <a16:creationId xmlns:a16="http://schemas.microsoft.com/office/drawing/2014/main" id="{AE420E32-70C3-43A1-BEB1-5C983416163C}"/>
                  </a:ext>
                </a:extLst>
              </p:cNvPr>
              <p:cNvCxnSpPr>
                <a:cxnSpLocks/>
              </p:cNvCxnSpPr>
              <p:nvPr/>
            </p:nvCxnSpPr>
            <p:spPr bwMode="auto">
              <a:xfrm>
                <a:off x="1493045"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546" name="Group 545">
              <a:extLst>
                <a:ext uri="{FF2B5EF4-FFF2-40B4-BE49-F238E27FC236}">
                  <a16:creationId xmlns:a16="http://schemas.microsoft.com/office/drawing/2014/main" id="{C359B607-DA00-45A1-87EC-529275CA845D}"/>
                </a:ext>
              </a:extLst>
            </p:cNvPr>
            <p:cNvGrpSpPr/>
            <p:nvPr/>
          </p:nvGrpSpPr>
          <p:grpSpPr>
            <a:xfrm>
              <a:off x="714375" y="3745141"/>
              <a:ext cx="1328737" cy="106532"/>
              <a:chOff x="629445" y="3940881"/>
              <a:chExt cx="1328737" cy="106532"/>
            </a:xfrm>
          </p:grpSpPr>
          <p:sp>
            <p:nvSpPr>
              <p:cNvPr id="547" name="Rectangle 546">
                <a:extLst>
                  <a:ext uri="{FF2B5EF4-FFF2-40B4-BE49-F238E27FC236}">
                    <a16:creationId xmlns:a16="http://schemas.microsoft.com/office/drawing/2014/main" id="{35E30B05-12FA-4899-AB25-4387F2C7DD90}"/>
                  </a:ext>
                </a:extLst>
              </p:cNvPr>
              <p:cNvSpPr/>
              <p:nvPr/>
            </p:nvSpPr>
            <p:spPr bwMode="auto">
              <a:xfrm flipH="1">
                <a:off x="1022350" y="3940881"/>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548" name="Straight Connector 547">
                <a:extLst>
                  <a:ext uri="{FF2B5EF4-FFF2-40B4-BE49-F238E27FC236}">
                    <a16:creationId xmlns:a16="http://schemas.microsoft.com/office/drawing/2014/main" id="{47E68DFD-BB81-467E-8EDA-BD4F22C63814}"/>
                  </a:ext>
                </a:extLst>
              </p:cNvPr>
              <p:cNvCxnSpPr>
                <a:cxnSpLocks/>
                <a:stCxn id="547" idx="1"/>
              </p:cNvCxnSpPr>
              <p:nvPr/>
            </p:nvCxnSpPr>
            <p:spPr bwMode="auto">
              <a:xfrm>
                <a:off x="1297558" y="3994147"/>
                <a:ext cx="6606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9" name="Straight Connector 548">
                <a:extLst>
                  <a:ext uri="{FF2B5EF4-FFF2-40B4-BE49-F238E27FC236}">
                    <a16:creationId xmlns:a16="http://schemas.microsoft.com/office/drawing/2014/main" id="{0FF7ED5E-9540-4AB2-B0B1-3646BE7F6467}"/>
                  </a:ext>
                </a:extLst>
              </p:cNvPr>
              <p:cNvCxnSpPr>
                <a:cxnSpLocks/>
                <a:endCxn id="547" idx="3"/>
              </p:cNvCxnSpPr>
              <p:nvPr/>
            </p:nvCxnSpPr>
            <p:spPr bwMode="auto">
              <a:xfrm>
                <a:off x="629445" y="3994147"/>
                <a:ext cx="39290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mc:AlternateContent xmlns:mc="http://schemas.openxmlformats.org/markup-compatibility/2006" xmlns:a14="http://schemas.microsoft.com/office/drawing/2010/main">
          <mc:Choice Requires="a14">
            <p:sp>
              <p:nvSpPr>
                <p:cNvPr id="257" name="TextBox 256">
                  <a:extLst>
                    <a:ext uri="{FF2B5EF4-FFF2-40B4-BE49-F238E27FC236}">
                      <a16:creationId xmlns:a16="http://schemas.microsoft.com/office/drawing/2014/main" id="{C46D65B9-4738-461D-A01E-F9FEAF503044}"/>
                    </a:ext>
                  </a:extLst>
                </p:cNvPr>
                <p:cNvSpPr txBox="1"/>
                <p:nvPr/>
              </p:nvSpPr>
              <p:spPr>
                <a:xfrm>
                  <a:off x="8088470" y="3373914"/>
                  <a:ext cx="896143"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𝑆</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𝑃</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𝑗𝑄</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oMath>
                    </m:oMathPara>
                  </a14:m>
                  <a:endParaRPr kumimoji="0" lang="en-US" sz="12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p:txBody>
            </p:sp>
          </mc:Choice>
          <mc:Fallback xmlns="">
            <p:sp>
              <p:nvSpPr>
                <p:cNvPr id="257" name="TextBox 256">
                  <a:extLst>
                    <a:ext uri="{FF2B5EF4-FFF2-40B4-BE49-F238E27FC236}">
                      <a16:creationId xmlns:a16="http://schemas.microsoft.com/office/drawing/2014/main" id="{C46D65B9-4738-461D-A01E-F9FEAF503044}"/>
                    </a:ext>
                  </a:extLst>
                </p:cNvPr>
                <p:cNvSpPr txBox="1">
                  <a:spLocks noRot="1" noChangeAspect="1" noMove="1" noResize="1" noEditPoints="1" noAdjustHandles="1" noChangeArrowheads="1" noChangeShapeType="1" noTextEdit="1"/>
                </p:cNvSpPr>
                <p:nvPr/>
              </p:nvSpPr>
              <p:spPr>
                <a:xfrm>
                  <a:off x="8088470" y="3373914"/>
                  <a:ext cx="896143" cy="184666"/>
                </a:xfrm>
                <a:prstGeom prst="rect">
                  <a:avLst/>
                </a:prstGeom>
                <a:blipFill>
                  <a:blip r:embed="rId61"/>
                  <a:stretch>
                    <a:fillRect l="-6803" t="-3333" r="-5442" b="-4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1" name="TextBox 260">
                  <a:extLst>
                    <a:ext uri="{FF2B5EF4-FFF2-40B4-BE49-F238E27FC236}">
                      <a16:creationId xmlns:a16="http://schemas.microsoft.com/office/drawing/2014/main" id="{1ECCB1CD-DD3A-4437-A794-8C32D765237E}"/>
                    </a:ext>
                  </a:extLst>
                </p:cNvPr>
                <p:cNvSpPr txBox="1"/>
                <p:nvPr/>
              </p:nvSpPr>
              <p:spPr>
                <a:xfrm>
                  <a:off x="8388383" y="3521825"/>
                  <a:ext cx="2510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261" name="TextBox 260">
                  <a:extLst>
                    <a:ext uri="{FF2B5EF4-FFF2-40B4-BE49-F238E27FC236}">
                      <a16:creationId xmlns:a16="http://schemas.microsoft.com/office/drawing/2014/main" id="{1ECCB1CD-DD3A-4437-A794-8C32D765237E}"/>
                    </a:ext>
                  </a:extLst>
                </p:cNvPr>
                <p:cNvSpPr txBox="1">
                  <a:spLocks noRot="1" noChangeAspect="1" noMove="1" noResize="1" noEditPoints="1" noAdjustHandles="1" noChangeArrowheads="1" noChangeShapeType="1" noTextEdit="1"/>
                </p:cNvSpPr>
                <p:nvPr/>
              </p:nvSpPr>
              <p:spPr>
                <a:xfrm>
                  <a:off x="8388383" y="3521825"/>
                  <a:ext cx="251094" cy="184666"/>
                </a:xfrm>
                <a:prstGeom prst="rect">
                  <a:avLst/>
                </a:prstGeom>
                <a:blipFill>
                  <a:blip r:embed="rId62"/>
                  <a:stretch>
                    <a:fillRect l="-7317" r="-2439"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2" name="TextBox 261">
                  <a:extLst>
                    <a:ext uri="{FF2B5EF4-FFF2-40B4-BE49-F238E27FC236}">
                      <a16:creationId xmlns:a16="http://schemas.microsoft.com/office/drawing/2014/main" id="{8CF105F0-7F23-421E-B1D9-FCD09758B78A}"/>
                    </a:ext>
                  </a:extLst>
                </p:cNvPr>
                <p:cNvSpPr txBox="1"/>
                <p:nvPr/>
              </p:nvSpPr>
              <p:spPr>
                <a:xfrm>
                  <a:off x="8377904" y="4045700"/>
                  <a:ext cx="2510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262" name="TextBox 261">
                  <a:extLst>
                    <a:ext uri="{FF2B5EF4-FFF2-40B4-BE49-F238E27FC236}">
                      <a16:creationId xmlns:a16="http://schemas.microsoft.com/office/drawing/2014/main" id="{8CF105F0-7F23-421E-B1D9-FCD09758B78A}"/>
                    </a:ext>
                  </a:extLst>
                </p:cNvPr>
                <p:cNvSpPr txBox="1">
                  <a:spLocks noRot="1" noChangeAspect="1" noMove="1" noResize="1" noEditPoints="1" noAdjustHandles="1" noChangeArrowheads="1" noChangeShapeType="1" noTextEdit="1"/>
                </p:cNvSpPr>
                <p:nvPr/>
              </p:nvSpPr>
              <p:spPr>
                <a:xfrm>
                  <a:off x="8377904" y="4045700"/>
                  <a:ext cx="251094" cy="184666"/>
                </a:xfrm>
                <a:prstGeom prst="rect">
                  <a:avLst/>
                </a:prstGeom>
                <a:blipFill>
                  <a:blip r:embed="rId63"/>
                  <a:stretch>
                    <a:fillRect l="-7143"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3" name="TextBox 262">
                  <a:extLst>
                    <a:ext uri="{FF2B5EF4-FFF2-40B4-BE49-F238E27FC236}">
                      <a16:creationId xmlns:a16="http://schemas.microsoft.com/office/drawing/2014/main" id="{155C97AB-1A79-4FA9-8A74-A45DA2DF5130}"/>
                    </a:ext>
                  </a:extLst>
                </p:cNvPr>
                <p:cNvSpPr txBox="1"/>
                <p:nvPr/>
              </p:nvSpPr>
              <p:spPr>
                <a:xfrm>
                  <a:off x="8382190" y="4576720"/>
                  <a:ext cx="2510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263" name="TextBox 262">
                  <a:extLst>
                    <a:ext uri="{FF2B5EF4-FFF2-40B4-BE49-F238E27FC236}">
                      <a16:creationId xmlns:a16="http://schemas.microsoft.com/office/drawing/2014/main" id="{155C97AB-1A79-4FA9-8A74-A45DA2DF5130}"/>
                    </a:ext>
                  </a:extLst>
                </p:cNvPr>
                <p:cNvSpPr txBox="1">
                  <a:spLocks noRot="1" noChangeAspect="1" noMove="1" noResize="1" noEditPoints="1" noAdjustHandles="1" noChangeArrowheads="1" noChangeShapeType="1" noTextEdit="1"/>
                </p:cNvSpPr>
                <p:nvPr/>
              </p:nvSpPr>
              <p:spPr>
                <a:xfrm>
                  <a:off x="8382190" y="4576720"/>
                  <a:ext cx="251094" cy="184666"/>
                </a:xfrm>
                <a:prstGeom prst="rect">
                  <a:avLst/>
                </a:prstGeom>
                <a:blipFill>
                  <a:blip r:embed="rId64"/>
                  <a:stretch>
                    <a:fillRect l="-7317" r="-2439" b="-13333"/>
                  </a:stretch>
                </a:blipFill>
              </p:spPr>
              <p:txBody>
                <a:bodyPr/>
                <a:lstStyle/>
                <a:p>
                  <a:r>
                    <a:rPr lang="en-US">
                      <a:noFill/>
                    </a:rPr>
                    <a:t> </a:t>
                  </a:r>
                </a:p>
              </p:txBody>
            </p:sp>
          </mc:Fallback>
        </mc:AlternateContent>
      </p:grpSp>
      <p:sp>
        <p:nvSpPr>
          <p:cNvPr id="265" name="Speech Bubble: Rectangle with Corners Rounded 264">
            <a:extLst>
              <a:ext uri="{FF2B5EF4-FFF2-40B4-BE49-F238E27FC236}">
                <a16:creationId xmlns:a16="http://schemas.microsoft.com/office/drawing/2014/main" id="{F93252C2-6C0C-4A59-8B14-E67BE4733BF5}"/>
              </a:ext>
            </a:extLst>
          </p:cNvPr>
          <p:cNvSpPr/>
          <p:nvPr/>
        </p:nvSpPr>
        <p:spPr bwMode="auto">
          <a:xfrm>
            <a:off x="5996081" y="5641848"/>
            <a:ext cx="699248" cy="423774"/>
          </a:xfrm>
          <a:prstGeom prst="wedgeRoundRectCallout">
            <a:avLst>
              <a:gd name="adj1" fmla="val 66180"/>
              <a:gd name="adj2" fmla="val -36123"/>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Times" charset="0"/>
              </a:rPr>
              <a:t>Updated in each iteration</a:t>
            </a:r>
          </a:p>
        </p:txBody>
      </p:sp>
      <p:sp>
        <p:nvSpPr>
          <p:cNvPr id="266" name="Right Brace 265">
            <a:extLst>
              <a:ext uri="{FF2B5EF4-FFF2-40B4-BE49-F238E27FC236}">
                <a16:creationId xmlns:a16="http://schemas.microsoft.com/office/drawing/2014/main" id="{769029BA-DD04-4D0A-B3F8-17DD21D1A81B}"/>
              </a:ext>
            </a:extLst>
          </p:cNvPr>
          <p:cNvSpPr/>
          <p:nvPr/>
        </p:nvSpPr>
        <p:spPr bwMode="auto">
          <a:xfrm flipH="1">
            <a:off x="6829262" y="5357458"/>
            <a:ext cx="94617" cy="689108"/>
          </a:xfrm>
          <a:prstGeom prst="rightBrace">
            <a:avLst>
              <a:gd name="adj1" fmla="val 30180"/>
              <a:gd name="adj2" fmla="val 50000"/>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91244F5E-4CC0-4A5C-877B-4800FCAEF9CB}"/>
                  </a:ext>
                </a:extLst>
              </p:cNvPr>
              <p:cNvSpPr/>
              <p:nvPr/>
            </p:nvSpPr>
            <p:spPr>
              <a:xfrm>
                <a:off x="6802612" y="5037005"/>
                <a:ext cx="1592103" cy="276999"/>
              </a:xfrm>
              <a:prstGeom prst="rect">
                <a:avLst/>
              </a:prstGeom>
            </p:spPr>
            <p:txBody>
              <a:bodyPr wrap="none">
                <a:spAutoFit/>
              </a:bodyPr>
              <a:lstStyle/>
              <a:p>
                <a:pPr lvl="0"/>
                <a:r>
                  <a:rPr lang="en-US" sz="1200" dirty="0">
                    <a:solidFill>
                      <a:srgbClr val="000000"/>
                    </a:solidFill>
                    <a:latin typeface="Times" charset="0"/>
                  </a:rPr>
                  <a:t>Compensation current</a:t>
                </a:r>
                <a14:m>
                  <m:oMath xmlns:m="http://schemas.openxmlformats.org/officeDocument/2006/math">
                    <m:r>
                      <a:rPr lang="en-US" sz="1200" i="1">
                        <a:solidFill>
                          <a:srgbClr val="000000"/>
                        </a:solidFill>
                        <a:latin typeface="Cambria Math" panose="02040503050406030204" pitchFamily="18" charset="0"/>
                      </a:rPr>
                      <m:t>:</m:t>
                    </m:r>
                  </m:oMath>
                </a14:m>
                <a:endParaRPr lang="en-US" sz="1200" i="1" dirty="0">
                  <a:solidFill>
                    <a:srgbClr val="000000"/>
                  </a:solidFill>
                  <a:latin typeface="Cambria Math" panose="02040503050406030204" pitchFamily="18" charset="0"/>
                </a:endParaRPr>
              </a:p>
            </p:txBody>
          </p:sp>
        </mc:Choice>
        <mc:Fallback xmlns="">
          <p:sp>
            <p:nvSpPr>
              <p:cNvPr id="2" name="Rectangle 1">
                <a:extLst>
                  <a:ext uri="{FF2B5EF4-FFF2-40B4-BE49-F238E27FC236}">
                    <a16:creationId xmlns:a16="http://schemas.microsoft.com/office/drawing/2014/main" id="{91244F5E-4CC0-4A5C-877B-4800FCAEF9CB}"/>
                  </a:ext>
                </a:extLst>
              </p:cNvPr>
              <p:cNvSpPr>
                <a:spLocks noRot="1" noChangeAspect="1" noMove="1" noResize="1" noEditPoints="1" noAdjustHandles="1" noChangeArrowheads="1" noChangeShapeType="1" noTextEdit="1"/>
              </p:cNvSpPr>
              <p:nvPr/>
            </p:nvSpPr>
            <p:spPr>
              <a:xfrm>
                <a:off x="6802612" y="5037005"/>
                <a:ext cx="1592103" cy="276999"/>
              </a:xfrm>
              <a:prstGeom prst="rect">
                <a:avLst/>
              </a:prstGeom>
              <a:blipFill>
                <a:blip r:embed="rId65"/>
                <a:stretch>
                  <a:fillRect l="-383" b="-15217"/>
                </a:stretch>
              </a:blipFill>
            </p:spPr>
            <p:txBody>
              <a:bodyPr/>
              <a:lstStyle/>
              <a:p>
                <a:r>
                  <a:rPr lang="en-US">
                    <a:noFill/>
                  </a:rPr>
                  <a:t> </a:t>
                </a:r>
              </a:p>
            </p:txBody>
          </p:sp>
        </mc:Fallback>
      </mc:AlternateContent>
    </p:spTree>
    <p:extLst>
      <p:ext uri="{BB962C8B-B14F-4D97-AF65-F5344CB8AC3E}">
        <p14:creationId xmlns:p14="http://schemas.microsoft.com/office/powerpoint/2010/main" val="369018019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116</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488091" y="76200"/>
            <a:ext cx="8576009" cy="704478"/>
          </a:xfrm>
        </p:spPr>
        <p:txBody>
          <a:bodyPr/>
          <a:lstStyle/>
          <a:p>
            <a:r>
              <a:rPr lang="en-US" sz="4000" dirty="0">
                <a:latin typeface="Times New Roman" panose="02020603050405020304" pitchFamily="18" charset="0"/>
                <a:cs typeface="Times New Roman" panose="02020603050405020304" pitchFamily="18" charset="0"/>
              </a:rPr>
              <a:t>Overall Structure of Solving Power Flow</a:t>
            </a:r>
          </a:p>
        </p:txBody>
      </p:sp>
      <mc:AlternateContent xmlns:mc="http://schemas.openxmlformats.org/markup-compatibility/2006" xmlns:a14="http://schemas.microsoft.com/office/drawing/2010/main">
        <mc:Choice Requires="a14">
          <p:sp>
            <p:nvSpPr>
              <p:cNvPr id="147" name="TextBox 146">
                <a:extLst>
                  <a:ext uri="{FF2B5EF4-FFF2-40B4-BE49-F238E27FC236}">
                    <a16:creationId xmlns:a16="http://schemas.microsoft.com/office/drawing/2014/main" id="{1BD5C587-C5F9-4809-B855-6A9B1EEDD653}"/>
                  </a:ext>
                </a:extLst>
              </p:cNvPr>
              <p:cNvSpPr txBox="1"/>
              <p:nvPr/>
            </p:nvSpPr>
            <p:spPr>
              <a:xfrm>
                <a:off x="254033" y="1908959"/>
                <a:ext cx="552844" cy="3077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2000" b="1"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𝐘</m:t>
                        </m:r>
                      </m:e>
                      <m:sup>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p>
                    </m:sSup>
                  </m:oMath>
                </a14:m>
                <a:r>
                  <a:rPr kumimoji="0" lang="en-US" sz="2000" b="0" i="0" u="none" strike="noStrike" kern="1200" cap="none" spc="0" normalizeH="0" baseline="0" noProof="0" dirty="0">
                    <a:ln>
                      <a:noFill/>
                    </a:ln>
                    <a:solidFill>
                      <a:srgbClr val="000000"/>
                    </a:solidFill>
                    <a:effectLst/>
                    <a:uLnTx/>
                    <a:uFillTx/>
                    <a:latin typeface="Univers 67 CondensedBold"/>
                    <a:ea typeface="+mn-ea"/>
                    <a:cs typeface="+mn-cs"/>
                  </a:rPr>
                  <a:t>=</a:t>
                </a:r>
              </a:p>
            </p:txBody>
          </p:sp>
        </mc:Choice>
        <mc:Fallback xmlns="">
          <p:sp>
            <p:nvSpPr>
              <p:cNvPr id="147" name="TextBox 146">
                <a:extLst>
                  <a:ext uri="{FF2B5EF4-FFF2-40B4-BE49-F238E27FC236}">
                    <a16:creationId xmlns:a16="http://schemas.microsoft.com/office/drawing/2014/main" id="{1BD5C587-C5F9-4809-B855-6A9B1EEDD653}"/>
                  </a:ext>
                </a:extLst>
              </p:cNvPr>
              <p:cNvSpPr txBox="1">
                <a:spLocks noRot="1" noChangeAspect="1" noMove="1" noResize="1" noEditPoints="1" noAdjustHandles="1" noChangeArrowheads="1" noChangeShapeType="1" noTextEdit="1"/>
              </p:cNvSpPr>
              <p:nvPr/>
            </p:nvSpPr>
            <p:spPr>
              <a:xfrm>
                <a:off x="254033" y="1908959"/>
                <a:ext cx="552844" cy="307777"/>
              </a:xfrm>
              <a:prstGeom prst="rect">
                <a:avLst/>
              </a:prstGeom>
              <a:blipFill>
                <a:blip r:embed="rId3"/>
                <a:stretch>
                  <a:fillRect l="-16667" t="-25490" r="-27778" b="-49020"/>
                </a:stretch>
              </a:blipFill>
            </p:spPr>
            <p:txBody>
              <a:bodyPr/>
              <a:lstStyle/>
              <a:p>
                <a:r>
                  <a:rPr lang="en-US">
                    <a:noFill/>
                  </a:rPr>
                  <a:t> </a:t>
                </a:r>
              </a:p>
            </p:txBody>
          </p:sp>
        </mc:Fallback>
      </mc:AlternateContent>
      <p:graphicFrame>
        <p:nvGraphicFramePr>
          <p:cNvPr id="2" name="Table 1">
            <a:extLst>
              <a:ext uri="{FF2B5EF4-FFF2-40B4-BE49-F238E27FC236}">
                <a16:creationId xmlns:a16="http://schemas.microsoft.com/office/drawing/2014/main" id="{2881F2CA-755E-432D-9A28-E2ED45A3113B}"/>
              </a:ext>
            </a:extLst>
          </p:cNvPr>
          <p:cNvGraphicFramePr>
            <a:graphicFrameLocks noGrp="1"/>
          </p:cNvGraphicFramePr>
          <p:nvPr/>
        </p:nvGraphicFramePr>
        <p:xfrm>
          <a:off x="944882" y="1368069"/>
          <a:ext cx="7886700" cy="1525905"/>
        </p:xfrm>
        <a:graphic>
          <a:graphicData uri="http://schemas.openxmlformats.org/drawingml/2006/table">
            <a:tbl>
              <a:tblPr/>
              <a:tblGrid>
                <a:gridCol w="438150">
                  <a:extLst>
                    <a:ext uri="{9D8B030D-6E8A-4147-A177-3AD203B41FA5}">
                      <a16:colId xmlns:a16="http://schemas.microsoft.com/office/drawing/2014/main" val="913261223"/>
                    </a:ext>
                  </a:extLst>
                </a:gridCol>
                <a:gridCol w="438150">
                  <a:extLst>
                    <a:ext uri="{9D8B030D-6E8A-4147-A177-3AD203B41FA5}">
                      <a16:colId xmlns:a16="http://schemas.microsoft.com/office/drawing/2014/main" val="3520922078"/>
                    </a:ext>
                  </a:extLst>
                </a:gridCol>
                <a:gridCol w="438150">
                  <a:extLst>
                    <a:ext uri="{9D8B030D-6E8A-4147-A177-3AD203B41FA5}">
                      <a16:colId xmlns:a16="http://schemas.microsoft.com/office/drawing/2014/main" val="2698475831"/>
                    </a:ext>
                  </a:extLst>
                </a:gridCol>
                <a:gridCol w="438150">
                  <a:extLst>
                    <a:ext uri="{9D8B030D-6E8A-4147-A177-3AD203B41FA5}">
                      <a16:colId xmlns:a16="http://schemas.microsoft.com/office/drawing/2014/main" val="2630785472"/>
                    </a:ext>
                  </a:extLst>
                </a:gridCol>
                <a:gridCol w="438150">
                  <a:extLst>
                    <a:ext uri="{9D8B030D-6E8A-4147-A177-3AD203B41FA5}">
                      <a16:colId xmlns:a16="http://schemas.microsoft.com/office/drawing/2014/main" val="2355777478"/>
                    </a:ext>
                  </a:extLst>
                </a:gridCol>
                <a:gridCol w="438150">
                  <a:extLst>
                    <a:ext uri="{9D8B030D-6E8A-4147-A177-3AD203B41FA5}">
                      <a16:colId xmlns:a16="http://schemas.microsoft.com/office/drawing/2014/main" val="1891548323"/>
                    </a:ext>
                  </a:extLst>
                </a:gridCol>
                <a:gridCol w="438150">
                  <a:extLst>
                    <a:ext uri="{9D8B030D-6E8A-4147-A177-3AD203B41FA5}">
                      <a16:colId xmlns:a16="http://schemas.microsoft.com/office/drawing/2014/main" val="4100235624"/>
                    </a:ext>
                  </a:extLst>
                </a:gridCol>
                <a:gridCol w="438150">
                  <a:extLst>
                    <a:ext uri="{9D8B030D-6E8A-4147-A177-3AD203B41FA5}">
                      <a16:colId xmlns:a16="http://schemas.microsoft.com/office/drawing/2014/main" val="1321369257"/>
                    </a:ext>
                  </a:extLst>
                </a:gridCol>
                <a:gridCol w="438150">
                  <a:extLst>
                    <a:ext uri="{9D8B030D-6E8A-4147-A177-3AD203B41FA5}">
                      <a16:colId xmlns:a16="http://schemas.microsoft.com/office/drawing/2014/main" val="3203145546"/>
                    </a:ext>
                  </a:extLst>
                </a:gridCol>
                <a:gridCol w="438150">
                  <a:extLst>
                    <a:ext uri="{9D8B030D-6E8A-4147-A177-3AD203B41FA5}">
                      <a16:colId xmlns:a16="http://schemas.microsoft.com/office/drawing/2014/main" val="1437291016"/>
                    </a:ext>
                  </a:extLst>
                </a:gridCol>
                <a:gridCol w="438150">
                  <a:extLst>
                    <a:ext uri="{9D8B030D-6E8A-4147-A177-3AD203B41FA5}">
                      <a16:colId xmlns:a16="http://schemas.microsoft.com/office/drawing/2014/main" val="3245430715"/>
                    </a:ext>
                  </a:extLst>
                </a:gridCol>
                <a:gridCol w="438150">
                  <a:extLst>
                    <a:ext uri="{9D8B030D-6E8A-4147-A177-3AD203B41FA5}">
                      <a16:colId xmlns:a16="http://schemas.microsoft.com/office/drawing/2014/main" val="1199732579"/>
                    </a:ext>
                  </a:extLst>
                </a:gridCol>
                <a:gridCol w="438150">
                  <a:extLst>
                    <a:ext uri="{9D8B030D-6E8A-4147-A177-3AD203B41FA5}">
                      <a16:colId xmlns:a16="http://schemas.microsoft.com/office/drawing/2014/main" val="41975741"/>
                    </a:ext>
                  </a:extLst>
                </a:gridCol>
                <a:gridCol w="438150">
                  <a:extLst>
                    <a:ext uri="{9D8B030D-6E8A-4147-A177-3AD203B41FA5}">
                      <a16:colId xmlns:a16="http://schemas.microsoft.com/office/drawing/2014/main" val="3589168409"/>
                    </a:ext>
                  </a:extLst>
                </a:gridCol>
                <a:gridCol w="438150">
                  <a:extLst>
                    <a:ext uri="{9D8B030D-6E8A-4147-A177-3AD203B41FA5}">
                      <a16:colId xmlns:a16="http://schemas.microsoft.com/office/drawing/2014/main" val="3991276764"/>
                    </a:ext>
                  </a:extLst>
                </a:gridCol>
                <a:gridCol w="438150">
                  <a:extLst>
                    <a:ext uri="{9D8B030D-6E8A-4147-A177-3AD203B41FA5}">
                      <a16:colId xmlns:a16="http://schemas.microsoft.com/office/drawing/2014/main" val="1793928548"/>
                    </a:ext>
                  </a:extLst>
                </a:gridCol>
                <a:gridCol w="438150">
                  <a:extLst>
                    <a:ext uri="{9D8B030D-6E8A-4147-A177-3AD203B41FA5}">
                      <a16:colId xmlns:a16="http://schemas.microsoft.com/office/drawing/2014/main" val="3363845683"/>
                    </a:ext>
                  </a:extLst>
                </a:gridCol>
                <a:gridCol w="438150">
                  <a:extLst>
                    <a:ext uri="{9D8B030D-6E8A-4147-A177-3AD203B41FA5}">
                      <a16:colId xmlns:a16="http://schemas.microsoft.com/office/drawing/2014/main" val="693452976"/>
                    </a:ext>
                  </a:extLst>
                </a:gridCol>
              </a:tblGrid>
              <a:tr h="154878">
                <a:tc>
                  <a:txBody>
                    <a:bodyPr/>
                    <a:lstStyle/>
                    <a:p>
                      <a:pPr algn="r" fontAlgn="b"/>
                      <a:r>
                        <a:rPr lang="en-US" sz="1050" b="0" i="0" u="none" strike="noStrike">
                          <a:solidFill>
                            <a:srgbClr val="000000"/>
                          </a:solidFill>
                          <a:effectLst/>
                          <a:latin typeface="Calibri" panose="020F0502020204030204" pitchFamily="34" charset="0"/>
                        </a:rPr>
                        <a:t>4.9352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0.0634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0.0003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-0.0001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0.0003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-0.0001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4.9119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0.0556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-0.0073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-0.0035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-0.0073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-0.0035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4.8812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0.055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-0.0163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-0.0068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-0.0163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-0.0068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284420"/>
                  </a:ext>
                </a:extLst>
              </a:tr>
              <a:tr h="154878">
                <a:tc>
                  <a:txBody>
                    <a:bodyPr/>
                    <a:lstStyle/>
                    <a:p>
                      <a:pPr algn="r" fontAlgn="b"/>
                      <a:r>
                        <a:rPr lang="en-US" sz="1050" b="0" i="0" u="none" strike="noStrike">
                          <a:solidFill>
                            <a:srgbClr val="000000"/>
                          </a:solidFill>
                          <a:effectLst/>
                          <a:latin typeface="Calibri" panose="020F0502020204030204" pitchFamily="34" charset="0"/>
                        </a:rPr>
                        <a:t>0.0003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-0.0001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4.9352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0.0634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0.0003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-0.0001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-0.0073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-0.0035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4.9119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0.0556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-0.0073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-0.0035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-0.0163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-0.0068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4.8812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0.055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-0.0163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-0.0068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0432937"/>
                  </a:ext>
                </a:extLst>
              </a:tr>
              <a:tr h="154878">
                <a:tc>
                  <a:txBody>
                    <a:bodyPr/>
                    <a:lstStyle/>
                    <a:p>
                      <a:pPr algn="r" fontAlgn="b"/>
                      <a:r>
                        <a:rPr lang="en-US" sz="1050" b="0" i="0" u="none" strike="noStrike">
                          <a:solidFill>
                            <a:srgbClr val="000000"/>
                          </a:solidFill>
                          <a:effectLst/>
                          <a:latin typeface="Calibri" panose="020F0502020204030204" pitchFamily="34" charset="0"/>
                        </a:rPr>
                        <a:t>0.0003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-0.0001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0.0003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-0.0001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4.9352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0.0634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-0.0073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-0.0035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-0.0073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-0.0035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4.9119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0.0556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-0.0163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-0.0068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-0.0163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-0.0068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4.8812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0.055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5106972"/>
                  </a:ext>
                </a:extLst>
              </a:tr>
              <a:tr h="154878">
                <a:tc>
                  <a:txBody>
                    <a:bodyPr/>
                    <a:lstStyle/>
                    <a:p>
                      <a:pPr algn="r" fontAlgn="b"/>
                      <a:r>
                        <a:rPr lang="en-US" sz="1050" b="0" i="0" u="none" strike="noStrike">
                          <a:solidFill>
                            <a:srgbClr val="000000"/>
                          </a:solidFill>
                          <a:effectLst/>
                          <a:latin typeface="Calibri" panose="020F0502020204030204" pitchFamily="34" charset="0"/>
                        </a:rPr>
                        <a:t>4.9119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0.0556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-0.0073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-0.0035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-0.0073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-0.0035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5.5076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1.2497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0.155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0.4179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0.155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0.4179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5.4732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1.2398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0.1446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0.4084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0.1446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0.4084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0167854"/>
                  </a:ext>
                </a:extLst>
              </a:tr>
              <a:tr h="154878">
                <a:tc>
                  <a:txBody>
                    <a:bodyPr/>
                    <a:lstStyle/>
                    <a:p>
                      <a:pPr algn="r" fontAlgn="b"/>
                      <a:r>
                        <a:rPr lang="en-US" sz="1050" b="0" i="0" u="none" strike="noStrike">
                          <a:solidFill>
                            <a:srgbClr val="000000"/>
                          </a:solidFill>
                          <a:effectLst/>
                          <a:latin typeface="Calibri" panose="020F0502020204030204" pitchFamily="34" charset="0"/>
                        </a:rPr>
                        <a:t>-0.0073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-0.0035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4.9119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0.0556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-0.0073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-0.0035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0.155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0.4179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5.5076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1.2497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0.155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0.4179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0.1446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0.4084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5.4732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1.2398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0.1446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0.4084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1819245"/>
                  </a:ext>
                </a:extLst>
              </a:tr>
              <a:tr h="154878">
                <a:tc>
                  <a:txBody>
                    <a:bodyPr/>
                    <a:lstStyle/>
                    <a:p>
                      <a:pPr algn="r" fontAlgn="b"/>
                      <a:r>
                        <a:rPr lang="en-US" sz="1050" b="0" i="0" u="none" strike="noStrike">
                          <a:solidFill>
                            <a:srgbClr val="000000"/>
                          </a:solidFill>
                          <a:effectLst/>
                          <a:latin typeface="Calibri" panose="020F0502020204030204" pitchFamily="34" charset="0"/>
                        </a:rPr>
                        <a:t>-0.0073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-0.0035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-0.0073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-0.0035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4.9119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0.0556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0.155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0.4179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0.155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0.4179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5.5076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1.2497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0.1446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0.4084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0.1446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0.4084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5.4732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1.2398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9730812"/>
                  </a:ext>
                </a:extLst>
              </a:tr>
              <a:tr h="154878">
                <a:tc>
                  <a:txBody>
                    <a:bodyPr/>
                    <a:lstStyle/>
                    <a:p>
                      <a:pPr algn="r" fontAlgn="b"/>
                      <a:r>
                        <a:rPr lang="en-US" sz="1050" b="0" i="0" u="none" strike="noStrike">
                          <a:solidFill>
                            <a:srgbClr val="000000"/>
                          </a:solidFill>
                          <a:effectLst/>
                          <a:latin typeface="Calibri" panose="020F0502020204030204" pitchFamily="34" charset="0"/>
                        </a:rPr>
                        <a:t>4.8812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0.055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-0.0163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-0.0068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-0.0163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-0.0068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5.4732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1.2398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0.1446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0.4084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0.1446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0.4084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6.6214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2.4303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0.3614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0.8818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0.3614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0.8818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0588320"/>
                  </a:ext>
                </a:extLst>
              </a:tr>
              <a:tr h="154878">
                <a:tc>
                  <a:txBody>
                    <a:bodyPr/>
                    <a:lstStyle/>
                    <a:p>
                      <a:pPr algn="r" fontAlgn="b"/>
                      <a:r>
                        <a:rPr lang="en-US" sz="1050" b="0" i="0" u="none" strike="noStrike">
                          <a:solidFill>
                            <a:srgbClr val="000000"/>
                          </a:solidFill>
                          <a:effectLst/>
                          <a:latin typeface="Calibri" panose="020F0502020204030204" pitchFamily="34" charset="0"/>
                        </a:rPr>
                        <a:t>-0.0163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-0.0068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4.8812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0.055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-0.0163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-0.0068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0.1446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0.4084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5.4732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1.2398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0.1446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0.4084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0.3614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0.8818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6.6214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2.4303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0.3614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0.8818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9337349"/>
                  </a:ext>
                </a:extLst>
              </a:tr>
              <a:tr h="154878">
                <a:tc>
                  <a:txBody>
                    <a:bodyPr/>
                    <a:lstStyle/>
                    <a:p>
                      <a:pPr algn="r" fontAlgn="b"/>
                      <a:r>
                        <a:rPr lang="en-US" sz="1050" b="0" i="0" u="none" strike="noStrike">
                          <a:solidFill>
                            <a:srgbClr val="000000"/>
                          </a:solidFill>
                          <a:effectLst/>
                          <a:latin typeface="Calibri" panose="020F0502020204030204" pitchFamily="34" charset="0"/>
                        </a:rPr>
                        <a:t>-0.0163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-0.0068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-0.0163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-0.0068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4.8812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0.055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0.1446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0.4084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0.1446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0.4084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5.4732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1.2398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0.3614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0.8818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0.3614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0.8818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6.6214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dirty="0">
                          <a:solidFill>
                            <a:srgbClr val="000000"/>
                          </a:solidFill>
                          <a:effectLst/>
                          <a:latin typeface="Calibri" panose="020F0502020204030204" pitchFamily="34" charset="0"/>
                        </a:rPr>
                        <a:t>2.4303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8112733"/>
                  </a:ext>
                </a:extLst>
              </a:tr>
            </a:tbl>
          </a:graphicData>
        </a:graphic>
      </p:graphicFrame>
      <p:cxnSp>
        <p:nvCxnSpPr>
          <p:cNvPr id="8" name="Straight Arrow Connector 7">
            <a:extLst>
              <a:ext uri="{FF2B5EF4-FFF2-40B4-BE49-F238E27FC236}">
                <a16:creationId xmlns:a16="http://schemas.microsoft.com/office/drawing/2014/main" id="{FC05EDD3-5FDF-4825-BA82-8FE46E2E0F0A}"/>
              </a:ext>
            </a:extLst>
          </p:cNvPr>
          <p:cNvCxnSpPr>
            <a:cxnSpLocks/>
          </p:cNvCxnSpPr>
          <p:nvPr/>
        </p:nvCxnSpPr>
        <p:spPr bwMode="auto">
          <a:xfrm>
            <a:off x="8161020" y="1127760"/>
            <a:ext cx="0" cy="16002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 name="Straight Arrow Connector 8">
            <a:extLst>
              <a:ext uri="{FF2B5EF4-FFF2-40B4-BE49-F238E27FC236}">
                <a16:creationId xmlns:a16="http://schemas.microsoft.com/office/drawing/2014/main" id="{01802BFF-ACBE-4F40-A502-B5CDB055A717}"/>
              </a:ext>
            </a:extLst>
          </p:cNvPr>
          <p:cNvCxnSpPr>
            <a:cxnSpLocks/>
          </p:cNvCxnSpPr>
          <p:nvPr/>
        </p:nvCxnSpPr>
        <p:spPr bwMode="auto">
          <a:xfrm>
            <a:off x="8625840" y="1143000"/>
            <a:ext cx="0" cy="1524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 name="Rectangle 9">
            <a:extLst>
              <a:ext uri="{FF2B5EF4-FFF2-40B4-BE49-F238E27FC236}">
                <a16:creationId xmlns:a16="http://schemas.microsoft.com/office/drawing/2014/main" id="{90AD57A1-2E5E-4513-99C0-D1F6B8CEC222}"/>
              </a:ext>
            </a:extLst>
          </p:cNvPr>
          <p:cNvSpPr/>
          <p:nvPr/>
        </p:nvSpPr>
        <p:spPr>
          <a:xfrm>
            <a:off x="7992304" y="809744"/>
            <a:ext cx="35137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panose="02020603050405020304" pitchFamily="18" charset="0"/>
                <a:ea typeface="+mn-ea"/>
                <a:cs typeface="Times" panose="02020603050405020304" pitchFamily="18" charset="0"/>
              </a:rPr>
              <a:t>R</a:t>
            </a:r>
          </a:p>
        </p:txBody>
      </p:sp>
      <p:sp>
        <p:nvSpPr>
          <p:cNvPr id="11" name="Rectangle 10">
            <a:extLst>
              <a:ext uri="{FF2B5EF4-FFF2-40B4-BE49-F238E27FC236}">
                <a16:creationId xmlns:a16="http://schemas.microsoft.com/office/drawing/2014/main" id="{34713F61-C0E3-4CA4-AC77-3D29A7439062}"/>
              </a:ext>
            </a:extLst>
          </p:cNvPr>
          <p:cNvSpPr/>
          <p:nvPr/>
        </p:nvSpPr>
        <p:spPr>
          <a:xfrm>
            <a:off x="8449504" y="817364"/>
            <a:ext cx="35137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panose="02020603050405020304" pitchFamily="18" charset="0"/>
                <a:ea typeface="+mn-ea"/>
                <a:cs typeface="Times" panose="02020603050405020304" pitchFamily="18" charset="0"/>
              </a:rPr>
              <a:t>X</a:t>
            </a: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055E7B9F-553D-4F16-AEBF-23F8664F5BB7}"/>
                  </a:ext>
                </a:extLst>
              </p:cNvPr>
              <p:cNvSpPr/>
              <p:nvPr/>
            </p:nvSpPr>
            <p:spPr>
              <a:xfrm>
                <a:off x="4699876" y="3272761"/>
                <a:ext cx="3313791" cy="220618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a:rPr kumimoji="0" lang="en-US" sz="1200" b="1" i="0" u="none" strike="noStrike" kern="1200" cap="none" spc="0" normalizeH="0" baseline="0" noProof="0">
                              <a:ln>
                                <a:noFill/>
                              </a:ln>
                              <a:solidFill>
                                <a:srgbClr val="000000"/>
                              </a:solidFill>
                              <a:effectLst/>
                              <a:uLnTx/>
                              <a:uFillTx/>
                              <a:latin typeface="Cambria Math" panose="02040503050406030204" pitchFamily="18" charset="0"/>
                              <a:ea typeface="+mn-ea"/>
                              <a:cs typeface="Times New Roman" panose="02020603050405020304" pitchFamily="18" charset="0"/>
                            </a:rPr>
                            <m:t>𝐈</m:t>
                          </m:r>
                        </m:e>
                        <m:sub>
                          <m:r>
                            <m:rPr>
                              <m:sty m:val="p"/>
                            </m:rPr>
                            <a:rPr kumimoji="0" lang="en-US" sz="1200" b="0" i="0" u="none" strike="noStrike" kern="1200" cap="none" spc="0" normalizeH="0" baseline="0" noProof="0">
                              <a:ln>
                                <a:noFill/>
                              </a:ln>
                              <a:solidFill>
                                <a:srgbClr val="000000"/>
                              </a:solidFill>
                              <a:effectLst/>
                              <a:uLnTx/>
                              <a:uFillTx/>
                              <a:latin typeface="Cambria Math" panose="02040503050406030204" pitchFamily="18" charset="0"/>
                              <a:ea typeface="+mn-ea"/>
                              <a:cs typeface="Times New Roman" panose="02020603050405020304" pitchFamily="18" charset="0"/>
                            </a:rPr>
                            <m:t>inj</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Times New Roman" panose="02020603050405020304" pitchFamily="18" charset="0"/>
                            </a:rPr>
                            <m:t>,0</m:t>
                          </m:r>
                        </m:sub>
                      </m:s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dPr>
                        <m:e>
                          <m:m>
                            <m:mPr>
                              <m:mcs>
                                <m:mc>
                                  <m:mcPr>
                                    <m:count m:val="1"/>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mPr>
                            <m:mr>
                              <m:e>
                                <m:sSubSup>
                                  <m:sSubSup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1,0</m:t>
                                    </m:r>
                                  </m:sub>
                                  <m:sup>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𝑖𝑛</m:t>
                                    </m:r>
                                  </m:sup>
                                </m:sSubSup>
                              </m:e>
                            </m:mr>
                            <m:mr>
                              <m:e>
                                <m:sSubSup>
                                  <m:sSubSup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2,0</m:t>
                                    </m:r>
                                  </m:sub>
                                  <m:sup>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𝑖𝑛</m:t>
                                    </m:r>
                                  </m:sup>
                                </m:sSubSup>
                              </m:e>
                            </m:mr>
                            <m:mr>
                              <m:e>
                                <m:sSubSup>
                                  <m:sSubSup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3,0</m:t>
                                    </m:r>
                                  </m:sub>
                                  <m:sup>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𝑖𝑛</m:t>
                                    </m:r>
                                  </m:sup>
                                </m:sSubSup>
                              </m:e>
                            </m:mr>
                            <m:mr>
                              <m:e>
                                <m:sSubSup>
                                  <m:sSubSup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sub>
                                  <m:sup>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𝑖𝑛</m:t>
                                    </m:r>
                                  </m:sup>
                                </m:sSubSup>
                              </m:e>
                            </m:mr>
                            <m:mr>
                              <m:e>
                                <m:sSubSup>
                                  <m:sSubSup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2,0</m:t>
                                    </m:r>
                                  </m:sub>
                                  <m:sup>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𝑖𝑛</m:t>
                                    </m:r>
                                  </m:sup>
                                </m:sSubSup>
                              </m:e>
                            </m:mr>
                            <m:mr>
                              <m:e>
                                <m:sSubSup>
                                  <m:sSubSup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3,0</m:t>
                                    </m:r>
                                  </m:sub>
                                  <m:sup>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𝑖𝑛</m:t>
                                    </m:r>
                                  </m:sup>
                                </m:sSubSup>
                              </m:e>
                            </m:mr>
                            <m:mr>
                              <m:e>
                                <m:sSubSup>
                                  <m:sSubSup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sub>
                                  <m:sup>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𝑖𝑛</m:t>
                                    </m:r>
                                  </m:sup>
                                </m:sSubSup>
                              </m:e>
                            </m:mr>
                            <m:mr>
                              <m:e>
                                <m:sSubSup>
                                  <m:sSubSup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2,0</m:t>
                                    </m:r>
                                  </m:sub>
                                  <m:sup>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𝑖𝑛</m:t>
                                    </m:r>
                                  </m:sup>
                                </m:sSubSup>
                              </m:e>
                            </m:mr>
                            <m:mr>
                              <m:e>
                                <m:sSubSup>
                                  <m:sSubSup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3,0</m:t>
                                    </m:r>
                                  </m:sub>
                                  <m:sup>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𝑖𝑛</m:t>
                                    </m:r>
                                  </m:sup>
                                </m:sSubSup>
                              </m:e>
                            </m:mr>
                          </m:m>
                        </m:e>
                      </m:d>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Times New Roman" panose="02020603050405020304" pitchFamily="18" charset="0"/>
                        </a:rPr>
                        <m:t>=</m:t>
                      </m:r>
                      <m:d>
                        <m:dPr>
                          <m:begChr m:val="["/>
                          <m:endChr m:val="]"/>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Times New Roman" panose="02020603050405020304" pitchFamily="18" charset="0"/>
                            </a:rPr>
                          </m:ctrlPr>
                        </m:dPr>
                        <m:e>
                          <m:m>
                            <m:mPr>
                              <m:mcs>
                                <m:mc>
                                  <m:mcPr>
                                    <m:count m:val="1"/>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mPr>
                            <m:mr>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𝑠</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Sub>
                              </m:e>
                            </m:mr>
                            <m:mr>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𝑠</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b>
                                </m:sSub>
                              </m:e>
                            </m:mr>
                            <m:mr>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𝑠</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b>
                                </m:sSub>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
                        </m:e>
                      </m:d>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d>
                        <m:dPr>
                          <m:begChr m:val="["/>
                          <m:endChr m:val="]"/>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Times New Roman" panose="02020603050405020304" pitchFamily="18" charset="0"/>
                            </a:rPr>
                          </m:ctrlPr>
                        </m:dPr>
                        <m:e>
                          <m:m>
                            <m:mPr>
                              <m:mcs>
                                <m:mc>
                                  <m:mcPr>
                                    <m:count m:val="1"/>
                                    <m:mcJc m:val="center"/>
                                  </m:mcPr>
                                </m:mc>
                              </m:mcs>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Times New Roman" panose="02020603050405020304" pitchFamily="18" charset="0"/>
                                </a:rPr>
                              </m:ctrlPr>
                            </m:mPr>
                            <m:m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1625</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36 +</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𝑗</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812</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68</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𝑗</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1407</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6</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812</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68+</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𝑗</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1407</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6</m:t>
                                </m:r>
                              </m:e>
                            </m:mr>
                            <m:m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e>
                            </m:mr>
                          </m:m>
                        </m:e>
                      </m:d>
                    </m:oMath>
                  </m:oMathPara>
                </a14:m>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mc:Choice>
        <mc:Fallback xmlns="">
          <p:sp>
            <p:nvSpPr>
              <p:cNvPr id="12" name="Rectangle 11">
                <a:extLst>
                  <a:ext uri="{FF2B5EF4-FFF2-40B4-BE49-F238E27FC236}">
                    <a16:creationId xmlns:a16="http://schemas.microsoft.com/office/drawing/2014/main" id="{055E7B9F-553D-4F16-AEBF-23F8664F5BB7}"/>
                  </a:ext>
                </a:extLst>
              </p:cNvPr>
              <p:cNvSpPr>
                <a:spLocks noRot="1" noChangeAspect="1" noMove="1" noResize="1" noEditPoints="1" noAdjustHandles="1" noChangeArrowheads="1" noChangeShapeType="1" noTextEdit="1"/>
              </p:cNvSpPr>
              <p:nvPr/>
            </p:nvSpPr>
            <p:spPr>
              <a:xfrm>
                <a:off x="4699876" y="3272761"/>
                <a:ext cx="3313791" cy="220618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48202798-92C5-4EC0-B737-FBF9FF313F3A}"/>
                  </a:ext>
                </a:extLst>
              </p:cNvPr>
              <p:cNvSpPr/>
              <p:nvPr/>
            </p:nvSpPr>
            <p:spPr>
              <a:xfrm>
                <a:off x="1325861" y="3780472"/>
                <a:ext cx="2465162" cy="12052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200" i="1" smtClean="0">
                              <a:solidFill>
                                <a:srgbClr val="000000"/>
                              </a:solidFill>
                              <a:latin typeface="Cambria Math" panose="02040503050406030204" pitchFamily="18" charset="0"/>
                              <a:cs typeface="Times New Roman" panose="02020603050405020304" pitchFamily="18" charset="0"/>
                            </a:rPr>
                          </m:ctrlPr>
                        </m:sSubPr>
                        <m:e>
                          <m:r>
                            <a:rPr lang="en-US" sz="1200" b="1" i="1">
                              <a:solidFill>
                                <a:srgbClr val="000000"/>
                              </a:solidFill>
                              <a:latin typeface="Cambria Math" panose="02040503050406030204" pitchFamily="18" charset="0"/>
                              <a:cs typeface="Times New Roman" panose="02020603050405020304" pitchFamily="18" charset="0"/>
                            </a:rPr>
                            <m:t>𝑰</m:t>
                          </m:r>
                        </m:e>
                        <m:sub>
                          <m:r>
                            <a:rPr lang="en-US" sz="1200" i="1">
                              <a:solidFill>
                                <a:srgbClr val="000000"/>
                              </a:solidFill>
                              <a:latin typeface="Cambria Math" panose="02040503050406030204" pitchFamily="18" charset="0"/>
                              <a:cs typeface="Times New Roman" panose="02020603050405020304" pitchFamily="18" charset="0"/>
                            </a:rPr>
                            <m:t>𝑠𝑜𝑢𝑟𝑐𝑒</m:t>
                          </m:r>
                        </m:sub>
                      </m:sSub>
                      <m:r>
                        <a:rPr lang="en-US" sz="1200" i="1">
                          <a:solidFill>
                            <a:srgbClr val="000000"/>
                          </a:solidFill>
                          <a:latin typeface="Cambria Math" panose="02040503050406030204" pitchFamily="18" charset="0"/>
                          <a:cs typeface="Times New Roman" panose="02020603050405020304" pitchFamily="18" charset="0"/>
                        </a:rPr>
                        <m:t>=</m:t>
                      </m:r>
                      <m:d>
                        <m:dPr>
                          <m:begChr m:val="["/>
                          <m:endChr m:val="]"/>
                          <m:ctrlPr>
                            <a:rPr lang="en-US" sz="1200" i="1">
                              <a:solidFill>
                                <a:srgbClr val="000000"/>
                              </a:solidFill>
                              <a:latin typeface="Cambria Math" panose="02040503050406030204" pitchFamily="18" charset="0"/>
                              <a:cs typeface="Times New Roman" panose="02020603050405020304" pitchFamily="18" charset="0"/>
                            </a:rPr>
                          </m:ctrlPr>
                        </m:dPr>
                        <m:e>
                          <m:m>
                            <m:mPr>
                              <m:mcs>
                                <m:mc>
                                  <m:mcPr>
                                    <m:count m:val="1"/>
                                    <m:mcJc m:val="center"/>
                                  </m:mcPr>
                                </m:mc>
                              </m:mcs>
                              <m:ctrlPr>
                                <a:rPr lang="en-US" sz="1200" i="1">
                                  <a:solidFill>
                                    <a:srgbClr val="000000"/>
                                  </a:solidFill>
                                  <a:latin typeface="Cambria Math" panose="02040503050406030204" pitchFamily="18" charset="0"/>
                                  <a:cs typeface="Times New Roman" panose="02020603050405020304" pitchFamily="18" charset="0"/>
                                </a:rPr>
                              </m:ctrlPr>
                            </m:mP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1</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2</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3</m:t>
                                    </m:r>
                                  </m:sub>
                                </m:sSub>
                              </m:e>
                            </m:mr>
                          </m:m>
                        </m:e>
                      </m:d>
                      <m:r>
                        <a:rPr lang="en-US" sz="1200" b="0" i="1" smtClean="0">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cs typeface="Times New Roman" panose="02020603050405020304" pitchFamily="18" charset="0"/>
                            </a:rPr>
                          </m:ctrlPr>
                        </m:sSubPr>
                        <m:e>
                          <m:r>
                            <a:rPr lang="en-US" sz="1200" b="1" i="1">
                              <a:solidFill>
                                <a:srgbClr val="000000"/>
                              </a:solidFill>
                              <a:latin typeface="Cambria Math" panose="02040503050406030204" pitchFamily="18" charset="0"/>
                              <a:cs typeface="Times New Roman" panose="02020603050405020304" pitchFamily="18" charset="0"/>
                            </a:rPr>
                            <m:t>𝒀</m:t>
                          </m:r>
                        </m:e>
                        <m:sub>
                          <m:r>
                            <a:rPr lang="en-US" sz="1200" i="1">
                              <a:solidFill>
                                <a:srgbClr val="000000"/>
                              </a:solidFill>
                              <a:latin typeface="Cambria Math" panose="02040503050406030204" pitchFamily="18" charset="0"/>
                              <a:cs typeface="Times New Roman" panose="02020603050405020304" pitchFamily="18" charset="0"/>
                            </a:rPr>
                            <m:t>𝑠𝑜𝑢𝑟𝑐𝑒</m:t>
                          </m:r>
                        </m:sub>
                      </m:sSub>
                      <m:r>
                        <a:rPr lang="en-US" sz="1200" i="1">
                          <a:solidFill>
                            <a:srgbClr val="000000"/>
                          </a:solidFill>
                          <a:latin typeface="Cambria Math" panose="02040503050406030204" pitchFamily="18" charset="0"/>
                          <a:cs typeface="Times New Roman" panose="02020603050405020304" pitchFamily="18" charset="0"/>
                        </a:rPr>
                        <m:t>∗</m:t>
                      </m:r>
                      <m:sSub>
                        <m:sSubPr>
                          <m:ctrlPr>
                            <a:rPr lang="en-US" sz="1200" i="1">
                              <a:solidFill>
                                <a:srgbClr val="000000"/>
                              </a:solidFill>
                              <a:latin typeface="Cambria Math" panose="02040503050406030204" pitchFamily="18" charset="0"/>
                              <a:cs typeface="Times New Roman" panose="02020603050405020304" pitchFamily="18" charset="0"/>
                            </a:rPr>
                          </m:ctrlPr>
                        </m:sSubPr>
                        <m:e>
                          <m:r>
                            <a:rPr lang="en-US" sz="1200" b="1" i="1">
                              <a:solidFill>
                                <a:srgbClr val="000000"/>
                              </a:solidFill>
                              <a:latin typeface="Cambria Math" panose="02040503050406030204" pitchFamily="18" charset="0"/>
                              <a:cs typeface="Times New Roman" panose="02020603050405020304" pitchFamily="18" charset="0"/>
                            </a:rPr>
                            <m:t>𝑽</m:t>
                          </m:r>
                        </m:e>
                        <m:sub>
                          <m:r>
                            <a:rPr lang="en-US" sz="1200" i="1">
                              <a:solidFill>
                                <a:srgbClr val="000000"/>
                              </a:solidFill>
                              <a:latin typeface="Cambria Math" panose="02040503050406030204" pitchFamily="18" charset="0"/>
                              <a:cs typeface="Times New Roman" panose="02020603050405020304" pitchFamily="18" charset="0"/>
                            </a:rPr>
                            <m:t>𝑠𝑜𝑢𝑟𝑐𝑒</m:t>
                          </m:r>
                        </m:sub>
                      </m:sSub>
                    </m:oMath>
                  </m:oMathPara>
                </a14:m>
                <a:endParaRPr lang="en-US" sz="1200" i="1" dirty="0">
                  <a:solidFill>
                    <a:srgbClr val="000000"/>
                  </a:solidFill>
                  <a:latin typeface="Cambria Math" panose="020405030504060302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1200" b="0" i="1" smtClean="0">
                          <a:solidFill>
                            <a:srgbClr val="000000"/>
                          </a:solidFill>
                          <a:latin typeface="Cambria Math" panose="02040503050406030204" pitchFamily="18" charset="0"/>
                          <a:cs typeface="Times New Roman" panose="02020603050405020304" pitchFamily="18" charset="0"/>
                        </a:rPr>
                        <m:t>=</m:t>
                      </m:r>
                      <m:d>
                        <m:dPr>
                          <m:begChr m:val="["/>
                          <m:endChr m:val="]"/>
                          <m:ctrlPr>
                            <a:rPr lang="en-US" sz="1200" i="1">
                              <a:solidFill>
                                <a:srgbClr val="000000"/>
                              </a:solidFill>
                              <a:latin typeface="Cambria Math" panose="02040503050406030204" pitchFamily="18" charset="0"/>
                              <a:cs typeface="Times New Roman" panose="02020603050405020304" pitchFamily="18" charset="0"/>
                            </a:rPr>
                          </m:ctrlPr>
                        </m:dPr>
                        <m:e>
                          <m:m>
                            <m:mPr>
                              <m:mcs>
                                <m:mc>
                                  <m:mcPr>
                                    <m:count m:val="1"/>
                                    <m:mcJc m:val="center"/>
                                  </m:mcPr>
                                </m:mc>
                              </m:mcs>
                              <m:ctrlPr>
                                <a:rPr lang="en-US" sz="1200" i="1">
                                  <a:solidFill>
                                    <a:srgbClr val="000000"/>
                                  </a:solidFill>
                                  <a:latin typeface="Cambria Math" panose="02040503050406030204" pitchFamily="18" charset="0"/>
                                  <a:cs typeface="Times New Roman" panose="02020603050405020304" pitchFamily="18" charset="0"/>
                                </a:rPr>
                              </m:ctrlPr>
                            </m:mPr>
                            <m:mr>
                              <m:e>
                                <m:r>
                                  <a:rPr lang="en-US" sz="1200" i="1">
                                    <a:solidFill>
                                      <a:srgbClr val="000000"/>
                                    </a:solidFill>
                                    <a:latin typeface="Cambria Math" panose="02040503050406030204" pitchFamily="18" charset="0"/>
                                  </a:rPr>
                                  <m:t>1625.36 +</m:t>
                                </m:r>
                                <m:r>
                                  <a:rPr lang="en-US" sz="1200" i="1">
                                    <a:solidFill>
                                      <a:srgbClr val="000000"/>
                                    </a:solidFill>
                                    <a:latin typeface="Cambria Math" panose="02040503050406030204" pitchFamily="18" charset="0"/>
                                  </a:rPr>
                                  <m:t>𝑗</m:t>
                                </m:r>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−812.68−</m:t>
                                </m:r>
                                <m:r>
                                  <a:rPr lang="en-US" sz="1200" i="1">
                                    <a:solidFill>
                                      <a:srgbClr val="000000"/>
                                    </a:solidFill>
                                    <a:latin typeface="Cambria Math" panose="02040503050406030204" pitchFamily="18" charset="0"/>
                                  </a:rPr>
                                  <m:t>𝑗</m:t>
                                </m:r>
                                <m:r>
                                  <a:rPr lang="en-US" sz="1200" i="1">
                                    <a:solidFill>
                                      <a:srgbClr val="000000"/>
                                    </a:solidFill>
                                    <a:latin typeface="Cambria Math" panose="02040503050406030204" pitchFamily="18" charset="0"/>
                                  </a:rPr>
                                  <m:t>1407.6</m:t>
                                </m:r>
                              </m:e>
                            </m:mr>
                            <m:mr>
                              <m:e>
                                <m:r>
                                  <a:rPr lang="en-US" sz="1200" i="1">
                                    <a:solidFill>
                                      <a:srgbClr val="000000"/>
                                    </a:solidFill>
                                    <a:latin typeface="Cambria Math" panose="02040503050406030204" pitchFamily="18" charset="0"/>
                                  </a:rPr>
                                  <m:t>−812.68+</m:t>
                                </m:r>
                                <m:r>
                                  <a:rPr lang="en-US" sz="1200" i="1">
                                    <a:solidFill>
                                      <a:srgbClr val="000000"/>
                                    </a:solidFill>
                                    <a:latin typeface="Cambria Math" panose="02040503050406030204" pitchFamily="18" charset="0"/>
                                  </a:rPr>
                                  <m:t>𝑗</m:t>
                                </m:r>
                                <m:r>
                                  <a:rPr lang="en-US" sz="1200" i="1">
                                    <a:solidFill>
                                      <a:srgbClr val="000000"/>
                                    </a:solidFill>
                                    <a:latin typeface="Cambria Math" panose="02040503050406030204" pitchFamily="18" charset="0"/>
                                  </a:rPr>
                                  <m:t>1407.6</m:t>
                                </m:r>
                              </m:e>
                            </m:mr>
                          </m:m>
                        </m:e>
                      </m:d>
                      <m:r>
                        <a:rPr lang="en-US" sz="1200" b="0" i="1" smtClean="0">
                          <a:solidFill>
                            <a:srgbClr val="000000"/>
                          </a:solidFill>
                          <a:latin typeface="Cambria Math" panose="02040503050406030204" pitchFamily="18" charset="0"/>
                        </a:rPr>
                        <m:t>𝐴</m:t>
                      </m:r>
                    </m:oMath>
                  </m:oMathPara>
                </a14:m>
                <a:endParaRPr lang="en-US" sz="1200" dirty="0"/>
              </a:p>
            </p:txBody>
          </p:sp>
        </mc:Choice>
        <mc:Fallback xmlns="">
          <p:sp>
            <p:nvSpPr>
              <p:cNvPr id="3" name="Rectangle 2">
                <a:extLst>
                  <a:ext uri="{FF2B5EF4-FFF2-40B4-BE49-F238E27FC236}">
                    <a16:creationId xmlns:a16="http://schemas.microsoft.com/office/drawing/2014/main" id="{48202798-92C5-4EC0-B737-FBF9FF313F3A}"/>
                  </a:ext>
                </a:extLst>
              </p:cNvPr>
              <p:cNvSpPr>
                <a:spLocks noRot="1" noChangeAspect="1" noMove="1" noResize="1" noEditPoints="1" noAdjustHandles="1" noChangeArrowheads="1" noChangeShapeType="1" noTextEdit="1"/>
              </p:cNvSpPr>
              <p:nvPr/>
            </p:nvSpPr>
            <p:spPr>
              <a:xfrm>
                <a:off x="1325861" y="3780472"/>
                <a:ext cx="2465162" cy="120520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Speech Bubble: Rectangle with Corners Rounded 12">
                <a:extLst>
                  <a:ext uri="{FF2B5EF4-FFF2-40B4-BE49-F238E27FC236}">
                    <a16:creationId xmlns:a16="http://schemas.microsoft.com/office/drawing/2014/main" id="{A9FC0463-D01E-40A8-B234-40440DDE1263}"/>
                  </a:ext>
                </a:extLst>
              </p:cNvPr>
              <p:cNvSpPr/>
              <p:nvPr/>
            </p:nvSpPr>
            <p:spPr bwMode="auto">
              <a:xfrm>
                <a:off x="68260" y="3047070"/>
                <a:ext cx="1318260" cy="541374"/>
              </a:xfrm>
              <a:prstGeom prst="wedgeRoundRectCallout">
                <a:avLst>
                  <a:gd name="adj1" fmla="val 67587"/>
                  <a:gd name="adj2" fmla="val -51676"/>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kumimoji="0" lang="en-US" sz="900" b="0" i="0" u="none" strike="noStrike" cap="none" normalizeH="0" baseline="0" dirty="0">
                    <a:ln>
                      <a:noFill/>
                    </a:ln>
                    <a:solidFill>
                      <a:schemeClr val="tx1"/>
                    </a:solidFill>
                    <a:effectLst/>
                    <a:latin typeface="Times" charset="0"/>
                  </a:rPr>
                  <a:t>This is different from the </a:t>
                </a:r>
                <a14:m>
                  <m:oMath xmlns:m="http://schemas.openxmlformats.org/officeDocument/2006/math">
                    <m:sSup>
                      <m:sSupPr>
                        <m:ctrlPr>
                          <a:rPr lang="en-US" sz="900" i="1">
                            <a:solidFill>
                              <a:srgbClr val="000000"/>
                            </a:solidFill>
                            <a:latin typeface="Cambria Math" panose="02040503050406030204" pitchFamily="18" charset="0"/>
                          </a:rPr>
                        </m:ctrlPr>
                      </m:sSupPr>
                      <m:e>
                        <m:r>
                          <a:rPr lang="en-US" sz="900" b="1">
                            <a:solidFill>
                              <a:srgbClr val="000000"/>
                            </a:solidFill>
                            <a:latin typeface="Cambria Math" panose="02040503050406030204" pitchFamily="18" charset="0"/>
                          </a:rPr>
                          <m:t>𝐘</m:t>
                        </m:r>
                      </m:e>
                      <m:sup>
                        <m:r>
                          <a:rPr lang="en-US" sz="900" i="1">
                            <a:solidFill>
                              <a:srgbClr val="000000"/>
                            </a:solidFill>
                            <a:latin typeface="Cambria Math" panose="02040503050406030204" pitchFamily="18" charset="0"/>
                          </a:rPr>
                          <m:t>−1</m:t>
                        </m:r>
                      </m:sup>
                    </m:sSup>
                  </m:oMath>
                </a14:m>
                <a:r>
                  <a:rPr kumimoji="0" lang="en-US" sz="900" b="0" i="0" u="none" strike="noStrike" cap="none" normalizeH="0" baseline="0" dirty="0">
                    <a:ln>
                      <a:noFill/>
                    </a:ln>
                    <a:solidFill>
                      <a:schemeClr val="tx1"/>
                    </a:solidFill>
                    <a:effectLst/>
                    <a:latin typeface="Times" charset="0"/>
                  </a:rPr>
                  <a:t> in Example 1, due</a:t>
                </a:r>
                <a:r>
                  <a:rPr kumimoji="0" lang="en-US" sz="900" b="0" i="0" u="none" strike="noStrike" cap="none" normalizeH="0" dirty="0">
                    <a:ln>
                      <a:noFill/>
                    </a:ln>
                    <a:solidFill>
                      <a:schemeClr val="tx1"/>
                    </a:solidFill>
                    <a:effectLst/>
                    <a:latin typeface="Times" charset="0"/>
                  </a:rPr>
                  <a:t> to a different load.</a:t>
                </a:r>
                <a:endParaRPr kumimoji="0" lang="en-US" sz="900" b="0" i="0" u="none" strike="noStrike" cap="none" normalizeH="0" baseline="0" dirty="0">
                  <a:ln>
                    <a:noFill/>
                  </a:ln>
                  <a:solidFill>
                    <a:schemeClr val="tx1"/>
                  </a:solidFill>
                  <a:effectLst/>
                  <a:latin typeface="Times" charset="0"/>
                </a:endParaRPr>
              </a:p>
            </p:txBody>
          </p:sp>
        </mc:Choice>
        <mc:Fallback xmlns="">
          <p:sp>
            <p:nvSpPr>
              <p:cNvPr id="13" name="Speech Bubble: Rectangle with Corners Rounded 12">
                <a:extLst>
                  <a:ext uri="{FF2B5EF4-FFF2-40B4-BE49-F238E27FC236}">
                    <a16:creationId xmlns:a16="http://schemas.microsoft.com/office/drawing/2014/main" id="{A9FC0463-D01E-40A8-B234-40440DDE1263}"/>
                  </a:ext>
                </a:extLst>
              </p:cNvPr>
              <p:cNvSpPr>
                <a:spLocks noRot="1" noChangeAspect="1" noMove="1" noResize="1" noEditPoints="1" noAdjustHandles="1" noChangeArrowheads="1" noChangeShapeType="1" noTextEdit="1"/>
              </p:cNvSpPr>
              <p:nvPr/>
            </p:nvSpPr>
            <p:spPr bwMode="auto">
              <a:xfrm>
                <a:off x="68260" y="3047070"/>
                <a:ext cx="1318260" cy="541374"/>
              </a:xfrm>
              <a:prstGeom prst="wedgeRoundRectCallout">
                <a:avLst>
                  <a:gd name="adj1" fmla="val 67587"/>
                  <a:gd name="adj2" fmla="val -51676"/>
                  <a:gd name="adj3" fmla="val 16667"/>
                </a:avLst>
              </a:prstGeom>
              <a:blipFill>
                <a:blip r:embed="rId6"/>
                <a:stretch>
                  <a:fillRect b="-1075"/>
                </a:stretch>
              </a:blipFill>
              <a:ln w="952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spTree>
    <p:extLst>
      <p:ext uri="{BB962C8B-B14F-4D97-AF65-F5344CB8AC3E}">
        <p14:creationId xmlns:p14="http://schemas.microsoft.com/office/powerpoint/2010/main" val="282524240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117</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488091" y="76200"/>
            <a:ext cx="8576009" cy="704478"/>
          </a:xfrm>
        </p:spPr>
        <p:txBody>
          <a:bodyPr/>
          <a:lstStyle/>
          <a:p>
            <a:r>
              <a:rPr lang="en-US" sz="4000" dirty="0">
                <a:latin typeface="Times New Roman" panose="02020603050405020304" pitchFamily="18" charset="0"/>
                <a:cs typeface="Times New Roman" panose="02020603050405020304" pitchFamily="18" charset="0"/>
              </a:rPr>
              <a:t>Overall Structure of Solving Power Flow</a:t>
            </a:r>
          </a:p>
        </p:txBody>
      </p:sp>
      <p:sp>
        <p:nvSpPr>
          <p:cNvPr id="10" name="Rectangle 9">
            <a:extLst>
              <a:ext uri="{FF2B5EF4-FFF2-40B4-BE49-F238E27FC236}">
                <a16:creationId xmlns:a16="http://schemas.microsoft.com/office/drawing/2014/main" id="{90AD57A1-2E5E-4513-99C0-D1F6B8CEC222}"/>
              </a:ext>
            </a:extLst>
          </p:cNvPr>
          <p:cNvSpPr/>
          <p:nvPr/>
        </p:nvSpPr>
        <p:spPr>
          <a:xfrm>
            <a:off x="1248604" y="741164"/>
            <a:ext cx="7811576" cy="51398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Times" panose="02020603050405020304" pitchFamily="18" charset="0"/>
                <a:ea typeface="+mn-ea"/>
                <a:cs typeface="Times" panose="02020603050405020304" pitchFamily="18" charset="0"/>
              </a:rPr>
              <a:t>Matlab</a:t>
            </a:r>
            <a:r>
              <a:rPr kumimoji="0" lang="en-US" sz="1800" b="0" i="0" u="none" strike="noStrike" kern="1200" cap="none" spc="0" normalizeH="0" baseline="0" noProof="0" dirty="0">
                <a:ln>
                  <a:noFill/>
                </a:ln>
                <a:solidFill>
                  <a:srgbClr val="000000"/>
                </a:solidFill>
                <a:effectLst/>
                <a:uLnTx/>
                <a:uFillTx/>
                <a:latin typeface="Times" panose="02020603050405020304" pitchFamily="18" charset="0"/>
                <a:ea typeface="+mn-ea"/>
                <a:cs typeface="Times" panose="02020603050405020304" pitchFamily="18" charset="0"/>
              </a:rPr>
              <a:t> code for solving power flow using </a:t>
            </a:r>
            <a:r>
              <a:rPr kumimoji="0" lang="en-US" sz="1800" b="1" i="1" u="none" strike="noStrike" kern="1200" cap="none" spc="0" normalizeH="0" baseline="0" noProof="0" dirty="0" err="1">
                <a:ln>
                  <a:noFill/>
                </a:ln>
                <a:solidFill>
                  <a:srgbClr val="000000"/>
                </a:solidFill>
                <a:effectLst/>
                <a:uLnTx/>
                <a:uFillTx/>
                <a:latin typeface="Times" panose="02020603050405020304" pitchFamily="18" charset="0"/>
                <a:ea typeface="+mn-ea"/>
                <a:cs typeface="Times" panose="02020603050405020304" pitchFamily="18" charset="0"/>
              </a:rPr>
              <a:t>OpenDSS</a:t>
            </a:r>
            <a:r>
              <a:rPr kumimoji="0" lang="en-US" sz="1800" b="0" i="0" u="none" strike="noStrike" kern="1200" cap="none" spc="0" normalizeH="0" baseline="0" noProof="0" dirty="0" err="1">
                <a:ln>
                  <a:noFill/>
                </a:ln>
                <a:solidFill>
                  <a:srgbClr val="000000"/>
                </a:solidFill>
                <a:effectLst/>
                <a:uLnTx/>
                <a:uFillTx/>
                <a:latin typeface="Times" panose="02020603050405020304" pitchFamily="18" charset="0"/>
                <a:ea typeface="+mn-ea"/>
                <a:cs typeface="Times" panose="02020603050405020304" pitchFamily="18" charset="0"/>
              </a:rPr>
              <a:t>’s</a:t>
            </a:r>
            <a:r>
              <a:rPr kumimoji="0" lang="en-US" sz="1800" b="0" i="0" u="none" strike="noStrike" kern="1200" cap="none" spc="0" normalizeH="0" baseline="0" noProof="0" dirty="0">
                <a:ln>
                  <a:noFill/>
                </a:ln>
                <a:solidFill>
                  <a:srgbClr val="000000"/>
                </a:solidFill>
                <a:effectLst/>
                <a:uLnTx/>
                <a:uFillTx/>
                <a:latin typeface="Times" panose="02020603050405020304" pitchFamily="18" charset="0"/>
                <a:ea typeface="+mn-ea"/>
                <a:cs typeface="Times" panose="02020603050405020304" pitchFamily="18" charset="0"/>
              </a:rPr>
              <a:t> method:</a:t>
            </a:r>
          </a:p>
          <a:p>
            <a:r>
              <a:rPr lang="en-US" sz="1000" dirty="0">
                <a:solidFill>
                  <a:srgbClr val="000000"/>
                </a:solidFill>
                <a:latin typeface="Courier New" panose="02070309020205020404" pitchFamily="49" charset="0"/>
              </a:rPr>
              <a:t>clear;</a:t>
            </a:r>
          </a:p>
          <a:p>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j = sqrt(-1);</a:t>
            </a:r>
          </a:p>
          <a:p>
            <a:r>
              <a:rPr lang="en-US" sz="1000" dirty="0">
                <a:solidFill>
                  <a:srgbClr val="000000"/>
                </a:solidFill>
                <a:latin typeface="Courier New" panose="02070309020205020404" pitchFamily="49" charset="0"/>
              </a:rPr>
              <a:t> </a:t>
            </a:r>
          </a:p>
          <a:p>
            <a:r>
              <a:rPr lang="en-US" sz="1000" dirty="0">
                <a:solidFill>
                  <a:srgbClr val="228B22"/>
                </a:solidFill>
                <a:latin typeface="Courier New" panose="02070309020205020404" pitchFamily="49" charset="0"/>
              </a:rPr>
              <a:t>%% compute the Y matrix of each element</a:t>
            </a:r>
          </a:p>
          <a:p>
            <a:r>
              <a:rPr lang="en-US" sz="1000" dirty="0">
                <a:solidFill>
                  <a:srgbClr val="228B22"/>
                </a:solidFill>
                <a:latin typeface="Courier New" panose="02070309020205020404" pitchFamily="49" charset="0"/>
              </a:rPr>
              <a:t>% </a:t>
            </a:r>
            <a:r>
              <a:rPr lang="en-US" sz="1000" dirty="0" err="1">
                <a:solidFill>
                  <a:srgbClr val="228B22"/>
                </a:solidFill>
                <a:latin typeface="Courier New" panose="02070309020205020404" pitchFamily="49" charset="0"/>
              </a:rPr>
              <a:t>Vsource</a:t>
            </a:r>
            <a:endParaRPr lang="en-US" sz="1000" dirty="0">
              <a:solidFill>
                <a:srgbClr val="228B22"/>
              </a:solidFill>
              <a:latin typeface="Courier New" panose="02070309020205020404" pitchFamily="49" charset="0"/>
            </a:endParaRPr>
          </a:p>
          <a:p>
            <a:r>
              <a:rPr lang="pl-PL" sz="1000" dirty="0">
                <a:solidFill>
                  <a:srgbClr val="000000"/>
                </a:solidFill>
                <a:latin typeface="Courier New" panose="02070309020205020404" pitchFamily="49" charset="0"/>
              </a:rPr>
              <a:t>Z_k = [5+j*0, 0, 0; 0, 5+j*0, 0; 0, 0, 5+j*0];</a:t>
            </a:r>
          </a:p>
          <a:p>
            <a:r>
              <a:rPr lang="pl-PL" sz="1000" dirty="0">
                <a:solidFill>
                  <a:srgbClr val="000000"/>
                </a:solidFill>
                <a:latin typeface="Courier New" panose="02070309020205020404" pitchFamily="49" charset="0"/>
              </a:rPr>
              <a:t>Y_k = inv(Z_k);</a:t>
            </a:r>
          </a:p>
          <a:p>
            <a:r>
              <a:rPr lang="en-US" sz="1000" dirty="0">
                <a:solidFill>
                  <a:srgbClr val="000000"/>
                </a:solidFill>
                <a:latin typeface="Courier New" panose="02070309020205020404" pitchFamily="49" charset="0"/>
              </a:rPr>
              <a:t> </a:t>
            </a:r>
          </a:p>
          <a:p>
            <a:r>
              <a:rPr lang="en-US" sz="1000" dirty="0">
                <a:solidFill>
                  <a:srgbClr val="228B22"/>
                </a:solidFill>
                <a:latin typeface="Courier New" panose="02070309020205020404" pitchFamily="49" charset="0"/>
              </a:rPr>
              <a:t>% line 1</a:t>
            </a:r>
          </a:p>
          <a:p>
            <a:r>
              <a:rPr lang="fr-FR" sz="1000" dirty="0">
                <a:solidFill>
                  <a:srgbClr val="000000"/>
                </a:solidFill>
                <a:latin typeface="Courier New" panose="02070309020205020404" pitchFamily="49" charset="0"/>
              </a:rPr>
              <a:t>Rmatrix_1 = [0.62, 0.17, 0.17; 0.17, 0.62, 0.17; 0.17, 0.17, 0.62];</a:t>
            </a:r>
          </a:p>
          <a:p>
            <a:r>
              <a:rPr lang="fr-FR" sz="1000" dirty="0">
                <a:solidFill>
                  <a:srgbClr val="000000"/>
                </a:solidFill>
                <a:latin typeface="Courier New" panose="02070309020205020404" pitchFamily="49" charset="0"/>
              </a:rPr>
              <a:t>Xmatrix_1 = [1.21, 0.43, 0.43; 0.43, 1.21, 0.43; 0.43, 0.43, 1.21]; </a:t>
            </a:r>
          </a:p>
          <a:p>
            <a:r>
              <a:rPr lang="en-US" sz="1000" dirty="0">
                <a:solidFill>
                  <a:srgbClr val="000000"/>
                </a:solidFill>
                <a:latin typeface="Courier New" panose="02070309020205020404" pitchFamily="49" charset="0"/>
              </a:rPr>
              <a:t> </a:t>
            </a:r>
          </a:p>
          <a:p>
            <a:r>
              <a:rPr lang="en-US" sz="1000" dirty="0" err="1">
                <a:solidFill>
                  <a:srgbClr val="000000"/>
                </a:solidFill>
                <a:latin typeface="Courier New" panose="02070309020205020404" pitchFamily="49" charset="0"/>
              </a:rPr>
              <a:t>Z_km</a:t>
            </a:r>
            <a:r>
              <a:rPr lang="en-US" sz="1000" dirty="0">
                <a:solidFill>
                  <a:srgbClr val="000000"/>
                </a:solidFill>
                <a:latin typeface="Courier New" panose="02070309020205020404" pitchFamily="49" charset="0"/>
              </a:rPr>
              <a:t> = Rmatrix_1 * 1 + j * Xmatrix_1 * 1;</a:t>
            </a:r>
          </a:p>
          <a:p>
            <a:r>
              <a:rPr lang="pl-PL" sz="1000" dirty="0">
                <a:solidFill>
                  <a:srgbClr val="000000"/>
                </a:solidFill>
                <a:latin typeface="Courier New" panose="02070309020205020404" pitchFamily="49" charset="0"/>
              </a:rPr>
              <a:t>Y_km = inv(Z_km);</a:t>
            </a:r>
          </a:p>
          <a:p>
            <a:r>
              <a:rPr lang="en-US" sz="1000" dirty="0">
                <a:solidFill>
                  <a:srgbClr val="000000"/>
                </a:solidFill>
                <a:latin typeface="Courier New" panose="02070309020205020404" pitchFamily="49" charset="0"/>
              </a:rPr>
              <a:t> </a:t>
            </a:r>
          </a:p>
          <a:p>
            <a:r>
              <a:rPr lang="en-US" sz="1000" dirty="0">
                <a:solidFill>
                  <a:srgbClr val="228B22"/>
                </a:solidFill>
                <a:latin typeface="Courier New" panose="02070309020205020404" pitchFamily="49" charset="0"/>
              </a:rPr>
              <a:t>% line 2</a:t>
            </a:r>
          </a:p>
          <a:p>
            <a:r>
              <a:rPr lang="fr-FR" sz="1000" dirty="0">
                <a:solidFill>
                  <a:srgbClr val="000000"/>
                </a:solidFill>
                <a:latin typeface="Courier New" panose="02070309020205020404" pitchFamily="49" charset="0"/>
              </a:rPr>
              <a:t>Rmatrix_2 = [1.19, 0.23, 0.23; 0.23, 1.19, 0.23; 0.23, 0.23, 1.19]; </a:t>
            </a:r>
          </a:p>
          <a:p>
            <a:r>
              <a:rPr lang="fr-FR" sz="1000" dirty="0">
                <a:solidFill>
                  <a:srgbClr val="000000"/>
                </a:solidFill>
                <a:latin typeface="Courier New" panose="02070309020205020404" pitchFamily="49" charset="0"/>
              </a:rPr>
              <a:t>Xmatrix_2 = [1.21, 0.49, 0.49; 0.49, 1.21, 0.49; 0.49, 0.49, 1.21]; </a:t>
            </a:r>
          </a:p>
          <a:p>
            <a:r>
              <a:rPr lang="fr-FR" sz="1000" dirty="0" err="1">
                <a:solidFill>
                  <a:srgbClr val="000000"/>
                </a:solidFill>
                <a:latin typeface="Courier New" panose="02070309020205020404" pitchFamily="49" charset="0"/>
              </a:rPr>
              <a:t>Z_mn</a:t>
            </a:r>
            <a:r>
              <a:rPr lang="fr-FR" sz="1000" dirty="0">
                <a:solidFill>
                  <a:srgbClr val="000000"/>
                </a:solidFill>
                <a:latin typeface="Courier New" panose="02070309020205020404" pitchFamily="49" charset="0"/>
              </a:rPr>
              <a:t> = Rmatrix_2 * 1 + j * Xmatrix_2 * 1;</a:t>
            </a:r>
          </a:p>
          <a:p>
            <a:r>
              <a:rPr lang="pl-PL" sz="1000" dirty="0">
                <a:solidFill>
                  <a:srgbClr val="000000"/>
                </a:solidFill>
                <a:latin typeface="Courier New" panose="02070309020205020404" pitchFamily="49" charset="0"/>
              </a:rPr>
              <a:t>Y_mn = inv(Z_mn);</a:t>
            </a:r>
          </a:p>
          <a:p>
            <a:r>
              <a:rPr lang="en-US" sz="1000" dirty="0">
                <a:solidFill>
                  <a:srgbClr val="000000"/>
                </a:solidFill>
                <a:latin typeface="Courier New" panose="02070309020205020404" pitchFamily="49" charset="0"/>
              </a:rPr>
              <a:t> </a:t>
            </a:r>
          </a:p>
          <a:p>
            <a:r>
              <a:rPr lang="en-US" sz="1000" dirty="0">
                <a:solidFill>
                  <a:srgbClr val="228B22"/>
                </a:solidFill>
                <a:latin typeface="Courier New" panose="02070309020205020404" pitchFamily="49" charset="0"/>
              </a:rPr>
              <a:t>% load</a:t>
            </a:r>
          </a:p>
          <a:p>
            <a:r>
              <a:rPr lang="en-US" sz="1000" dirty="0" err="1">
                <a:solidFill>
                  <a:srgbClr val="000000"/>
                </a:solidFill>
                <a:latin typeface="Courier New" panose="02070309020205020404" pitchFamily="49" charset="0"/>
              </a:rPr>
              <a:t>S_load</a:t>
            </a:r>
            <a:r>
              <a:rPr lang="en-US" sz="1000" dirty="0">
                <a:solidFill>
                  <a:srgbClr val="000000"/>
                </a:solidFill>
                <a:latin typeface="Courier New" panose="02070309020205020404" pitchFamily="49" charset="0"/>
              </a:rPr>
              <a:t> = 500 + j * 500;</a:t>
            </a:r>
          </a:p>
          <a:p>
            <a:r>
              <a:rPr lang="en-US" sz="1000" dirty="0" err="1">
                <a:solidFill>
                  <a:srgbClr val="000000"/>
                </a:solidFill>
                <a:latin typeface="Courier New" panose="02070309020205020404" pitchFamily="49" charset="0"/>
              </a:rPr>
              <a:t>S_n</a:t>
            </a:r>
            <a:r>
              <a:rPr lang="en-US" sz="1000" dirty="0">
                <a:solidFill>
                  <a:srgbClr val="000000"/>
                </a:solidFill>
                <a:latin typeface="Courier New" panose="02070309020205020404" pitchFamily="49" charset="0"/>
              </a:rPr>
              <a:t> = [</a:t>
            </a:r>
            <a:r>
              <a:rPr lang="en-US" sz="1000" dirty="0" err="1">
                <a:solidFill>
                  <a:srgbClr val="000000"/>
                </a:solidFill>
                <a:latin typeface="Courier New" panose="02070309020205020404" pitchFamily="49" charset="0"/>
              </a:rPr>
              <a:t>S_load</a:t>
            </a:r>
            <a:r>
              <a:rPr lang="en-US" sz="1000" dirty="0">
                <a:solidFill>
                  <a:srgbClr val="000000"/>
                </a:solidFill>
                <a:latin typeface="Courier New" panose="02070309020205020404" pitchFamily="49" charset="0"/>
              </a:rPr>
              <a:t>/3; </a:t>
            </a:r>
            <a:r>
              <a:rPr lang="en-US" sz="1000" dirty="0" err="1">
                <a:solidFill>
                  <a:srgbClr val="000000"/>
                </a:solidFill>
                <a:latin typeface="Courier New" panose="02070309020205020404" pitchFamily="49" charset="0"/>
              </a:rPr>
              <a:t>S_load</a:t>
            </a:r>
            <a:r>
              <a:rPr lang="en-US" sz="1000" dirty="0">
                <a:solidFill>
                  <a:srgbClr val="000000"/>
                </a:solidFill>
                <a:latin typeface="Courier New" panose="02070309020205020404" pitchFamily="49" charset="0"/>
              </a:rPr>
              <a:t>/3; </a:t>
            </a:r>
            <a:r>
              <a:rPr lang="en-US" sz="1000" dirty="0" err="1">
                <a:solidFill>
                  <a:srgbClr val="000000"/>
                </a:solidFill>
                <a:latin typeface="Courier New" panose="02070309020205020404" pitchFamily="49" charset="0"/>
              </a:rPr>
              <a:t>S_load</a:t>
            </a:r>
            <a:r>
              <a:rPr lang="en-US" sz="1000" dirty="0">
                <a:solidFill>
                  <a:srgbClr val="000000"/>
                </a:solidFill>
                <a:latin typeface="Courier New" panose="02070309020205020404" pitchFamily="49" charset="0"/>
              </a:rPr>
              <a:t>/3];</a:t>
            </a:r>
          </a:p>
          <a:p>
            <a:r>
              <a:rPr lang="en-US" sz="1000" dirty="0" err="1">
                <a:solidFill>
                  <a:srgbClr val="000000"/>
                </a:solidFill>
                <a:latin typeface="Courier New" panose="02070309020205020404" pitchFamily="49" charset="0"/>
              </a:rPr>
              <a:t>V_load_mag</a:t>
            </a:r>
            <a:r>
              <a:rPr lang="en-US" sz="1000" dirty="0">
                <a:solidFill>
                  <a:srgbClr val="000000"/>
                </a:solidFill>
                <a:latin typeface="Courier New" panose="02070309020205020404" pitchFamily="49" charset="0"/>
              </a:rPr>
              <a:t> = 13.8;</a:t>
            </a:r>
          </a:p>
          <a:p>
            <a:r>
              <a:rPr lang="en-US" sz="1000" dirty="0">
                <a:solidFill>
                  <a:srgbClr val="000000"/>
                </a:solidFill>
                <a:latin typeface="Courier New" panose="02070309020205020404" pitchFamily="49" charset="0"/>
              </a:rPr>
              <a:t>Z_LN = 1000*V_load_mag^2/</a:t>
            </a:r>
            <a:r>
              <a:rPr lang="en-US" sz="1000" dirty="0" err="1">
                <a:solidFill>
                  <a:srgbClr val="000000"/>
                </a:solidFill>
                <a:latin typeface="Courier New" panose="02070309020205020404" pitchFamily="49" charset="0"/>
              </a:rPr>
              <a:t>conj</a:t>
            </a:r>
            <a:r>
              <a:rPr lang="en-US" sz="1000" dirty="0">
                <a:solidFill>
                  <a:srgbClr val="000000"/>
                </a:solidFill>
                <a:latin typeface="Courier New" panose="02070309020205020404" pitchFamily="49" charset="0"/>
              </a:rPr>
              <a:t>(</a:t>
            </a:r>
            <a:r>
              <a:rPr lang="en-US" sz="1000" dirty="0" err="1">
                <a:solidFill>
                  <a:srgbClr val="000000"/>
                </a:solidFill>
                <a:latin typeface="Courier New" panose="02070309020205020404" pitchFamily="49" charset="0"/>
              </a:rPr>
              <a:t>S_load</a:t>
            </a:r>
            <a:r>
              <a:rPr lang="en-US" sz="1000" dirty="0">
                <a:solidFill>
                  <a:srgbClr val="000000"/>
                </a:solidFill>
                <a:latin typeface="Courier New" panose="02070309020205020404" pitchFamily="49" charset="0"/>
              </a:rPr>
              <a:t>);</a:t>
            </a:r>
          </a:p>
          <a:p>
            <a:r>
              <a:rPr lang="pl-PL" sz="1000" dirty="0">
                <a:solidFill>
                  <a:srgbClr val="000000"/>
                </a:solidFill>
                <a:latin typeface="Courier New" panose="02070309020205020404" pitchFamily="49" charset="0"/>
              </a:rPr>
              <a:t>Z_n = [Z_LN, 0, 0; 0, Z_LN, 0; 0, 0, Z_LN];</a:t>
            </a:r>
          </a:p>
          <a:p>
            <a:r>
              <a:rPr lang="pt-BR" sz="1000" dirty="0">
                <a:solidFill>
                  <a:srgbClr val="000000"/>
                </a:solidFill>
                <a:latin typeface="Courier New" panose="02070309020205020404" pitchFamily="49" charset="0"/>
              </a:rPr>
              <a:t>Y_n = inv(Z_n);</a:t>
            </a:r>
          </a:p>
          <a:p>
            <a:endParaRPr lang="es-ES" sz="1000" dirty="0">
              <a:solidFill>
                <a:srgbClr val="000000"/>
              </a:solidFill>
              <a:latin typeface="Courier New" panose="02070309020205020404" pitchFamily="49" charset="0"/>
            </a:endParaRPr>
          </a:p>
          <a:p>
            <a:r>
              <a:rPr lang="es-ES" sz="1000" dirty="0">
                <a:solidFill>
                  <a:srgbClr val="000000"/>
                </a:solidFill>
                <a:latin typeface="Courier New" panose="02070309020205020404" pitchFamily="49" charset="0"/>
              </a:rPr>
              <a:t>… (</a:t>
            </a:r>
            <a:r>
              <a:rPr lang="es-ES" sz="1000" dirty="0" err="1">
                <a:solidFill>
                  <a:srgbClr val="000000"/>
                </a:solidFill>
                <a:latin typeface="Courier New" panose="02070309020205020404" pitchFamily="49" charset="0"/>
              </a:rPr>
              <a:t>continued</a:t>
            </a:r>
            <a:r>
              <a:rPr lang="es-ES" sz="1000" dirty="0">
                <a:solidFill>
                  <a:srgbClr val="000000"/>
                </a:solidFill>
                <a:latin typeface="Courier New" panose="02070309020205020404" pitchFamily="49" charset="0"/>
              </a:rPr>
              <a:t>)</a:t>
            </a:r>
          </a:p>
        </p:txBody>
      </p:sp>
    </p:spTree>
    <p:extLst>
      <p:ext uri="{BB962C8B-B14F-4D97-AF65-F5344CB8AC3E}">
        <p14:creationId xmlns:p14="http://schemas.microsoft.com/office/powerpoint/2010/main" val="327863745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118</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488091" y="76200"/>
            <a:ext cx="8576009" cy="704478"/>
          </a:xfrm>
        </p:spPr>
        <p:txBody>
          <a:bodyPr/>
          <a:lstStyle/>
          <a:p>
            <a:r>
              <a:rPr lang="en-US" sz="4000" dirty="0">
                <a:latin typeface="Times New Roman" panose="02020603050405020304" pitchFamily="18" charset="0"/>
                <a:cs typeface="Times New Roman" panose="02020603050405020304" pitchFamily="18" charset="0"/>
              </a:rPr>
              <a:t>Overall Structure of Solving Power Flow</a:t>
            </a:r>
          </a:p>
        </p:txBody>
      </p:sp>
      <p:sp>
        <p:nvSpPr>
          <p:cNvPr id="10" name="Rectangle 9">
            <a:extLst>
              <a:ext uri="{FF2B5EF4-FFF2-40B4-BE49-F238E27FC236}">
                <a16:creationId xmlns:a16="http://schemas.microsoft.com/office/drawing/2014/main" id="{90AD57A1-2E5E-4513-99C0-D1F6B8CEC222}"/>
              </a:ext>
            </a:extLst>
          </p:cNvPr>
          <p:cNvSpPr/>
          <p:nvPr/>
        </p:nvSpPr>
        <p:spPr>
          <a:xfrm>
            <a:off x="1248604" y="741164"/>
            <a:ext cx="7811576" cy="5909310"/>
          </a:xfrm>
          <a:prstGeom prst="rect">
            <a:avLst/>
          </a:prstGeom>
        </p:spPr>
        <p:txBody>
          <a:bodyPr wrap="square">
            <a:spAutoFit/>
          </a:bodyPr>
          <a:lstStyle/>
          <a:p>
            <a:pPr lvl="0">
              <a:defRPr/>
            </a:pPr>
            <a:r>
              <a:rPr kumimoji="0" lang="en-US" sz="1800" b="0" i="0" u="none" strike="noStrike" kern="1200" cap="none" spc="0" normalizeH="0" baseline="0" noProof="0" dirty="0" err="1">
                <a:ln>
                  <a:noFill/>
                </a:ln>
                <a:solidFill>
                  <a:srgbClr val="000000"/>
                </a:solidFill>
                <a:effectLst/>
                <a:uLnTx/>
                <a:uFillTx/>
                <a:latin typeface="Times" panose="02020603050405020304" pitchFamily="18" charset="0"/>
                <a:ea typeface="+mn-ea"/>
                <a:cs typeface="Times" panose="02020603050405020304" pitchFamily="18" charset="0"/>
              </a:rPr>
              <a:t>Matlab</a:t>
            </a:r>
            <a:r>
              <a:rPr kumimoji="0" lang="en-US" sz="1800" b="0" i="0" u="none" strike="noStrike" kern="1200" cap="none" spc="0" normalizeH="0" baseline="0" noProof="0" dirty="0">
                <a:ln>
                  <a:noFill/>
                </a:ln>
                <a:solidFill>
                  <a:srgbClr val="000000"/>
                </a:solidFill>
                <a:effectLst/>
                <a:uLnTx/>
                <a:uFillTx/>
                <a:latin typeface="Times" panose="02020603050405020304" pitchFamily="18" charset="0"/>
                <a:ea typeface="+mn-ea"/>
                <a:cs typeface="Times" panose="02020603050405020304" pitchFamily="18" charset="0"/>
              </a:rPr>
              <a:t> code for solving power </a:t>
            </a:r>
            <a:r>
              <a:rPr lang="en-US" dirty="0">
                <a:solidFill>
                  <a:srgbClr val="000000"/>
                </a:solidFill>
                <a:latin typeface="Times" panose="02020603050405020304" pitchFamily="18" charset="0"/>
                <a:cs typeface="Times" panose="02020603050405020304" pitchFamily="18" charset="0"/>
              </a:rPr>
              <a:t>flow using </a:t>
            </a:r>
            <a:r>
              <a:rPr lang="en-US" b="1" i="1" dirty="0" err="1">
                <a:solidFill>
                  <a:srgbClr val="000000"/>
                </a:solidFill>
                <a:latin typeface="Times" panose="02020603050405020304" pitchFamily="18" charset="0"/>
                <a:cs typeface="Times" panose="02020603050405020304" pitchFamily="18" charset="0"/>
              </a:rPr>
              <a:t>OpenDSS</a:t>
            </a:r>
            <a:r>
              <a:rPr lang="en-US" dirty="0" err="1">
                <a:solidFill>
                  <a:srgbClr val="000000"/>
                </a:solidFill>
                <a:latin typeface="Times" panose="02020603050405020304" pitchFamily="18" charset="0"/>
                <a:cs typeface="Times" panose="02020603050405020304" pitchFamily="18" charset="0"/>
              </a:rPr>
              <a:t>’s</a:t>
            </a:r>
            <a:r>
              <a:rPr lang="en-US" dirty="0">
                <a:solidFill>
                  <a:srgbClr val="000000"/>
                </a:solidFill>
                <a:latin typeface="Times" panose="02020603050405020304" pitchFamily="18" charset="0"/>
                <a:cs typeface="Times" panose="02020603050405020304" pitchFamily="18" charset="0"/>
              </a:rPr>
              <a:t> method:</a:t>
            </a:r>
            <a:endParaRPr kumimoji="0" lang="en-US" sz="1800" b="0" i="0" u="none" strike="noStrike" kern="1200" cap="none" spc="0" normalizeH="0" baseline="0" noProof="0" dirty="0">
              <a:ln>
                <a:noFill/>
              </a:ln>
              <a:solidFill>
                <a:srgbClr val="000000"/>
              </a:solidFill>
              <a:effectLst/>
              <a:uLnTx/>
              <a:uFillTx/>
              <a:latin typeface="Times" panose="02020603050405020304" pitchFamily="18" charset="0"/>
              <a:ea typeface="+mn-ea"/>
              <a:cs typeface="Times"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…(continued)</a:t>
            </a:r>
            <a:endParaRPr lang="en-US" sz="1000" dirty="0">
              <a:solidFill>
                <a:srgbClr val="000000"/>
              </a:solidFill>
              <a:latin typeface="Courier New" panose="02070309020205020404" pitchFamily="49" charset="0"/>
            </a:endParaRPr>
          </a:p>
          <a:p>
            <a:pPr lvl="0"/>
            <a:r>
              <a:rPr lang="en-US" sz="1000" dirty="0">
                <a:solidFill>
                  <a:srgbClr val="228B22"/>
                </a:solidFill>
                <a:latin typeface="Courier New" panose="02070309020205020404" pitchFamily="49" charset="0"/>
              </a:rPr>
              <a:t>% system Y matrix</a:t>
            </a:r>
          </a:p>
          <a:p>
            <a:pPr lvl="0"/>
            <a:r>
              <a:rPr lang="es-ES" sz="1000" dirty="0">
                <a:solidFill>
                  <a:srgbClr val="000000"/>
                </a:solidFill>
                <a:latin typeface="Courier New" panose="02070309020205020404" pitchFamily="49" charset="0"/>
              </a:rPr>
              <a:t>Y = [</a:t>
            </a:r>
            <a:r>
              <a:rPr lang="es-ES" sz="1000" dirty="0" err="1">
                <a:solidFill>
                  <a:srgbClr val="000000"/>
                </a:solidFill>
                <a:latin typeface="Courier New" panose="02070309020205020404" pitchFamily="49" charset="0"/>
              </a:rPr>
              <a:t>Y_k</a:t>
            </a:r>
            <a:r>
              <a:rPr lang="es-ES" sz="1000" dirty="0">
                <a:solidFill>
                  <a:srgbClr val="000000"/>
                </a:solidFill>
                <a:latin typeface="Courier New" panose="02070309020205020404" pitchFamily="49" charset="0"/>
              </a:rPr>
              <a:t> + </a:t>
            </a:r>
            <a:r>
              <a:rPr lang="es-ES" sz="1000" dirty="0" err="1">
                <a:solidFill>
                  <a:srgbClr val="000000"/>
                </a:solidFill>
                <a:latin typeface="Courier New" panose="02070309020205020404" pitchFamily="49" charset="0"/>
              </a:rPr>
              <a:t>Y_km</a:t>
            </a:r>
            <a:r>
              <a:rPr lang="es-ES" sz="1000" dirty="0">
                <a:solidFill>
                  <a:srgbClr val="000000"/>
                </a:solidFill>
                <a:latin typeface="Courier New" panose="02070309020205020404" pitchFamily="49" charset="0"/>
              </a:rPr>
              <a:t>, -</a:t>
            </a:r>
            <a:r>
              <a:rPr lang="es-ES" sz="1000" dirty="0" err="1">
                <a:solidFill>
                  <a:srgbClr val="000000"/>
                </a:solidFill>
                <a:latin typeface="Courier New" panose="02070309020205020404" pitchFamily="49" charset="0"/>
              </a:rPr>
              <a:t>Y_km</a:t>
            </a:r>
            <a:r>
              <a:rPr lang="es-ES" sz="1000" dirty="0">
                <a:solidFill>
                  <a:srgbClr val="000000"/>
                </a:solidFill>
                <a:latin typeface="Courier New" panose="02070309020205020404" pitchFamily="49" charset="0"/>
              </a:rPr>
              <a:t>, </a:t>
            </a:r>
            <a:r>
              <a:rPr lang="es-ES" sz="1000" dirty="0" err="1">
                <a:solidFill>
                  <a:srgbClr val="000000"/>
                </a:solidFill>
                <a:latin typeface="Courier New" panose="02070309020205020404" pitchFamily="49" charset="0"/>
              </a:rPr>
              <a:t>zeros</a:t>
            </a:r>
            <a:r>
              <a:rPr lang="es-ES" sz="1000" dirty="0">
                <a:solidFill>
                  <a:srgbClr val="000000"/>
                </a:solidFill>
                <a:latin typeface="Courier New" panose="02070309020205020404" pitchFamily="49" charset="0"/>
              </a:rPr>
              <a:t>(3,3); </a:t>
            </a:r>
            <a:r>
              <a:rPr lang="es-ES" sz="1000" dirty="0">
                <a:solidFill>
                  <a:srgbClr val="0000FF"/>
                </a:solidFill>
                <a:latin typeface="Courier New" panose="02070309020205020404" pitchFamily="49" charset="0"/>
              </a:rPr>
              <a:t>...</a:t>
            </a:r>
          </a:p>
          <a:p>
            <a:pPr lvl="0"/>
            <a:r>
              <a:rPr lang="es-ES" sz="1000" dirty="0">
                <a:solidFill>
                  <a:srgbClr val="000000"/>
                </a:solidFill>
                <a:latin typeface="Courier New" panose="02070309020205020404" pitchFamily="49" charset="0"/>
              </a:rPr>
              <a:t>     -</a:t>
            </a:r>
            <a:r>
              <a:rPr lang="es-ES" sz="1000" dirty="0" err="1">
                <a:solidFill>
                  <a:srgbClr val="000000"/>
                </a:solidFill>
                <a:latin typeface="Courier New" panose="02070309020205020404" pitchFamily="49" charset="0"/>
              </a:rPr>
              <a:t>Y_km</a:t>
            </a:r>
            <a:r>
              <a:rPr lang="es-ES" sz="1000" dirty="0">
                <a:solidFill>
                  <a:srgbClr val="000000"/>
                </a:solidFill>
                <a:latin typeface="Courier New" panose="02070309020205020404" pitchFamily="49" charset="0"/>
              </a:rPr>
              <a:t>, </a:t>
            </a:r>
            <a:r>
              <a:rPr lang="es-ES" sz="1000" dirty="0" err="1">
                <a:solidFill>
                  <a:srgbClr val="000000"/>
                </a:solidFill>
                <a:latin typeface="Courier New" panose="02070309020205020404" pitchFamily="49" charset="0"/>
              </a:rPr>
              <a:t>Y_km</a:t>
            </a:r>
            <a:r>
              <a:rPr lang="es-ES" sz="1000" dirty="0">
                <a:solidFill>
                  <a:srgbClr val="000000"/>
                </a:solidFill>
                <a:latin typeface="Courier New" panose="02070309020205020404" pitchFamily="49" charset="0"/>
              </a:rPr>
              <a:t> + </a:t>
            </a:r>
            <a:r>
              <a:rPr lang="es-ES" sz="1000" dirty="0" err="1">
                <a:solidFill>
                  <a:srgbClr val="000000"/>
                </a:solidFill>
                <a:latin typeface="Courier New" panose="02070309020205020404" pitchFamily="49" charset="0"/>
              </a:rPr>
              <a:t>Y_mn</a:t>
            </a:r>
            <a:r>
              <a:rPr lang="es-ES" sz="1000" dirty="0">
                <a:solidFill>
                  <a:srgbClr val="000000"/>
                </a:solidFill>
                <a:latin typeface="Courier New" panose="02070309020205020404" pitchFamily="49" charset="0"/>
              </a:rPr>
              <a:t>, -</a:t>
            </a:r>
            <a:r>
              <a:rPr lang="es-ES" sz="1000" dirty="0" err="1">
                <a:solidFill>
                  <a:srgbClr val="000000"/>
                </a:solidFill>
                <a:latin typeface="Courier New" panose="02070309020205020404" pitchFamily="49" charset="0"/>
              </a:rPr>
              <a:t>Y_mn</a:t>
            </a:r>
            <a:r>
              <a:rPr lang="es-ES" sz="1000" dirty="0">
                <a:solidFill>
                  <a:srgbClr val="000000"/>
                </a:solidFill>
                <a:latin typeface="Courier New" panose="02070309020205020404" pitchFamily="49" charset="0"/>
              </a:rPr>
              <a:t>; </a:t>
            </a:r>
            <a:r>
              <a:rPr lang="es-ES" sz="1000" dirty="0">
                <a:solidFill>
                  <a:srgbClr val="0000FF"/>
                </a:solidFill>
                <a:latin typeface="Courier New" panose="02070309020205020404" pitchFamily="49" charset="0"/>
              </a:rPr>
              <a:t>...</a:t>
            </a:r>
          </a:p>
          <a:p>
            <a:pPr lvl="0"/>
            <a:r>
              <a:rPr lang="es-ES" sz="1000" dirty="0">
                <a:solidFill>
                  <a:srgbClr val="000000"/>
                </a:solidFill>
                <a:latin typeface="Courier New" panose="02070309020205020404" pitchFamily="49" charset="0"/>
              </a:rPr>
              <a:t>     </a:t>
            </a:r>
            <a:r>
              <a:rPr lang="es-ES" sz="1000" dirty="0" err="1">
                <a:solidFill>
                  <a:srgbClr val="000000"/>
                </a:solidFill>
                <a:latin typeface="Courier New" panose="02070309020205020404" pitchFamily="49" charset="0"/>
              </a:rPr>
              <a:t>zeros</a:t>
            </a:r>
            <a:r>
              <a:rPr lang="es-ES" sz="1000" dirty="0">
                <a:solidFill>
                  <a:srgbClr val="000000"/>
                </a:solidFill>
                <a:latin typeface="Courier New" panose="02070309020205020404" pitchFamily="49" charset="0"/>
              </a:rPr>
              <a:t>(3,3), -</a:t>
            </a:r>
            <a:r>
              <a:rPr lang="es-ES" sz="1000" dirty="0" err="1">
                <a:solidFill>
                  <a:srgbClr val="000000"/>
                </a:solidFill>
                <a:latin typeface="Courier New" panose="02070309020205020404" pitchFamily="49" charset="0"/>
              </a:rPr>
              <a:t>Y_mn</a:t>
            </a:r>
            <a:r>
              <a:rPr lang="es-ES" sz="1000" dirty="0">
                <a:solidFill>
                  <a:srgbClr val="000000"/>
                </a:solidFill>
                <a:latin typeface="Courier New" panose="02070309020205020404" pitchFamily="49" charset="0"/>
              </a:rPr>
              <a:t>, </a:t>
            </a:r>
            <a:r>
              <a:rPr lang="es-ES" sz="1000" dirty="0" err="1">
                <a:solidFill>
                  <a:srgbClr val="000000"/>
                </a:solidFill>
                <a:latin typeface="Courier New" panose="02070309020205020404" pitchFamily="49" charset="0"/>
              </a:rPr>
              <a:t>Y_mn</a:t>
            </a:r>
            <a:r>
              <a:rPr lang="es-ES" sz="1000" dirty="0">
                <a:solidFill>
                  <a:srgbClr val="000000"/>
                </a:solidFill>
                <a:latin typeface="Courier New" panose="02070309020205020404" pitchFamily="49" charset="0"/>
              </a:rPr>
              <a:t> + </a:t>
            </a:r>
            <a:r>
              <a:rPr lang="es-ES" sz="1000" dirty="0" err="1">
                <a:solidFill>
                  <a:srgbClr val="000000"/>
                </a:solidFill>
                <a:latin typeface="Courier New" panose="02070309020205020404" pitchFamily="49" charset="0"/>
              </a:rPr>
              <a:t>Y_n</a:t>
            </a:r>
            <a:r>
              <a:rPr lang="es-ES" sz="1000" dirty="0">
                <a:solidFill>
                  <a:srgbClr val="000000"/>
                </a:solidFill>
                <a:latin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solidFill>
                <a:srgbClr val="000000"/>
              </a:solidFill>
              <a:latin typeface="Courier New" panose="02070309020205020404" pitchFamily="49" charset="0"/>
            </a:endParaRPr>
          </a:p>
          <a:p>
            <a:r>
              <a:rPr lang="en-US" sz="1000" dirty="0">
                <a:solidFill>
                  <a:srgbClr val="228B22"/>
                </a:solidFill>
                <a:latin typeface="Courier New" panose="02070309020205020404" pitchFamily="49" charset="0"/>
              </a:rPr>
              <a:t>%% initialization</a:t>
            </a:r>
          </a:p>
          <a:p>
            <a:r>
              <a:rPr lang="fr-FR" sz="1000" dirty="0" err="1">
                <a:solidFill>
                  <a:srgbClr val="000000"/>
                </a:solidFill>
                <a:latin typeface="Courier New" panose="02070309020205020404" pitchFamily="49" charset="0"/>
              </a:rPr>
              <a:t>I_source</a:t>
            </a:r>
            <a:r>
              <a:rPr lang="fr-FR" sz="1000" dirty="0">
                <a:solidFill>
                  <a:srgbClr val="000000"/>
                </a:solidFill>
                <a:latin typeface="Courier New" panose="02070309020205020404" pitchFamily="49" charset="0"/>
              </a:rPr>
              <a:t> = [(1.02*13800/3^0.5)/5; (1.02*13800/3^0.5)/5 * (-1/2-j*3^0.5/2); (1.02*13800/3^0.5)/5 * (-1/2+j*3^0.5/2)];</a:t>
            </a:r>
          </a:p>
          <a:p>
            <a:r>
              <a:rPr lang="en-US" sz="1000" dirty="0">
                <a:solidFill>
                  <a:srgbClr val="000000"/>
                </a:solidFill>
                <a:latin typeface="Courier New" panose="02070309020205020404" pitchFamily="49" charset="0"/>
              </a:rPr>
              <a:t>I_0 = zeros(9, 1);</a:t>
            </a:r>
          </a:p>
          <a:p>
            <a:r>
              <a:rPr lang="en-US" sz="1000" dirty="0">
                <a:solidFill>
                  <a:srgbClr val="000000"/>
                </a:solidFill>
                <a:latin typeface="Courier New" panose="02070309020205020404" pitchFamily="49" charset="0"/>
              </a:rPr>
              <a:t>I_0(1:3, :) = </a:t>
            </a:r>
            <a:r>
              <a:rPr lang="en-US" sz="1000" dirty="0" err="1">
                <a:solidFill>
                  <a:srgbClr val="000000"/>
                </a:solidFill>
                <a:latin typeface="Courier New" panose="02070309020205020404" pitchFamily="49" charset="0"/>
              </a:rPr>
              <a:t>I_source</a:t>
            </a:r>
            <a:r>
              <a:rPr lang="en-US" sz="1000" dirty="0">
                <a:solidFill>
                  <a:srgbClr val="000000"/>
                </a:solidFill>
                <a:latin typeface="Courier New" panose="02070309020205020404" pitchFamily="49" charset="0"/>
              </a:rPr>
              <a:t>;</a:t>
            </a:r>
          </a:p>
          <a:p>
            <a:r>
              <a:rPr lang="en-US" sz="1000" dirty="0">
                <a:solidFill>
                  <a:srgbClr val="000000"/>
                </a:solidFill>
                <a:latin typeface="Courier New" panose="02070309020205020404" pitchFamily="49" charset="0"/>
              </a:rPr>
              <a:t> </a:t>
            </a:r>
          </a:p>
          <a:p>
            <a:r>
              <a:rPr lang="es-ES" sz="1000" dirty="0">
                <a:solidFill>
                  <a:srgbClr val="000000"/>
                </a:solidFill>
                <a:latin typeface="Courier New" panose="02070309020205020404" pitchFamily="49" charset="0"/>
              </a:rPr>
              <a:t>V_0 = Y\I_0;</a:t>
            </a:r>
          </a:p>
          <a:p>
            <a:r>
              <a:rPr lang="en-US" sz="1000" dirty="0" err="1">
                <a:solidFill>
                  <a:srgbClr val="000000"/>
                </a:solidFill>
                <a:latin typeface="Courier New" panose="02070309020205020404" pitchFamily="49" charset="0"/>
              </a:rPr>
              <a:t>V_i</a:t>
            </a:r>
            <a:r>
              <a:rPr lang="en-US" sz="1000" dirty="0">
                <a:solidFill>
                  <a:srgbClr val="000000"/>
                </a:solidFill>
                <a:latin typeface="Courier New" panose="02070309020205020404" pitchFamily="49" charset="0"/>
              </a:rPr>
              <a:t> = V_0;</a:t>
            </a:r>
          </a:p>
          <a:p>
            <a:r>
              <a:rPr lang="en-US" sz="1000" dirty="0" err="1">
                <a:solidFill>
                  <a:srgbClr val="000000"/>
                </a:solidFill>
                <a:latin typeface="Courier New" panose="02070309020205020404" pitchFamily="49" charset="0"/>
              </a:rPr>
              <a:t>I_i</a:t>
            </a:r>
            <a:r>
              <a:rPr lang="en-US" sz="1000" dirty="0">
                <a:solidFill>
                  <a:srgbClr val="000000"/>
                </a:solidFill>
                <a:latin typeface="Courier New" panose="02070309020205020404" pitchFamily="49" charset="0"/>
              </a:rPr>
              <a:t> = I_0;</a:t>
            </a:r>
          </a:p>
          <a:p>
            <a:r>
              <a:rPr lang="en-US" sz="1000" dirty="0" err="1">
                <a:solidFill>
                  <a:srgbClr val="000000"/>
                </a:solidFill>
                <a:latin typeface="Courier New" panose="02070309020205020404" pitchFamily="49" charset="0"/>
              </a:rPr>
              <a:t>V_last</a:t>
            </a:r>
            <a:r>
              <a:rPr lang="en-US" sz="1000" dirty="0">
                <a:solidFill>
                  <a:srgbClr val="000000"/>
                </a:solidFill>
                <a:latin typeface="Courier New" panose="02070309020205020404" pitchFamily="49" charset="0"/>
              </a:rPr>
              <a:t> = V_0;</a:t>
            </a:r>
          </a:p>
          <a:p>
            <a:r>
              <a:rPr lang="en-US" sz="1000" dirty="0">
                <a:solidFill>
                  <a:srgbClr val="000000"/>
                </a:solidFill>
                <a:latin typeface="Courier New" panose="02070309020205020404" pitchFamily="49" charset="0"/>
              </a:rPr>
              <a:t> </a:t>
            </a:r>
          </a:p>
          <a:p>
            <a:r>
              <a:rPr lang="en-US" sz="1000" dirty="0">
                <a:solidFill>
                  <a:srgbClr val="028009"/>
                </a:solidFill>
                <a:latin typeface="Courier New" panose="02070309020205020404" pitchFamily="49" charset="0"/>
              </a:rPr>
              <a:t>%% iteration</a:t>
            </a:r>
          </a:p>
          <a:p>
            <a:r>
              <a:rPr lang="en-US" sz="1000" dirty="0" err="1">
                <a:solidFill>
                  <a:srgbClr val="000000"/>
                </a:solidFill>
                <a:latin typeface="Courier New" panose="02070309020205020404" pitchFamily="49" charset="0"/>
              </a:rPr>
              <a:t>V_error</a:t>
            </a:r>
            <a:r>
              <a:rPr lang="en-US" sz="1000" dirty="0">
                <a:solidFill>
                  <a:srgbClr val="000000"/>
                </a:solidFill>
                <a:latin typeface="Courier New" panose="02070309020205020404" pitchFamily="49" charset="0"/>
              </a:rPr>
              <a:t> = [];</a:t>
            </a:r>
          </a:p>
          <a:p>
            <a:r>
              <a:rPr lang="en-US" sz="1000" dirty="0">
                <a:solidFill>
                  <a:srgbClr val="0E00FF"/>
                </a:solidFill>
                <a:latin typeface="Courier New" panose="02070309020205020404" pitchFamily="49" charset="0"/>
              </a:rPr>
              <a:t>for</a:t>
            </a:r>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i</a:t>
            </a:r>
            <a:r>
              <a:rPr lang="en-US" sz="1000" dirty="0">
                <a:solidFill>
                  <a:srgbClr val="000000"/>
                </a:solidFill>
                <a:latin typeface="Courier New" panose="02070309020205020404" pitchFamily="49" charset="0"/>
              </a:rPr>
              <a:t> = 1:10000</a:t>
            </a:r>
          </a:p>
          <a:p>
            <a:r>
              <a:rPr lang="da-DK" sz="1000" dirty="0">
                <a:solidFill>
                  <a:srgbClr val="000000"/>
                </a:solidFill>
                <a:latin typeface="Courier New" panose="02070309020205020404" pitchFamily="49" charset="0"/>
              </a:rPr>
              <a:t>    I_load_inj =  - conj(1000*S_n ./ V_i(end-2:end, :)) + Y_n * V_i(end-2:end, :);</a:t>
            </a:r>
          </a:p>
          <a:p>
            <a:r>
              <a:rPr lang="da-DK" sz="1000" dirty="0">
                <a:solidFill>
                  <a:srgbClr val="000000"/>
                </a:solidFill>
                <a:latin typeface="Courier New" panose="02070309020205020404" pitchFamily="49" charset="0"/>
              </a:rPr>
              <a:t>    I_i(end-2:end, :) = I_load_inj;</a:t>
            </a:r>
          </a:p>
          <a:p>
            <a:r>
              <a:rPr lang="nn-NO" sz="1000" dirty="0">
                <a:solidFill>
                  <a:srgbClr val="000000"/>
                </a:solidFill>
                <a:latin typeface="Courier New" panose="02070309020205020404" pitchFamily="49" charset="0"/>
              </a:rPr>
              <a:t>    V_i = Y\I_i;</a:t>
            </a:r>
          </a:p>
          <a:p>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V_diff_iter</a:t>
            </a:r>
            <a:r>
              <a:rPr lang="en-US" sz="1000" dirty="0">
                <a:solidFill>
                  <a:srgbClr val="000000"/>
                </a:solidFill>
                <a:latin typeface="Courier New" panose="02070309020205020404" pitchFamily="49" charset="0"/>
              </a:rPr>
              <a:t> = </a:t>
            </a:r>
            <a:r>
              <a:rPr lang="en-US" sz="1000" dirty="0" err="1">
                <a:solidFill>
                  <a:srgbClr val="000000"/>
                </a:solidFill>
                <a:latin typeface="Courier New" panose="02070309020205020404" pitchFamily="49" charset="0"/>
              </a:rPr>
              <a:t>V_i</a:t>
            </a:r>
            <a:r>
              <a:rPr lang="en-US" sz="1000" dirty="0">
                <a:solidFill>
                  <a:srgbClr val="000000"/>
                </a:solidFill>
                <a:latin typeface="Courier New" panose="02070309020205020404" pitchFamily="49" charset="0"/>
              </a:rPr>
              <a:t> - </a:t>
            </a:r>
            <a:r>
              <a:rPr lang="en-US" sz="1000" dirty="0" err="1">
                <a:solidFill>
                  <a:srgbClr val="000000"/>
                </a:solidFill>
                <a:latin typeface="Courier New" panose="02070309020205020404" pitchFamily="49" charset="0"/>
              </a:rPr>
              <a:t>V_last</a:t>
            </a:r>
            <a:r>
              <a:rPr lang="en-US" sz="1000" dirty="0">
                <a:solidFill>
                  <a:srgbClr val="000000"/>
                </a:solidFill>
                <a:latin typeface="Courier New" panose="02070309020205020404" pitchFamily="49" charset="0"/>
              </a:rPr>
              <a:t>;</a:t>
            </a:r>
          </a:p>
          <a:p>
            <a:r>
              <a:rPr lang="fr-FR" sz="1000" dirty="0">
                <a:solidFill>
                  <a:srgbClr val="000000"/>
                </a:solidFill>
                <a:latin typeface="Courier New" panose="02070309020205020404" pitchFamily="49" charset="0"/>
              </a:rPr>
              <a:t>    </a:t>
            </a:r>
            <a:r>
              <a:rPr lang="fr-FR" sz="1000" dirty="0" err="1">
                <a:solidFill>
                  <a:srgbClr val="000000"/>
                </a:solidFill>
                <a:latin typeface="Courier New" panose="02070309020205020404" pitchFamily="49" charset="0"/>
              </a:rPr>
              <a:t>V_diff_iter_pu</a:t>
            </a:r>
            <a:r>
              <a:rPr lang="fr-FR" sz="1000" dirty="0">
                <a:solidFill>
                  <a:srgbClr val="000000"/>
                </a:solidFill>
                <a:latin typeface="Courier New" panose="02070309020205020404" pitchFamily="49" charset="0"/>
              </a:rPr>
              <a:t> = max(abs(</a:t>
            </a:r>
            <a:r>
              <a:rPr lang="fr-FR" sz="1000" dirty="0" err="1">
                <a:solidFill>
                  <a:srgbClr val="000000"/>
                </a:solidFill>
                <a:latin typeface="Courier New" panose="02070309020205020404" pitchFamily="49" charset="0"/>
              </a:rPr>
              <a:t>V_diff_iter</a:t>
            </a:r>
            <a:r>
              <a:rPr lang="fr-FR" sz="1000" dirty="0">
                <a:solidFill>
                  <a:srgbClr val="000000"/>
                </a:solidFill>
                <a:latin typeface="Courier New" panose="02070309020205020404" pitchFamily="49" charset="0"/>
              </a:rPr>
              <a:t>))/(13800/3^0.5);</a:t>
            </a:r>
          </a:p>
          <a:p>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V_last</a:t>
            </a:r>
            <a:r>
              <a:rPr lang="en-US" sz="1000" dirty="0">
                <a:solidFill>
                  <a:srgbClr val="000000"/>
                </a:solidFill>
                <a:latin typeface="Courier New" panose="02070309020205020404" pitchFamily="49" charset="0"/>
              </a:rPr>
              <a:t> = </a:t>
            </a:r>
            <a:r>
              <a:rPr lang="en-US" sz="1000" dirty="0" err="1">
                <a:solidFill>
                  <a:srgbClr val="000000"/>
                </a:solidFill>
                <a:latin typeface="Courier New" panose="02070309020205020404" pitchFamily="49" charset="0"/>
              </a:rPr>
              <a:t>V_i</a:t>
            </a:r>
            <a:r>
              <a:rPr lang="en-US" sz="1000" dirty="0">
                <a:solidFill>
                  <a:srgbClr val="000000"/>
                </a:solidFill>
                <a:latin typeface="Courier New" panose="02070309020205020404" pitchFamily="49" charset="0"/>
              </a:rPr>
              <a:t>;</a:t>
            </a:r>
          </a:p>
          <a:p>
            <a:r>
              <a:rPr lang="es-ES" sz="1000" dirty="0">
                <a:solidFill>
                  <a:srgbClr val="000000"/>
                </a:solidFill>
                <a:latin typeface="Courier New" panose="02070309020205020404" pitchFamily="49" charset="0"/>
              </a:rPr>
              <a:t>    </a:t>
            </a:r>
            <a:r>
              <a:rPr lang="es-ES" sz="1000" dirty="0" err="1">
                <a:solidFill>
                  <a:srgbClr val="000000"/>
                </a:solidFill>
                <a:latin typeface="Courier New" panose="02070309020205020404" pitchFamily="49" charset="0"/>
              </a:rPr>
              <a:t>V_error</a:t>
            </a:r>
            <a:r>
              <a:rPr lang="es-ES" sz="1000" dirty="0">
                <a:solidFill>
                  <a:srgbClr val="000000"/>
                </a:solidFill>
                <a:latin typeface="Courier New" panose="02070309020205020404" pitchFamily="49" charset="0"/>
              </a:rPr>
              <a:t> = [</a:t>
            </a:r>
            <a:r>
              <a:rPr lang="es-ES" sz="1000" dirty="0" err="1">
                <a:solidFill>
                  <a:srgbClr val="000000"/>
                </a:solidFill>
                <a:latin typeface="Courier New" panose="02070309020205020404" pitchFamily="49" charset="0"/>
              </a:rPr>
              <a:t>V_error</a:t>
            </a:r>
            <a:r>
              <a:rPr lang="es-ES" sz="1000" dirty="0">
                <a:solidFill>
                  <a:srgbClr val="000000"/>
                </a:solidFill>
                <a:latin typeface="Courier New" panose="02070309020205020404" pitchFamily="49" charset="0"/>
              </a:rPr>
              <a:t>; </a:t>
            </a:r>
            <a:r>
              <a:rPr lang="es-ES" sz="1000" dirty="0" err="1">
                <a:solidFill>
                  <a:srgbClr val="000000"/>
                </a:solidFill>
                <a:latin typeface="Courier New" panose="02070309020205020404" pitchFamily="49" charset="0"/>
              </a:rPr>
              <a:t>V_diff_iter_pu</a:t>
            </a:r>
            <a:r>
              <a:rPr lang="es-ES" sz="1000" dirty="0">
                <a:solidFill>
                  <a:srgbClr val="000000"/>
                </a:solidFill>
                <a:latin typeface="Courier New" panose="02070309020205020404" pitchFamily="49" charset="0"/>
              </a:rPr>
              <a:t>];</a:t>
            </a:r>
          </a:p>
          <a:p>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    </a:t>
            </a:r>
            <a:r>
              <a:rPr lang="en-US" sz="1000" dirty="0">
                <a:solidFill>
                  <a:srgbClr val="0E00FF"/>
                </a:solidFill>
                <a:latin typeface="Courier New" panose="02070309020205020404" pitchFamily="49" charset="0"/>
              </a:rPr>
              <a:t>if</a:t>
            </a:r>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V_diff_iter_pu</a:t>
            </a:r>
            <a:r>
              <a:rPr lang="en-US" sz="1000" dirty="0">
                <a:solidFill>
                  <a:srgbClr val="000000"/>
                </a:solidFill>
                <a:latin typeface="Courier New" panose="02070309020205020404" pitchFamily="49" charset="0"/>
              </a:rPr>
              <a:t> &lt;= 10^(-15)</a:t>
            </a:r>
          </a:p>
          <a:p>
            <a:r>
              <a:rPr lang="en-US" sz="1000" dirty="0">
                <a:solidFill>
                  <a:srgbClr val="000000"/>
                </a:solidFill>
                <a:latin typeface="Courier New" panose="02070309020205020404" pitchFamily="49" charset="0"/>
              </a:rPr>
              <a:t>       </a:t>
            </a:r>
            <a:r>
              <a:rPr lang="en-US" sz="1000" dirty="0">
                <a:solidFill>
                  <a:srgbClr val="0E00FF"/>
                </a:solidFill>
                <a:latin typeface="Courier New" panose="02070309020205020404" pitchFamily="49" charset="0"/>
              </a:rPr>
              <a:t>break</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    </a:t>
            </a:r>
            <a:r>
              <a:rPr lang="en-US" sz="1000" dirty="0">
                <a:solidFill>
                  <a:srgbClr val="0E00FF"/>
                </a:solidFill>
                <a:latin typeface="Courier New" panose="02070309020205020404" pitchFamily="49" charset="0"/>
              </a:rPr>
              <a:t>end</a:t>
            </a:r>
          </a:p>
          <a:p>
            <a:r>
              <a:rPr lang="en-US" sz="1000" dirty="0">
                <a:solidFill>
                  <a:srgbClr val="0E00FF"/>
                </a:solidFill>
                <a:latin typeface="Courier New" panose="02070309020205020404" pitchFamily="49" charset="0"/>
              </a:rPr>
              <a:t>end</a:t>
            </a:r>
          </a:p>
          <a:p>
            <a:endParaRPr lang="en-US" sz="1000" dirty="0"/>
          </a:p>
          <a:p>
            <a:endParaRPr lang="en-US" sz="1000" dirty="0">
              <a:solidFill>
                <a:srgbClr val="0E00FF"/>
              </a:solidFill>
              <a:latin typeface="Courier New" panose="02070309020205020404" pitchFamily="49" charset="0"/>
            </a:endParaRPr>
          </a:p>
        </p:txBody>
      </p:sp>
    </p:spTree>
    <p:extLst>
      <p:ext uri="{BB962C8B-B14F-4D97-AF65-F5344CB8AC3E}">
        <p14:creationId xmlns:p14="http://schemas.microsoft.com/office/powerpoint/2010/main" val="225772029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119</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488091" y="76200"/>
            <a:ext cx="8576009" cy="704478"/>
          </a:xfrm>
        </p:spPr>
        <p:txBody>
          <a:bodyPr/>
          <a:lstStyle/>
          <a:p>
            <a:r>
              <a:rPr lang="en-US" sz="4000" dirty="0">
                <a:latin typeface="Times New Roman" panose="02020603050405020304" pitchFamily="18" charset="0"/>
                <a:cs typeface="Times New Roman" panose="02020603050405020304" pitchFamily="18" charset="0"/>
              </a:rPr>
              <a:t>Overall Structure of Solving Power Flow</a:t>
            </a:r>
          </a:p>
        </p:txBody>
      </p:sp>
      <p:sp>
        <p:nvSpPr>
          <p:cNvPr id="10" name="Rectangle 9">
            <a:extLst>
              <a:ext uri="{FF2B5EF4-FFF2-40B4-BE49-F238E27FC236}">
                <a16:creationId xmlns:a16="http://schemas.microsoft.com/office/drawing/2014/main" id="{90AD57A1-2E5E-4513-99C0-D1F6B8CEC222}"/>
              </a:ext>
            </a:extLst>
          </p:cNvPr>
          <p:cNvSpPr/>
          <p:nvPr/>
        </p:nvSpPr>
        <p:spPr>
          <a:xfrm>
            <a:off x="1248604" y="741164"/>
            <a:ext cx="7811576" cy="44088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Times" panose="02020603050405020304" pitchFamily="18" charset="0"/>
                <a:ea typeface="+mn-ea"/>
                <a:cs typeface="Times" panose="02020603050405020304" pitchFamily="18" charset="0"/>
              </a:rPr>
              <a:t>Matlab</a:t>
            </a:r>
            <a:r>
              <a:rPr kumimoji="0" lang="en-US" sz="1800" b="0" i="0" u="none" strike="noStrike" kern="1200" cap="none" spc="0" normalizeH="0" baseline="0" noProof="0" dirty="0">
                <a:ln>
                  <a:noFill/>
                </a:ln>
                <a:solidFill>
                  <a:srgbClr val="000000"/>
                </a:solidFill>
                <a:effectLst/>
                <a:uLnTx/>
                <a:uFillTx/>
                <a:latin typeface="Times" panose="02020603050405020304" pitchFamily="18" charset="0"/>
                <a:ea typeface="+mn-ea"/>
                <a:cs typeface="Times" panose="02020603050405020304" pitchFamily="18" charset="0"/>
              </a:rPr>
              <a:t> code for solving power flow using </a:t>
            </a:r>
            <a:r>
              <a:rPr kumimoji="0" lang="en-US" sz="1800" b="1" i="1" u="none" strike="noStrike" kern="1200" cap="none" spc="0" normalizeH="0" baseline="0" noProof="0" dirty="0">
                <a:ln>
                  <a:noFill/>
                </a:ln>
                <a:solidFill>
                  <a:srgbClr val="000000"/>
                </a:solidFill>
                <a:effectLst/>
                <a:uLnTx/>
                <a:uFillTx/>
                <a:latin typeface="Times" panose="02020603050405020304" pitchFamily="18" charset="0"/>
                <a:ea typeface="+mn-ea"/>
                <a:cs typeface="Times" panose="02020603050405020304" pitchFamily="18" charset="0"/>
              </a:rPr>
              <a:t>Backward-Forward</a:t>
            </a:r>
            <a:r>
              <a:rPr kumimoji="0" lang="en-US" sz="1800" b="0" i="0" u="none" strike="noStrike" kern="1200" cap="none" spc="0" normalizeH="0" baseline="0" noProof="0" dirty="0">
                <a:ln>
                  <a:noFill/>
                </a:ln>
                <a:solidFill>
                  <a:srgbClr val="000000"/>
                </a:solidFill>
                <a:effectLst/>
                <a:uLnTx/>
                <a:uFillTx/>
                <a:latin typeface="Times" panose="02020603050405020304" pitchFamily="18" charset="0"/>
                <a:ea typeface="+mn-ea"/>
                <a:cs typeface="Times" panose="02020603050405020304" pitchFamily="18" charset="0"/>
              </a:rPr>
              <a:t> algorithm:</a:t>
            </a:r>
          </a:p>
          <a:p>
            <a:endParaRPr lang="en-US" sz="1050" dirty="0">
              <a:solidFill>
                <a:srgbClr val="000000"/>
              </a:solidFill>
              <a:latin typeface="Courier New" panose="02070309020205020404" pitchFamily="49" charset="0"/>
            </a:endParaRPr>
          </a:p>
          <a:p>
            <a:endParaRPr lang="en-US" sz="1050" dirty="0">
              <a:solidFill>
                <a:srgbClr val="000000"/>
              </a:solidFill>
              <a:latin typeface="Courier New" panose="02070309020205020404" pitchFamily="49" charset="0"/>
            </a:endParaRPr>
          </a:p>
          <a:p>
            <a:r>
              <a:rPr lang="en-US" sz="1050" dirty="0">
                <a:solidFill>
                  <a:srgbClr val="000000"/>
                </a:solidFill>
                <a:latin typeface="Courier New" panose="02070309020205020404" pitchFamily="49" charset="0"/>
              </a:rPr>
              <a:t>clear;</a:t>
            </a:r>
          </a:p>
          <a:p>
            <a:r>
              <a:rPr lang="en-US" sz="1050" dirty="0">
                <a:solidFill>
                  <a:srgbClr val="000000"/>
                </a:solidFill>
                <a:latin typeface="Courier New" panose="02070309020205020404" pitchFamily="49" charset="0"/>
              </a:rPr>
              <a:t>j = sqrt(-1);</a:t>
            </a:r>
          </a:p>
          <a:p>
            <a:r>
              <a:rPr lang="en-US" sz="1050" dirty="0">
                <a:solidFill>
                  <a:srgbClr val="000000"/>
                </a:solidFill>
                <a:latin typeface="Courier New" panose="02070309020205020404" pitchFamily="49" charset="0"/>
              </a:rPr>
              <a:t> </a:t>
            </a:r>
          </a:p>
          <a:p>
            <a:r>
              <a:rPr lang="en-US" sz="1050" dirty="0">
                <a:solidFill>
                  <a:srgbClr val="028009"/>
                </a:solidFill>
                <a:latin typeface="Courier New" panose="02070309020205020404" pitchFamily="49" charset="0"/>
              </a:rPr>
              <a:t>%% Compute the Z matrix of each element</a:t>
            </a:r>
          </a:p>
          <a:p>
            <a:r>
              <a:rPr lang="en-US" sz="1050" dirty="0">
                <a:solidFill>
                  <a:srgbClr val="028009"/>
                </a:solidFill>
                <a:latin typeface="Courier New" panose="02070309020205020404" pitchFamily="49" charset="0"/>
              </a:rPr>
              <a:t>% </a:t>
            </a:r>
            <a:r>
              <a:rPr lang="en-US" sz="1050" dirty="0" err="1">
                <a:solidFill>
                  <a:srgbClr val="028009"/>
                </a:solidFill>
                <a:latin typeface="Courier New" panose="02070309020205020404" pitchFamily="49" charset="0"/>
              </a:rPr>
              <a:t>Vsource</a:t>
            </a:r>
            <a:endParaRPr lang="en-US" sz="1050" dirty="0">
              <a:solidFill>
                <a:srgbClr val="028009"/>
              </a:solidFill>
              <a:latin typeface="Courier New" panose="02070309020205020404" pitchFamily="49" charset="0"/>
            </a:endParaRPr>
          </a:p>
          <a:p>
            <a:r>
              <a:rPr lang="pl-PL" sz="1050" dirty="0">
                <a:solidFill>
                  <a:srgbClr val="000000"/>
                </a:solidFill>
                <a:latin typeface="Courier New" panose="02070309020205020404" pitchFamily="49" charset="0"/>
              </a:rPr>
              <a:t>Z_k = [5+j*0, 0, 0; 0, 5+j*0, 0; 0, 0, 5+j*0];</a:t>
            </a:r>
          </a:p>
          <a:p>
            <a:r>
              <a:rPr lang="en-US" sz="1050" dirty="0">
                <a:solidFill>
                  <a:srgbClr val="028009"/>
                </a:solidFill>
                <a:latin typeface="Courier New" panose="02070309020205020404" pitchFamily="49" charset="0"/>
              </a:rPr>
              <a:t>% line 1</a:t>
            </a:r>
          </a:p>
          <a:p>
            <a:r>
              <a:rPr lang="fr-FR" sz="1050" dirty="0">
                <a:solidFill>
                  <a:srgbClr val="000000"/>
                </a:solidFill>
                <a:latin typeface="Courier New" panose="02070309020205020404" pitchFamily="49" charset="0"/>
              </a:rPr>
              <a:t>Rmatrix_1 = [0.62, 0.17, 0.17; 0.17, 0.62, 0.17; 0.17, 0.17, 0.62];</a:t>
            </a:r>
          </a:p>
          <a:p>
            <a:r>
              <a:rPr lang="fr-FR" sz="1050" dirty="0">
                <a:solidFill>
                  <a:srgbClr val="000000"/>
                </a:solidFill>
                <a:latin typeface="Courier New" panose="02070309020205020404" pitchFamily="49" charset="0"/>
              </a:rPr>
              <a:t>Xmatrix_1 = [1.21, 0.43, 0.43; 0.43, 1.21, 0.43; 0.43, 0.43, 1.21];</a:t>
            </a:r>
          </a:p>
          <a:p>
            <a:r>
              <a:rPr lang="en-US" sz="1050" dirty="0" err="1">
                <a:solidFill>
                  <a:srgbClr val="000000"/>
                </a:solidFill>
                <a:latin typeface="Courier New" panose="02070309020205020404" pitchFamily="49" charset="0"/>
              </a:rPr>
              <a:t>Z_km</a:t>
            </a:r>
            <a:r>
              <a:rPr lang="en-US" sz="1050" dirty="0">
                <a:solidFill>
                  <a:srgbClr val="000000"/>
                </a:solidFill>
                <a:latin typeface="Courier New" panose="02070309020205020404" pitchFamily="49" charset="0"/>
              </a:rPr>
              <a:t> = Rmatrix_1 * 1 + j * Xmatrix_1 * 1;</a:t>
            </a:r>
          </a:p>
          <a:p>
            <a:r>
              <a:rPr lang="en-US" sz="1050" dirty="0">
                <a:solidFill>
                  <a:srgbClr val="028009"/>
                </a:solidFill>
                <a:latin typeface="Courier New" panose="02070309020205020404" pitchFamily="49" charset="0"/>
              </a:rPr>
              <a:t>% line 2</a:t>
            </a:r>
          </a:p>
          <a:p>
            <a:r>
              <a:rPr lang="fr-FR" sz="1050" dirty="0">
                <a:solidFill>
                  <a:srgbClr val="000000"/>
                </a:solidFill>
                <a:latin typeface="Courier New" panose="02070309020205020404" pitchFamily="49" charset="0"/>
              </a:rPr>
              <a:t>Rmatrix_2 = [1.19, 0.23, 0.23; 0.23, 1.19, 0.23; 0.23, 0.23, 1.19];</a:t>
            </a:r>
          </a:p>
          <a:p>
            <a:r>
              <a:rPr lang="fr-FR" sz="1050" dirty="0">
                <a:solidFill>
                  <a:srgbClr val="000000"/>
                </a:solidFill>
                <a:latin typeface="Courier New" panose="02070309020205020404" pitchFamily="49" charset="0"/>
              </a:rPr>
              <a:t>Xmatrix_2 = [1.21, 0.49, 0.49; 0.49, 1.21, 0.49; 0.49, 0.49, 1.21];</a:t>
            </a:r>
          </a:p>
          <a:p>
            <a:r>
              <a:rPr lang="fr-FR" sz="1050" dirty="0" err="1">
                <a:solidFill>
                  <a:srgbClr val="000000"/>
                </a:solidFill>
                <a:latin typeface="Courier New" panose="02070309020205020404" pitchFamily="49" charset="0"/>
              </a:rPr>
              <a:t>Z_mn</a:t>
            </a:r>
            <a:r>
              <a:rPr lang="fr-FR" sz="1050" dirty="0">
                <a:solidFill>
                  <a:srgbClr val="000000"/>
                </a:solidFill>
                <a:latin typeface="Courier New" panose="02070309020205020404" pitchFamily="49" charset="0"/>
              </a:rPr>
              <a:t> = Rmatrix_2 * 1 + j * Xmatrix_2 * 1;</a:t>
            </a:r>
          </a:p>
          <a:p>
            <a:r>
              <a:rPr lang="en-US" sz="1050" dirty="0">
                <a:solidFill>
                  <a:srgbClr val="028009"/>
                </a:solidFill>
                <a:latin typeface="Courier New" panose="02070309020205020404" pitchFamily="49" charset="0"/>
              </a:rPr>
              <a:t>% load</a:t>
            </a:r>
          </a:p>
          <a:p>
            <a:r>
              <a:rPr lang="en-US" sz="1050" dirty="0" err="1">
                <a:solidFill>
                  <a:srgbClr val="000000"/>
                </a:solidFill>
                <a:latin typeface="Courier New" panose="02070309020205020404" pitchFamily="49" charset="0"/>
              </a:rPr>
              <a:t>S_load</a:t>
            </a:r>
            <a:r>
              <a:rPr lang="en-US" sz="1050" dirty="0">
                <a:solidFill>
                  <a:srgbClr val="000000"/>
                </a:solidFill>
                <a:latin typeface="Courier New" panose="02070309020205020404" pitchFamily="49" charset="0"/>
              </a:rPr>
              <a:t> = 500 + j * 500;</a:t>
            </a:r>
          </a:p>
          <a:p>
            <a:r>
              <a:rPr lang="en-US" sz="1050" dirty="0" err="1">
                <a:solidFill>
                  <a:srgbClr val="000000"/>
                </a:solidFill>
                <a:latin typeface="Courier New" panose="02070309020205020404" pitchFamily="49" charset="0"/>
              </a:rPr>
              <a:t>S_n</a:t>
            </a:r>
            <a:r>
              <a:rPr lang="en-US" sz="1050" dirty="0">
                <a:solidFill>
                  <a:srgbClr val="000000"/>
                </a:solidFill>
                <a:latin typeface="Courier New" panose="02070309020205020404" pitchFamily="49" charset="0"/>
              </a:rPr>
              <a:t> = [</a:t>
            </a:r>
            <a:r>
              <a:rPr lang="en-US" sz="1050" dirty="0" err="1">
                <a:solidFill>
                  <a:srgbClr val="000000"/>
                </a:solidFill>
                <a:latin typeface="Courier New" panose="02070309020205020404" pitchFamily="49" charset="0"/>
              </a:rPr>
              <a:t>S_load</a:t>
            </a:r>
            <a:r>
              <a:rPr lang="en-US" sz="1050" dirty="0">
                <a:solidFill>
                  <a:srgbClr val="000000"/>
                </a:solidFill>
                <a:latin typeface="Courier New" panose="02070309020205020404" pitchFamily="49" charset="0"/>
              </a:rPr>
              <a:t>/3; </a:t>
            </a:r>
            <a:r>
              <a:rPr lang="en-US" sz="1050" dirty="0" err="1">
                <a:solidFill>
                  <a:srgbClr val="000000"/>
                </a:solidFill>
                <a:latin typeface="Courier New" panose="02070309020205020404" pitchFamily="49" charset="0"/>
              </a:rPr>
              <a:t>S_load</a:t>
            </a:r>
            <a:r>
              <a:rPr lang="en-US" sz="1050" dirty="0">
                <a:solidFill>
                  <a:srgbClr val="000000"/>
                </a:solidFill>
                <a:latin typeface="Courier New" panose="02070309020205020404" pitchFamily="49" charset="0"/>
              </a:rPr>
              <a:t>/3; </a:t>
            </a:r>
            <a:r>
              <a:rPr lang="en-US" sz="1050" dirty="0" err="1">
                <a:solidFill>
                  <a:srgbClr val="000000"/>
                </a:solidFill>
                <a:latin typeface="Courier New" panose="02070309020205020404" pitchFamily="49" charset="0"/>
              </a:rPr>
              <a:t>S_load</a:t>
            </a:r>
            <a:r>
              <a:rPr lang="en-US" sz="1050" dirty="0">
                <a:solidFill>
                  <a:srgbClr val="000000"/>
                </a:solidFill>
                <a:latin typeface="Courier New" panose="02070309020205020404" pitchFamily="49" charset="0"/>
              </a:rPr>
              <a:t>/3];</a:t>
            </a:r>
          </a:p>
          <a:p>
            <a:r>
              <a:rPr lang="en-US" sz="1050" dirty="0" err="1">
                <a:solidFill>
                  <a:srgbClr val="000000"/>
                </a:solidFill>
                <a:latin typeface="Courier New" panose="02070309020205020404" pitchFamily="49" charset="0"/>
              </a:rPr>
              <a:t>V_load_mag</a:t>
            </a:r>
            <a:r>
              <a:rPr lang="en-US" sz="1050" dirty="0">
                <a:solidFill>
                  <a:srgbClr val="000000"/>
                </a:solidFill>
                <a:latin typeface="Courier New" panose="02070309020205020404" pitchFamily="49" charset="0"/>
              </a:rPr>
              <a:t> = 13.8;</a:t>
            </a:r>
          </a:p>
          <a:p>
            <a:r>
              <a:rPr lang="en-US" sz="1050" dirty="0">
                <a:solidFill>
                  <a:srgbClr val="000000"/>
                </a:solidFill>
                <a:latin typeface="Courier New" panose="02070309020205020404" pitchFamily="49" charset="0"/>
              </a:rPr>
              <a:t>Z_LN = 1000*V_load_mag^2/</a:t>
            </a:r>
            <a:r>
              <a:rPr lang="en-US" sz="1050" dirty="0" err="1">
                <a:solidFill>
                  <a:srgbClr val="000000"/>
                </a:solidFill>
                <a:latin typeface="Courier New" panose="02070309020205020404" pitchFamily="49" charset="0"/>
              </a:rPr>
              <a:t>conj</a:t>
            </a:r>
            <a:r>
              <a:rPr lang="en-US" sz="1050" dirty="0">
                <a:solidFill>
                  <a:srgbClr val="000000"/>
                </a:solidFill>
                <a:latin typeface="Courier New" panose="02070309020205020404" pitchFamily="49" charset="0"/>
              </a:rPr>
              <a:t>(</a:t>
            </a:r>
            <a:r>
              <a:rPr lang="en-US" sz="1050" dirty="0" err="1">
                <a:solidFill>
                  <a:srgbClr val="000000"/>
                </a:solidFill>
                <a:latin typeface="Courier New" panose="02070309020205020404" pitchFamily="49" charset="0"/>
              </a:rPr>
              <a:t>S_load</a:t>
            </a:r>
            <a:r>
              <a:rPr lang="en-US" sz="1050" dirty="0">
                <a:solidFill>
                  <a:srgbClr val="000000"/>
                </a:solidFill>
                <a:latin typeface="Courier New" panose="02070309020205020404" pitchFamily="49" charset="0"/>
              </a:rPr>
              <a:t>);</a:t>
            </a:r>
          </a:p>
          <a:p>
            <a:r>
              <a:rPr lang="pl-PL" sz="1050" dirty="0">
                <a:solidFill>
                  <a:srgbClr val="000000"/>
                </a:solidFill>
                <a:latin typeface="Courier New" panose="02070309020205020404" pitchFamily="49" charset="0"/>
              </a:rPr>
              <a:t>Z_n = [Z_LN, 0, 0; 0, Z_LN, 0; 0, 0, Z_LN];</a:t>
            </a:r>
          </a:p>
          <a:p>
            <a:r>
              <a:rPr lang="en-US" sz="1050" dirty="0">
                <a:solidFill>
                  <a:srgbClr val="000000"/>
                </a:solidFill>
                <a:latin typeface="Courier New" panose="02070309020205020404"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05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a:t>
            </a:r>
            <a:r>
              <a:rPr kumimoji="0" lang="es-ES" sz="105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mn-cs"/>
              </a:rPr>
              <a:t>continued</a:t>
            </a:r>
            <a:r>
              <a:rPr kumimoji="0" lang="es-ES" sz="105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a:t>
            </a:r>
          </a:p>
        </p:txBody>
      </p:sp>
    </p:spTree>
    <p:extLst>
      <p:ext uri="{BB962C8B-B14F-4D97-AF65-F5344CB8AC3E}">
        <p14:creationId xmlns:p14="http://schemas.microsoft.com/office/powerpoint/2010/main" val="684278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12</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TextBox 6"/>
          <p:cNvSpPr txBox="1"/>
          <p:nvPr/>
        </p:nvSpPr>
        <p:spPr>
          <a:xfrm>
            <a:off x="609600" y="2286000"/>
            <a:ext cx="8077200" cy="1938992"/>
          </a:xfrm>
          <a:prstGeom prst="rect">
            <a:avLst/>
          </a:prstGeom>
          <a:noFill/>
        </p:spPr>
        <p:txBody>
          <a:bodyPr wrap="square" rtlCol="0">
            <a:spAutoFit/>
          </a:bodyPr>
          <a:lstStyle/>
          <a:p>
            <a:pPr algn="just"/>
            <a:r>
              <a:rPr lang="en-US" sz="2000" dirty="0"/>
              <a:t>The capabilities for doing parametric evaluation are provided for a variety of variables. Certain variables will be allowed to vary according to a function (e.g., load growth) or vary randomly for Monte Carlo and statistical studies.</a:t>
            </a:r>
          </a:p>
          <a:p>
            <a:pPr algn="just"/>
            <a:endParaRPr lang="en-US" sz="2000" dirty="0"/>
          </a:p>
          <a:p>
            <a:pPr algn="just"/>
            <a:endParaRPr lang="en-US" sz="2000" dirty="0"/>
          </a:p>
          <a:p>
            <a:pPr algn="just"/>
            <a:endParaRPr lang="en-US" sz="2000" dirty="0"/>
          </a:p>
        </p:txBody>
      </p:sp>
      <p:pic>
        <p:nvPicPr>
          <p:cNvPr id="10" name="Content Placeholder 9"/>
          <p:cNvPicPr>
            <a:picLocks noGrp="1" noChangeAspect="1"/>
          </p:cNvPicPr>
          <p:nvPr>
            <p:ph idx="1"/>
          </p:nvPr>
        </p:nvPicPr>
        <p:blipFill>
          <a:blip r:embed="rId3"/>
          <a:stretch>
            <a:fillRect/>
          </a:stretch>
        </p:blipFill>
        <p:spPr>
          <a:xfrm>
            <a:off x="6781800" y="4773891"/>
            <a:ext cx="1295400" cy="1322109"/>
          </a:xfrm>
          <a:prstGeom prst="rect">
            <a:avLst/>
          </a:prstGeom>
        </p:spPr>
      </p:pic>
      <p:pic>
        <p:nvPicPr>
          <p:cNvPr id="8" name="Picture 7"/>
          <p:cNvPicPr>
            <a:picLocks noChangeAspect="1"/>
          </p:cNvPicPr>
          <p:nvPr/>
        </p:nvPicPr>
        <p:blipFill>
          <a:blip r:embed="rId4"/>
          <a:stretch>
            <a:fillRect/>
          </a:stretch>
        </p:blipFill>
        <p:spPr>
          <a:xfrm>
            <a:off x="1132703" y="5016817"/>
            <a:ext cx="4953000" cy="963907"/>
          </a:xfrm>
          <a:prstGeom prst="rect">
            <a:avLst/>
          </a:prstGeom>
        </p:spPr>
      </p:pic>
      <p:sp>
        <p:nvSpPr>
          <p:cNvPr id="3" name="Title 1">
            <a:extLst>
              <a:ext uri="{FF2B5EF4-FFF2-40B4-BE49-F238E27FC236}">
                <a16:creationId xmlns:a16="http://schemas.microsoft.com/office/drawing/2014/main" id="{E5D73465-1B5A-7FB6-0518-FA7D6C55471E}"/>
              </a:ext>
            </a:extLst>
          </p:cNvPr>
          <p:cNvSpPr txBox="1">
            <a:spLocks/>
          </p:cNvSpPr>
          <p:nvPr/>
        </p:nvSpPr>
        <p:spPr bwMode="auto">
          <a:xfrm>
            <a:off x="488092" y="76200"/>
            <a:ext cx="7772400" cy="7044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4000" kern="0">
                <a:latin typeface="Times New Roman" panose="02020603050405020304" pitchFamily="18" charset="0"/>
                <a:cs typeface="Times New Roman" panose="02020603050405020304" pitchFamily="18" charset="0"/>
              </a:rPr>
              <a:t>Introduction</a:t>
            </a:r>
            <a:endParaRPr lang="en-US" sz="4000" kern="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8048DFB-CA98-6BAC-1003-906AD0C00A0D}"/>
              </a:ext>
            </a:extLst>
          </p:cNvPr>
          <p:cNvSpPr txBox="1"/>
          <p:nvPr/>
        </p:nvSpPr>
        <p:spPr>
          <a:xfrm>
            <a:off x="488092" y="796678"/>
            <a:ext cx="4648200" cy="569387"/>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sym typeface="Wingdings" panose="05000000000000000000" pitchFamily="2" charset="2"/>
              </a:rPr>
              <a:t>What can </a:t>
            </a:r>
            <a:r>
              <a:rPr lang="en-US" dirty="0" err="1">
                <a:latin typeface="Times New Roman" panose="02020603050405020304" pitchFamily="18" charset="0"/>
                <a:cs typeface="Times New Roman" panose="02020603050405020304" pitchFamily="18" charset="0"/>
                <a:sym typeface="Wingdings" panose="05000000000000000000" pitchFamily="2" charset="2"/>
              </a:rPr>
              <a:t>OpenDSS</a:t>
            </a:r>
            <a:r>
              <a:rPr lang="en-US" dirty="0">
                <a:latin typeface="Times New Roman" panose="02020603050405020304" pitchFamily="18" charset="0"/>
                <a:cs typeface="Times New Roman" panose="02020603050405020304" pitchFamily="18" charset="0"/>
                <a:sym typeface="Wingdings" panose="05000000000000000000" pitchFamily="2" charset="2"/>
              </a:rPr>
              <a:t> do?</a:t>
            </a:r>
            <a:endParaRPr lang="en-US" dirty="0"/>
          </a:p>
          <a:p>
            <a:endParaRPr lang="en-US" sz="1050" baseline="30000" dirty="0"/>
          </a:p>
        </p:txBody>
      </p:sp>
      <p:sp>
        <p:nvSpPr>
          <p:cNvPr id="9" name="TextBox 8">
            <a:extLst>
              <a:ext uri="{FF2B5EF4-FFF2-40B4-BE49-F238E27FC236}">
                <a16:creationId xmlns:a16="http://schemas.microsoft.com/office/drawing/2014/main" id="{65C2E3E0-7061-8BBD-685D-74417D21A98E}"/>
              </a:ext>
            </a:extLst>
          </p:cNvPr>
          <p:cNvSpPr txBox="1"/>
          <p:nvPr/>
        </p:nvSpPr>
        <p:spPr>
          <a:xfrm>
            <a:off x="838200" y="1811496"/>
            <a:ext cx="7924800" cy="400110"/>
          </a:xfrm>
          <a:prstGeom prst="rect">
            <a:avLst/>
          </a:prstGeom>
          <a:noFill/>
        </p:spPr>
        <p:txBody>
          <a:bodyPr wrap="square" rtlCol="0">
            <a:spAutoFit/>
          </a:bodyPr>
          <a:lstStyle/>
          <a:p>
            <a:pPr marL="342900" indent="-342900" algn="jus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sym typeface="Wingdings" panose="05000000000000000000" pitchFamily="2" charset="2"/>
              </a:rPr>
              <a:t>Load parametric variation</a:t>
            </a:r>
            <a:endParaRPr lang="en-US" sz="1800" dirty="0">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410168601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120</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488091" y="76200"/>
            <a:ext cx="8576009" cy="704478"/>
          </a:xfrm>
        </p:spPr>
        <p:txBody>
          <a:bodyPr/>
          <a:lstStyle/>
          <a:p>
            <a:r>
              <a:rPr lang="en-US" sz="4000" dirty="0">
                <a:latin typeface="Times New Roman" panose="02020603050405020304" pitchFamily="18" charset="0"/>
                <a:cs typeface="Times New Roman" panose="02020603050405020304" pitchFamily="18" charset="0"/>
              </a:rPr>
              <a:t>Overall Structure of Solving Power Flow</a:t>
            </a:r>
          </a:p>
        </p:txBody>
      </p:sp>
      <p:sp>
        <p:nvSpPr>
          <p:cNvPr id="10" name="Rectangle 9">
            <a:extLst>
              <a:ext uri="{FF2B5EF4-FFF2-40B4-BE49-F238E27FC236}">
                <a16:creationId xmlns:a16="http://schemas.microsoft.com/office/drawing/2014/main" id="{90AD57A1-2E5E-4513-99C0-D1F6B8CEC222}"/>
              </a:ext>
            </a:extLst>
          </p:cNvPr>
          <p:cNvSpPr/>
          <p:nvPr/>
        </p:nvSpPr>
        <p:spPr>
          <a:xfrm>
            <a:off x="1248604" y="741164"/>
            <a:ext cx="7811576" cy="50244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Times" panose="02020603050405020304" pitchFamily="18" charset="0"/>
                <a:ea typeface="+mn-ea"/>
                <a:cs typeface="Times" panose="02020603050405020304" pitchFamily="18" charset="0"/>
              </a:rPr>
              <a:t>Matlab</a:t>
            </a:r>
            <a:r>
              <a:rPr kumimoji="0" lang="en-US" sz="1800" b="0" i="0" u="none" strike="noStrike" kern="1200" cap="none" spc="0" normalizeH="0" baseline="0" noProof="0" dirty="0">
                <a:ln>
                  <a:noFill/>
                </a:ln>
                <a:solidFill>
                  <a:srgbClr val="000000"/>
                </a:solidFill>
                <a:effectLst/>
                <a:uLnTx/>
                <a:uFillTx/>
                <a:latin typeface="Times" panose="02020603050405020304" pitchFamily="18" charset="0"/>
                <a:ea typeface="+mn-ea"/>
                <a:cs typeface="Times" panose="02020603050405020304" pitchFamily="18" charset="0"/>
              </a:rPr>
              <a:t> code for solving power flow using </a:t>
            </a:r>
            <a:r>
              <a:rPr kumimoji="0" lang="en-US" sz="1800" b="1" i="1" u="none" strike="noStrike" kern="1200" cap="none" spc="0" normalizeH="0" baseline="0" noProof="0" dirty="0">
                <a:ln>
                  <a:noFill/>
                </a:ln>
                <a:solidFill>
                  <a:srgbClr val="000000"/>
                </a:solidFill>
                <a:effectLst/>
                <a:uLnTx/>
                <a:uFillTx/>
                <a:latin typeface="Times" panose="02020603050405020304" pitchFamily="18" charset="0"/>
                <a:ea typeface="+mn-ea"/>
                <a:cs typeface="Times" panose="02020603050405020304" pitchFamily="18" charset="0"/>
              </a:rPr>
              <a:t>Backward-Forward</a:t>
            </a:r>
            <a:r>
              <a:rPr kumimoji="0" lang="en-US" sz="1800" b="0" i="0" u="none" strike="noStrike" kern="1200" cap="none" spc="0" normalizeH="0" baseline="0" noProof="0" dirty="0">
                <a:ln>
                  <a:noFill/>
                </a:ln>
                <a:solidFill>
                  <a:srgbClr val="000000"/>
                </a:solidFill>
                <a:effectLst/>
                <a:uLnTx/>
                <a:uFillTx/>
                <a:latin typeface="Times" panose="02020603050405020304" pitchFamily="18" charset="0"/>
                <a:ea typeface="+mn-ea"/>
                <a:cs typeface="Times" panose="02020603050405020304" pitchFamily="18" charset="0"/>
              </a:rPr>
              <a:t> algorithm: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 (</a:t>
            </a:r>
            <a:r>
              <a:rPr kumimoji="0" lang="es-ES" sz="10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mn-cs"/>
              </a:rPr>
              <a:t>continued</a:t>
            </a:r>
            <a:r>
              <a:rPr kumimoji="0" lang="es-E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endParaRPr>
          </a:p>
          <a:p>
            <a:pPr lvl="0"/>
            <a:r>
              <a:rPr lang="en-US" sz="1050" dirty="0">
                <a:solidFill>
                  <a:srgbClr val="028009"/>
                </a:solidFill>
                <a:latin typeface="Courier New" panose="02070309020205020404" pitchFamily="49" charset="0"/>
              </a:rPr>
              <a:t>%% </a:t>
            </a:r>
            <a:r>
              <a:rPr lang="en-US" sz="1050" dirty="0" err="1">
                <a:solidFill>
                  <a:srgbClr val="028009"/>
                </a:solidFill>
                <a:latin typeface="Courier New" panose="02070309020205020404" pitchFamily="49" charset="0"/>
              </a:rPr>
              <a:t>Initilization</a:t>
            </a:r>
            <a:endParaRPr lang="en-US" sz="1050" dirty="0">
              <a:solidFill>
                <a:srgbClr val="028009"/>
              </a:solidFill>
              <a:latin typeface="Courier New" panose="02070309020205020404" pitchFamily="49" charset="0"/>
            </a:endParaRPr>
          </a:p>
          <a:p>
            <a:pPr lvl="0"/>
            <a:r>
              <a:rPr lang="en-US" sz="1050" dirty="0">
                <a:solidFill>
                  <a:srgbClr val="000000"/>
                </a:solidFill>
                <a:latin typeface="Courier New" panose="02070309020205020404" pitchFamily="49" charset="0"/>
              </a:rPr>
              <a:t>I = zeros(3,1);</a:t>
            </a:r>
          </a:p>
          <a:p>
            <a:pPr lvl="0"/>
            <a:r>
              <a:rPr lang="en-US" sz="1050" dirty="0" err="1">
                <a:solidFill>
                  <a:srgbClr val="000000"/>
                </a:solidFill>
                <a:latin typeface="Courier New" panose="02070309020205020404" pitchFamily="49" charset="0"/>
              </a:rPr>
              <a:t>Vprevious</a:t>
            </a:r>
            <a:r>
              <a:rPr lang="en-US" sz="1050" dirty="0">
                <a:solidFill>
                  <a:srgbClr val="000000"/>
                </a:solidFill>
                <a:latin typeface="Courier New" panose="02070309020205020404" pitchFamily="49" charset="0"/>
              </a:rPr>
              <a:t> = zeros(3,1);</a:t>
            </a:r>
          </a:p>
          <a:p>
            <a:pPr lvl="0"/>
            <a:r>
              <a:rPr lang="en-US" sz="1050" dirty="0">
                <a:solidFill>
                  <a:srgbClr val="000000"/>
                </a:solidFill>
                <a:latin typeface="Courier New" panose="02070309020205020404" pitchFamily="49" charset="0"/>
              </a:rPr>
              <a:t>V0 = 1.02*13800/(3^0.5);</a:t>
            </a:r>
          </a:p>
          <a:p>
            <a:pPr lvl="0"/>
            <a:r>
              <a:rPr lang="en-US" sz="1050" dirty="0" err="1">
                <a:solidFill>
                  <a:srgbClr val="000000"/>
                </a:solidFill>
                <a:latin typeface="Courier New" panose="02070309020205020404" pitchFamily="49" charset="0"/>
              </a:rPr>
              <a:t>Vnom</a:t>
            </a:r>
            <a:r>
              <a:rPr lang="en-US" sz="1050" dirty="0">
                <a:solidFill>
                  <a:srgbClr val="000000"/>
                </a:solidFill>
                <a:latin typeface="Courier New" panose="02070309020205020404" pitchFamily="49" charset="0"/>
              </a:rPr>
              <a:t> = [V0; V0*exp(j*(-2*pi/3)); V0*exp(j*(2*pi/3))];</a:t>
            </a:r>
          </a:p>
          <a:p>
            <a:pPr lvl="0"/>
            <a:r>
              <a:rPr lang="pl-PL" sz="1050" dirty="0">
                <a:solidFill>
                  <a:srgbClr val="000000"/>
                </a:solidFill>
                <a:latin typeface="Courier New" panose="02070309020205020404" pitchFamily="49" charset="0"/>
              </a:rPr>
              <a:t>Vk = Vnom - Z_k*I;</a:t>
            </a:r>
          </a:p>
          <a:p>
            <a:pPr lvl="0"/>
            <a:r>
              <a:rPr lang="pl-PL" sz="1050" dirty="0">
                <a:solidFill>
                  <a:srgbClr val="000000"/>
                </a:solidFill>
                <a:latin typeface="Courier New" panose="02070309020205020404" pitchFamily="49" charset="0"/>
              </a:rPr>
              <a:t>Vm = Vk - Z_km*I;</a:t>
            </a:r>
          </a:p>
          <a:p>
            <a:pPr lvl="0"/>
            <a:r>
              <a:rPr lang="pl-PL" sz="1050" dirty="0">
                <a:solidFill>
                  <a:srgbClr val="000000"/>
                </a:solidFill>
                <a:latin typeface="Courier New" panose="02070309020205020404" pitchFamily="49" charset="0"/>
              </a:rPr>
              <a:t>Vn = Vm - Z_mn*I;</a:t>
            </a:r>
          </a:p>
          <a:p>
            <a:pPr lvl="0"/>
            <a:r>
              <a:rPr lang="en-US" sz="1050" dirty="0" err="1">
                <a:solidFill>
                  <a:srgbClr val="000000"/>
                </a:solidFill>
                <a:latin typeface="Courier New" panose="02070309020205020404" pitchFamily="49" charset="0"/>
              </a:rPr>
              <a:t>Verror</a:t>
            </a:r>
            <a:r>
              <a:rPr lang="en-US" sz="1050" dirty="0">
                <a:solidFill>
                  <a:srgbClr val="000000"/>
                </a:solidFill>
                <a:latin typeface="Courier New" panose="02070309020205020404" pitchFamily="49" charset="0"/>
              </a:rPr>
              <a:t> = abs(abs(</a:t>
            </a:r>
            <a:r>
              <a:rPr lang="en-US" sz="1050" dirty="0" err="1">
                <a:solidFill>
                  <a:srgbClr val="000000"/>
                </a:solidFill>
                <a:latin typeface="Courier New" panose="02070309020205020404" pitchFamily="49" charset="0"/>
              </a:rPr>
              <a:t>Vn</a:t>
            </a:r>
            <a:r>
              <a:rPr lang="en-US" sz="1050" dirty="0">
                <a:solidFill>
                  <a:srgbClr val="000000"/>
                </a:solidFill>
                <a:latin typeface="Courier New" panose="02070309020205020404" pitchFamily="49" charset="0"/>
              </a:rPr>
              <a:t>) - abs(</a:t>
            </a:r>
            <a:r>
              <a:rPr lang="en-US" sz="1050" dirty="0" err="1">
                <a:solidFill>
                  <a:srgbClr val="000000"/>
                </a:solidFill>
                <a:latin typeface="Courier New" panose="02070309020205020404" pitchFamily="49" charset="0"/>
              </a:rPr>
              <a:t>Vprevious</a:t>
            </a:r>
            <a:r>
              <a:rPr lang="en-US" sz="1050" dirty="0">
                <a:solidFill>
                  <a:srgbClr val="000000"/>
                </a:solidFill>
                <a:latin typeface="Courier New" panose="02070309020205020404" pitchFamily="49" charset="0"/>
              </a:rPr>
              <a:t>))/(13800/3^0.5);</a:t>
            </a:r>
          </a:p>
          <a:p>
            <a:pPr lvl="0"/>
            <a:r>
              <a:rPr lang="en-US" sz="1050" dirty="0">
                <a:solidFill>
                  <a:srgbClr val="000000"/>
                </a:solidFill>
                <a:latin typeface="Courier New" panose="02070309020205020404" pitchFamily="49" charset="0"/>
              </a:rPr>
              <a:t>m = 0;</a:t>
            </a:r>
          </a:p>
          <a:p>
            <a:endParaRPr lang="en-US" sz="1050" dirty="0">
              <a:solidFill>
                <a:srgbClr val="028009"/>
              </a:solidFill>
              <a:latin typeface="Courier New" panose="02070309020205020404" pitchFamily="49" charset="0"/>
            </a:endParaRPr>
          </a:p>
          <a:p>
            <a:endParaRPr lang="en-US" sz="1050" dirty="0">
              <a:solidFill>
                <a:srgbClr val="028009"/>
              </a:solidFill>
              <a:latin typeface="Courier New" panose="02070309020205020404" pitchFamily="49" charset="0"/>
            </a:endParaRPr>
          </a:p>
          <a:p>
            <a:endParaRPr lang="en-US" sz="1050" dirty="0">
              <a:solidFill>
                <a:srgbClr val="028009"/>
              </a:solidFill>
              <a:latin typeface="Courier New" panose="02070309020205020404" pitchFamily="49" charset="0"/>
            </a:endParaRPr>
          </a:p>
          <a:p>
            <a:r>
              <a:rPr lang="en-US" sz="1050" dirty="0">
                <a:solidFill>
                  <a:srgbClr val="028009"/>
                </a:solidFill>
                <a:latin typeface="Courier New" panose="02070309020205020404" pitchFamily="49" charset="0"/>
              </a:rPr>
              <a:t>%% Iteration</a:t>
            </a:r>
          </a:p>
          <a:p>
            <a:r>
              <a:rPr lang="en-US" sz="1050" dirty="0" err="1">
                <a:solidFill>
                  <a:srgbClr val="000000"/>
                </a:solidFill>
                <a:latin typeface="Courier New" panose="02070309020205020404" pitchFamily="49" charset="0"/>
              </a:rPr>
              <a:t>ave_Verror</a:t>
            </a:r>
            <a:r>
              <a:rPr lang="en-US" sz="1050" dirty="0">
                <a:solidFill>
                  <a:srgbClr val="000000"/>
                </a:solidFill>
                <a:latin typeface="Courier New" panose="02070309020205020404" pitchFamily="49" charset="0"/>
              </a:rPr>
              <a:t> = [];</a:t>
            </a:r>
          </a:p>
          <a:p>
            <a:r>
              <a:rPr lang="en-US" sz="1050" dirty="0">
                <a:solidFill>
                  <a:srgbClr val="0E00FF"/>
                </a:solidFill>
                <a:latin typeface="Courier New" panose="02070309020205020404" pitchFamily="49" charset="0"/>
              </a:rPr>
              <a:t>while</a:t>
            </a:r>
            <a:r>
              <a:rPr lang="en-US" sz="1050" dirty="0">
                <a:solidFill>
                  <a:srgbClr val="000000"/>
                </a:solidFill>
                <a:latin typeface="Courier New" panose="02070309020205020404" pitchFamily="49" charset="0"/>
              </a:rPr>
              <a:t> (max(</a:t>
            </a:r>
            <a:r>
              <a:rPr lang="en-US" sz="1050" dirty="0" err="1">
                <a:solidFill>
                  <a:srgbClr val="000000"/>
                </a:solidFill>
                <a:latin typeface="Courier New" panose="02070309020205020404" pitchFamily="49" charset="0"/>
              </a:rPr>
              <a:t>Verror</a:t>
            </a:r>
            <a:r>
              <a:rPr lang="en-US" sz="1050" dirty="0">
                <a:solidFill>
                  <a:srgbClr val="000000"/>
                </a:solidFill>
                <a:latin typeface="Courier New" panose="02070309020205020404" pitchFamily="49" charset="0"/>
              </a:rPr>
              <a:t>)&gt;=10^(-15)) </a:t>
            </a:r>
          </a:p>
          <a:p>
            <a:r>
              <a:rPr lang="pl-PL" sz="1050" dirty="0">
                <a:solidFill>
                  <a:srgbClr val="000000"/>
                </a:solidFill>
                <a:latin typeface="Courier New" panose="02070309020205020404" pitchFamily="49" charset="0"/>
              </a:rPr>
              <a:t>    Vk = Vnom - Z_k*I;  </a:t>
            </a:r>
            <a:r>
              <a:rPr lang="pl-PL" sz="1050" dirty="0">
                <a:solidFill>
                  <a:srgbClr val="028009"/>
                </a:solidFill>
                <a:latin typeface="Courier New" panose="02070309020205020404" pitchFamily="49" charset="0"/>
              </a:rPr>
              <a:t>% Forward</a:t>
            </a:r>
          </a:p>
          <a:p>
            <a:r>
              <a:rPr lang="pl-PL" sz="1050" dirty="0">
                <a:solidFill>
                  <a:srgbClr val="000000"/>
                </a:solidFill>
                <a:latin typeface="Courier New" panose="02070309020205020404" pitchFamily="49" charset="0"/>
              </a:rPr>
              <a:t>    Vm = Vk - Z_km*I;   </a:t>
            </a:r>
            <a:r>
              <a:rPr lang="pl-PL" sz="1050" dirty="0">
                <a:solidFill>
                  <a:srgbClr val="028009"/>
                </a:solidFill>
                <a:latin typeface="Courier New" panose="02070309020205020404" pitchFamily="49" charset="0"/>
              </a:rPr>
              <a:t>% Forward</a:t>
            </a:r>
          </a:p>
          <a:p>
            <a:r>
              <a:rPr lang="pl-PL" sz="1050" dirty="0">
                <a:solidFill>
                  <a:srgbClr val="000000"/>
                </a:solidFill>
                <a:latin typeface="Courier New" panose="02070309020205020404" pitchFamily="49" charset="0"/>
              </a:rPr>
              <a:t>    Vn = Vm - Z_mn*I;   </a:t>
            </a:r>
            <a:r>
              <a:rPr lang="pl-PL" sz="1050" dirty="0">
                <a:solidFill>
                  <a:srgbClr val="028009"/>
                </a:solidFill>
                <a:latin typeface="Courier New" panose="02070309020205020404" pitchFamily="49" charset="0"/>
              </a:rPr>
              <a:t>% Forward</a:t>
            </a:r>
          </a:p>
          <a:p>
            <a:r>
              <a:rPr lang="en-US" sz="1050" dirty="0">
                <a:solidFill>
                  <a:srgbClr val="000000"/>
                </a:solidFill>
                <a:latin typeface="Courier New" panose="02070309020205020404" pitchFamily="49" charset="0"/>
              </a:rPr>
              <a:t>    I = </a:t>
            </a:r>
            <a:r>
              <a:rPr lang="en-US" sz="1050" dirty="0" err="1">
                <a:solidFill>
                  <a:srgbClr val="000000"/>
                </a:solidFill>
                <a:latin typeface="Courier New" panose="02070309020205020404" pitchFamily="49" charset="0"/>
              </a:rPr>
              <a:t>conj</a:t>
            </a:r>
            <a:r>
              <a:rPr lang="en-US" sz="1050" dirty="0">
                <a:solidFill>
                  <a:srgbClr val="000000"/>
                </a:solidFill>
                <a:latin typeface="Courier New" panose="02070309020205020404" pitchFamily="49" charset="0"/>
              </a:rPr>
              <a:t>(1000*</a:t>
            </a:r>
            <a:r>
              <a:rPr lang="en-US" sz="1050" dirty="0" err="1">
                <a:solidFill>
                  <a:srgbClr val="000000"/>
                </a:solidFill>
                <a:latin typeface="Courier New" panose="02070309020205020404" pitchFamily="49" charset="0"/>
              </a:rPr>
              <a:t>S_n</a:t>
            </a:r>
            <a:r>
              <a:rPr lang="en-US" sz="1050" dirty="0">
                <a:solidFill>
                  <a:srgbClr val="000000"/>
                </a:solidFill>
                <a:latin typeface="Courier New" panose="02070309020205020404" pitchFamily="49" charset="0"/>
              </a:rPr>
              <a:t>./</a:t>
            </a:r>
            <a:r>
              <a:rPr lang="en-US" sz="1050" dirty="0" err="1">
                <a:solidFill>
                  <a:srgbClr val="000000"/>
                </a:solidFill>
                <a:latin typeface="Courier New" panose="02070309020205020404" pitchFamily="49" charset="0"/>
              </a:rPr>
              <a:t>Vn</a:t>
            </a:r>
            <a:r>
              <a:rPr lang="en-US" sz="1050" dirty="0">
                <a:solidFill>
                  <a:srgbClr val="000000"/>
                </a:solidFill>
                <a:latin typeface="Courier New" panose="02070309020205020404" pitchFamily="49" charset="0"/>
              </a:rPr>
              <a:t>);    </a:t>
            </a:r>
            <a:r>
              <a:rPr lang="en-US" sz="1050" dirty="0">
                <a:solidFill>
                  <a:srgbClr val="028009"/>
                </a:solidFill>
                <a:latin typeface="Courier New" panose="02070309020205020404" pitchFamily="49" charset="0"/>
              </a:rPr>
              <a:t>% Backward</a:t>
            </a:r>
          </a:p>
          <a:p>
            <a:r>
              <a:rPr lang="en-US" sz="1050" dirty="0">
                <a:solidFill>
                  <a:srgbClr val="000000"/>
                </a:solidFill>
                <a:latin typeface="Courier New" panose="02070309020205020404" pitchFamily="49" charset="0"/>
              </a:rPr>
              <a:t>    </a:t>
            </a:r>
            <a:r>
              <a:rPr lang="en-US" sz="1050" dirty="0" err="1">
                <a:solidFill>
                  <a:srgbClr val="000000"/>
                </a:solidFill>
                <a:latin typeface="Courier New" panose="02070309020205020404" pitchFamily="49" charset="0"/>
              </a:rPr>
              <a:t>Verror</a:t>
            </a:r>
            <a:r>
              <a:rPr lang="en-US" sz="1050" dirty="0">
                <a:solidFill>
                  <a:srgbClr val="000000"/>
                </a:solidFill>
                <a:latin typeface="Courier New" panose="02070309020205020404" pitchFamily="49" charset="0"/>
              </a:rPr>
              <a:t> = abs(abs(</a:t>
            </a:r>
            <a:r>
              <a:rPr lang="en-US" sz="1050" dirty="0" err="1">
                <a:solidFill>
                  <a:srgbClr val="000000"/>
                </a:solidFill>
                <a:latin typeface="Courier New" panose="02070309020205020404" pitchFamily="49" charset="0"/>
              </a:rPr>
              <a:t>Vn</a:t>
            </a:r>
            <a:r>
              <a:rPr lang="en-US" sz="1050" dirty="0">
                <a:solidFill>
                  <a:srgbClr val="000000"/>
                </a:solidFill>
                <a:latin typeface="Courier New" panose="02070309020205020404" pitchFamily="49" charset="0"/>
              </a:rPr>
              <a:t>)-abs(</a:t>
            </a:r>
            <a:r>
              <a:rPr lang="en-US" sz="1050" dirty="0" err="1">
                <a:solidFill>
                  <a:srgbClr val="000000"/>
                </a:solidFill>
                <a:latin typeface="Courier New" panose="02070309020205020404" pitchFamily="49" charset="0"/>
              </a:rPr>
              <a:t>Vprevious</a:t>
            </a:r>
            <a:r>
              <a:rPr lang="en-US" sz="1050" dirty="0">
                <a:solidFill>
                  <a:srgbClr val="000000"/>
                </a:solidFill>
                <a:latin typeface="Courier New" panose="02070309020205020404" pitchFamily="49" charset="0"/>
              </a:rPr>
              <a:t>))/(13800/3^0.5);</a:t>
            </a:r>
          </a:p>
          <a:p>
            <a:r>
              <a:rPr lang="en-US" sz="1050" dirty="0">
                <a:solidFill>
                  <a:srgbClr val="000000"/>
                </a:solidFill>
                <a:latin typeface="Courier New" panose="02070309020205020404" pitchFamily="49" charset="0"/>
              </a:rPr>
              <a:t>    </a:t>
            </a:r>
            <a:r>
              <a:rPr lang="en-US" sz="1050" dirty="0" err="1">
                <a:solidFill>
                  <a:srgbClr val="000000"/>
                </a:solidFill>
                <a:latin typeface="Courier New" panose="02070309020205020404" pitchFamily="49" charset="0"/>
              </a:rPr>
              <a:t>Vprevious</a:t>
            </a:r>
            <a:r>
              <a:rPr lang="en-US" sz="1050" dirty="0">
                <a:solidFill>
                  <a:srgbClr val="000000"/>
                </a:solidFill>
                <a:latin typeface="Courier New" panose="02070309020205020404" pitchFamily="49" charset="0"/>
              </a:rPr>
              <a:t> = </a:t>
            </a:r>
            <a:r>
              <a:rPr lang="en-US" sz="1050" dirty="0" err="1">
                <a:solidFill>
                  <a:srgbClr val="000000"/>
                </a:solidFill>
                <a:latin typeface="Courier New" panose="02070309020205020404" pitchFamily="49" charset="0"/>
              </a:rPr>
              <a:t>Vn</a:t>
            </a:r>
            <a:r>
              <a:rPr lang="en-US" sz="1050" dirty="0">
                <a:solidFill>
                  <a:srgbClr val="000000"/>
                </a:solidFill>
                <a:latin typeface="Courier New" panose="02070309020205020404" pitchFamily="49" charset="0"/>
              </a:rPr>
              <a:t>;</a:t>
            </a:r>
          </a:p>
          <a:p>
            <a:r>
              <a:rPr lang="en-US" sz="1050" dirty="0">
                <a:solidFill>
                  <a:srgbClr val="000000"/>
                </a:solidFill>
                <a:latin typeface="Courier New" panose="02070309020205020404" pitchFamily="49" charset="0"/>
              </a:rPr>
              <a:t>    m = m+1;</a:t>
            </a:r>
          </a:p>
          <a:p>
            <a:r>
              <a:rPr lang="nb-NO" sz="1050" dirty="0">
                <a:solidFill>
                  <a:srgbClr val="000000"/>
                </a:solidFill>
                <a:latin typeface="Courier New" panose="02070309020205020404" pitchFamily="49" charset="0"/>
              </a:rPr>
              <a:t>    ave_Verror = [ave_Verror, max(Verror)];</a:t>
            </a:r>
          </a:p>
          <a:p>
            <a:r>
              <a:rPr lang="en-US" sz="1050" dirty="0">
                <a:solidFill>
                  <a:srgbClr val="0E00FF"/>
                </a:solidFill>
                <a:latin typeface="Courier New" panose="02070309020205020404" pitchFamily="49" charset="0"/>
              </a:rPr>
              <a:t>end</a:t>
            </a:r>
          </a:p>
          <a:p>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0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endParaRPr>
          </a:p>
        </p:txBody>
      </p:sp>
    </p:spTree>
    <p:extLst>
      <p:ext uri="{BB962C8B-B14F-4D97-AF65-F5344CB8AC3E}">
        <p14:creationId xmlns:p14="http://schemas.microsoft.com/office/powerpoint/2010/main" val="360315489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121</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488091" y="76200"/>
            <a:ext cx="8576009" cy="704478"/>
          </a:xfrm>
        </p:spPr>
        <p:txBody>
          <a:bodyPr/>
          <a:lstStyle/>
          <a:p>
            <a:r>
              <a:rPr lang="en-US" sz="4000" dirty="0">
                <a:latin typeface="Times New Roman" panose="02020603050405020304" pitchFamily="18" charset="0"/>
                <a:cs typeface="Times New Roman" panose="02020603050405020304" pitchFamily="18" charset="0"/>
              </a:rPr>
              <a:t>Overall Structure of Solving Power Flow</a:t>
            </a:r>
          </a:p>
        </p:txBody>
      </p:sp>
      <p:sp>
        <p:nvSpPr>
          <p:cNvPr id="10" name="Rectangle 9">
            <a:extLst>
              <a:ext uri="{FF2B5EF4-FFF2-40B4-BE49-F238E27FC236}">
                <a16:creationId xmlns:a16="http://schemas.microsoft.com/office/drawing/2014/main" id="{90AD57A1-2E5E-4513-99C0-D1F6B8CEC222}"/>
              </a:ext>
            </a:extLst>
          </p:cNvPr>
          <p:cNvSpPr/>
          <p:nvPr/>
        </p:nvSpPr>
        <p:spPr>
          <a:xfrm>
            <a:off x="526305" y="756532"/>
            <a:ext cx="781157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panose="02020603050405020304" pitchFamily="18" charset="0"/>
                <a:ea typeface="+mn-ea"/>
                <a:cs typeface="Times" panose="02020603050405020304" pitchFamily="18" charset="0"/>
              </a:rPr>
              <a:t>Results:</a:t>
            </a: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C6BB8356-F652-450E-8158-12E78BA9B4FB}"/>
                  </a:ext>
                </a:extLst>
              </p:cNvPr>
              <p:cNvSpPr/>
              <p:nvPr/>
            </p:nvSpPr>
            <p:spPr>
              <a:xfrm>
                <a:off x="0" y="1867611"/>
                <a:ext cx="1379095" cy="4424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050" b="0" i="1" smtClean="0">
                          <a:solidFill>
                            <a:srgbClr val="000000"/>
                          </a:solidFill>
                          <a:latin typeface="Cambria Math" panose="02040503050406030204" pitchFamily="18" charset="0"/>
                        </a:rPr>
                        <m:t>𝑑𝑉</m:t>
                      </m:r>
                      <m:r>
                        <a:rPr lang="en-US" sz="1050" b="0" i="1" smtClean="0">
                          <a:solidFill>
                            <a:srgbClr val="000000"/>
                          </a:solidFill>
                          <a:latin typeface="Cambria Math" panose="02040503050406030204" pitchFamily="18" charset="0"/>
                        </a:rPr>
                        <m:t>=</m:t>
                      </m:r>
                      <m:f>
                        <m:fPr>
                          <m:ctrlPr>
                            <a:rPr lang="en-US" sz="1050" b="0" i="1" smtClean="0">
                              <a:solidFill>
                                <a:srgbClr val="000000"/>
                              </a:solidFill>
                              <a:latin typeface="Cambria Math" panose="02040503050406030204" pitchFamily="18" charset="0"/>
                            </a:rPr>
                          </m:ctrlPr>
                        </m:fPr>
                        <m:num>
                          <m:r>
                            <a:rPr lang="en-US" sz="1050" b="0" i="1" smtClean="0">
                              <a:solidFill>
                                <a:srgbClr val="000000"/>
                              </a:solidFill>
                              <a:latin typeface="Cambria Math" panose="02040503050406030204" pitchFamily="18" charset="0"/>
                            </a:rPr>
                            <m:t>||</m:t>
                          </m:r>
                          <m:sSub>
                            <m:sSubPr>
                              <m:ctrlPr>
                                <a:rPr lang="en-US" sz="1050" b="0" i="1" smtClean="0">
                                  <a:solidFill>
                                    <a:srgbClr val="000000"/>
                                  </a:solidFill>
                                  <a:latin typeface="Cambria Math" panose="02040503050406030204" pitchFamily="18" charset="0"/>
                                </a:rPr>
                              </m:ctrlPr>
                            </m:sSubPr>
                            <m:e>
                              <m:r>
                                <a:rPr lang="en-US" sz="1050" b="0" i="1" smtClean="0">
                                  <a:solidFill>
                                    <a:srgbClr val="000000"/>
                                  </a:solidFill>
                                  <a:latin typeface="Cambria Math" panose="02040503050406030204" pitchFamily="18" charset="0"/>
                                </a:rPr>
                                <m:t>𝑉</m:t>
                              </m:r>
                            </m:e>
                            <m:sub>
                              <m:r>
                                <a:rPr lang="en-US" sz="1050" b="0" i="1" smtClean="0">
                                  <a:solidFill>
                                    <a:srgbClr val="000000"/>
                                  </a:solidFill>
                                  <a:latin typeface="Cambria Math" panose="02040503050406030204" pitchFamily="18" charset="0"/>
                                </a:rPr>
                                <m:t>𝑖</m:t>
                              </m:r>
                            </m:sub>
                          </m:sSub>
                          <m:r>
                            <a:rPr lang="en-US" sz="1050" b="0" i="1" smtClean="0">
                              <a:solidFill>
                                <a:srgbClr val="000000"/>
                              </a:solidFill>
                              <a:latin typeface="Cambria Math" panose="02040503050406030204" pitchFamily="18" charset="0"/>
                            </a:rPr>
                            <m:t>|−|</m:t>
                          </m:r>
                          <m:sSub>
                            <m:sSubPr>
                              <m:ctrlPr>
                                <a:rPr lang="en-US" sz="1050" b="0" i="1" smtClean="0">
                                  <a:solidFill>
                                    <a:srgbClr val="000000"/>
                                  </a:solidFill>
                                  <a:latin typeface="Cambria Math" panose="02040503050406030204" pitchFamily="18" charset="0"/>
                                </a:rPr>
                              </m:ctrlPr>
                            </m:sSubPr>
                            <m:e>
                              <m:r>
                                <a:rPr lang="en-US" sz="1050" b="0" i="1" smtClean="0">
                                  <a:solidFill>
                                    <a:srgbClr val="000000"/>
                                  </a:solidFill>
                                  <a:latin typeface="Cambria Math" panose="02040503050406030204" pitchFamily="18" charset="0"/>
                                </a:rPr>
                                <m:t>𝑉</m:t>
                              </m:r>
                            </m:e>
                            <m:sub>
                              <m:r>
                                <a:rPr lang="en-US" sz="1050" b="0" i="1" smtClean="0">
                                  <a:solidFill>
                                    <a:srgbClr val="000000"/>
                                  </a:solidFill>
                                  <a:latin typeface="Cambria Math" panose="02040503050406030204" pitchFamily="18" charset="0"/>
                                </a:rPr>
                                <m:t>𝑖</m:t>
                              </m:r>
                              <m:r>
                                <a:rPr lang="en-US" sz="1050" b="0" i="1" smtClean="0">
                                  <a:solidFill>
                                    <a:srgbClr val="000000"/>
                                  </a:solidFill>
                                  <a:latin typeface="Cambria Math" panose="02040503050406030204" pitchFamily="18" charset="0"/>
                                </a:rPr>
                                <m:t>−1</m:t>
                              </m:r>
                            </m:sub>
                          </m:sSub>
                          <m:r>
                            <a:rPr lang="en-US" sz="1050" b="0" i="1" smtClean="0">
                              <a:solidFill>
                                <a:srgbClr val="000000"/>
                              </a:solidFill>
                              <a:latin typeface="Cambria Math" panose="02040503050406030204" pitchFamily="18" charset="0"/>
                            </a:rPr>
                            <m:t>||</m:t>
                          </m:r>
                        </m:num>
                        <m:den>
                          <m:sSub>
                            <m:sSubPr>
                              <m:ctrlPr>
                                <a:rPr lang="en-US" sz="1050" b="0" i="1" smtClean="0">
                                  <a:solidFill>
                                    <a:srgbClr val="000000"/>
                                  </a:solidFill>
                                  <a:latin typeface="Cambria Math" panose="02040503050406030204" pitchFamily="18" charset="0"/>
                                </a:rPr>
                              </m:ctrlPr>
                            </m:sSubPr>
                            <m:e>
                              <m:r>
                                <a:rPr lang="en-US" sz="1050" b="0" i="1" smtClean="0">
                                  <a:solidFill>
                                    <a:srgbClr val="000000"/>
                                  </a:solidFill>
                                  <a:latin typeface="Cambria Math" panose="02040503050406030204" pitchFamily="18" charset="0"/>
                                </a:rPr>
                                <m:t>𝑉</m:t>
                              </m:r>
                            </m:e>
                            <m:sub>
                              <m:r>
                                <a:rPr lang="en-US" sz="1050" b="0" i="1" smtClean="0">
                                  <a:solidFill>
                                    <a:srgbClr val="000000"/>
                                  </a:solidFill>
                                  <a:latin typeface="Cambria Math" panose="02040503050406030204" pitchFamily="18" charset="0"/>
                                </a:rPr>
                                <m:t>𝑛𝑜𝑚𝑖𝑛𝑎𝑙</m:t>
                              </m:r>
                            </m:sub>
                          </m:sSub>
                        </m:den>
                      </m:f>
                    </m:oMath>
                  </m:oMathPara>
                </a14:m>
                <a:endParaRPr lang="en-US" sz="1100" dirty="0"/>
              </a:p>
            </p:txBody>
          </p:sp>
        </mc:Choice>
        <mc:Fallback xmlns="">
          <p:sp>
            <p:nvSpPr>
              <p:cNvPr id="11" name="Rectangle 10">
                <a:extLst>
                  <a:ext uri="{FF2B5EF4-FFF2-40B4-BE49-F238E27FC236}">
                    <a16:creationId xmlns:a16="http://schemas.microsoft.com/office/drawing/2014/main" id="{C6BB8356-F652-450E-8158-12E78BA9B4FB}"/>
                  </a:ext>
                </a:extLst>
              </p:cNvPr>
              <p:cNvSpPr>
                <a:spLocks noRot="1" noChangeAspect="1" noMove="1" noResize="1" noEditPoints="1" noAdjustHandles="1" noChangeArrowheads="1" noChangeShapeType="1" noTextEdit="1"/>
              </p:cNvSpPr>
              <p:nvPr/>
            </p:nvSpPr>
            <p:spPr>
              <a:xfrm>
                <a:off x="0" y="1867611"/>
                <a:ext cx="1379095" cy="442429"/>
              </a:xfrm>
              <a:prstGeom prst="rect">
                <a:avLst/>
              </a:prstGeom>
              <a:blipFill>
                <a:blip r:embed="rId3"/>
                <a:stretch>
                  <a:fillRect/>
                </a:stretch>
              </a:blipFill>
            </p:spPr>
            <p:txBody>
              <a:bodyPr/>
              <a:lstStyle/>
              <a:p>
                <a:r>
                  <a:rPr lang="en-US">
                    <a:noFill/>
                  </a:rPr>
                  <a:t> </a:t>
                </a:r>
              </a:p>
            </p:txBody>
          </p:sp>
        </mc:Fallback>
      </mc:AlternateContent>
      <p:graphicFrame>
        <p:nvGraphicFramePr>
          <p:cNvPr id="13" name="Table 12">
            <a:extLst>
              <a:ext uri="{FF2B5EF4-FFF2-40B4-BE49-F238E27FC236}">
                <a16:creationId xmlns:a16="http://schemas.microsoft.com/office/drawing/2014/main" id="{2091C963-C14E-4625-BCC6-3C034A8E7F9A}"/>
              </a:ext>
            </a:extLst>
          </p:cNvPr>
          <p:cNvGraphicFramePr>
            <a:graphicFrameLocks noGrp="1"/>
          </p:cNvGraphicFramePr>
          <p:nvPr/>
        </p:nvGraphicFramePr>
        <p:xfrm>
          <a:off x="499462" y="4045547"/>
          <a:ext cx="2284082" cy="1525905"/>
        </p:xfrm>
        <a:graphic>
          <a:graphicData uri="http://schemas.openxmlformats.org/drawingml/2006/table">
            <a:tbl>
              <a:tblPr/>
              <a:tblGrid>
                <a:gridCol w="760720">
                  <a:extLst>
                    <a:ext uri="{9D8B030D-6E8A-4147-A177-3AD203B41FA5}">
                      <a16:colId xmlns:a16="http://schemas.microsoft.com/office/drawing/2014/main" val="1881213938"/>
                    </a:ext>
                  </a:extLst>
                </a:gridCol>
                <a:gridCol w="791455">
                  <a:extLst>
                    <a:ext uri="{9D8B030D-6E8A-4147-A177-3AD203B41FA5}">
                      <a16:colId xmlns:a16="http://schemas.microsoft.com/office/drawing/2014/main" val="2147376236"/>
                    </a:ext>
                  </a:extLst>
                </a:gridCol>
                <a:gridCol w="731907">
                  <a:extLst>
                    <a:ext uri="{9D8B030D-6E8A-4147-A177-3AD203B41FA5}">
                      <a16:colId xmlns:a16="http://schemas.microsoft.com/office/drawing/2014/main" val="1745500105"/>
                    </a:ext>
                  </a:extLst>
                </a:gridCol>
              </a:tblGrid>
              <a:tr h="166071">
                <a:tc>
                  <a:txBody>
                    <a:bodyPr/>
                    <a:lstStyle/>
                    <a:p>
                      <a:pPr algn="ctr" fontAlgn="b"/>
                      <a:r>
                        <a:rPr lang="en-US" sz="1050" b="0" i="0" u="none" strike="noStrike" dirty="0">
                          <a:solidFill>
                            <a:srgbClr val="000000"/>
                          </a:solidFill>
                          <a:effectLst/>
                          <a:latin typeface="Calibri" panose="020F0502020204030204" pitchFamily="34" charset="0"/>
                        </a:rPr>
                        <a:t>Vk1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8020.78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103.35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6240493"/>
                  </a:ext>
                </a:extLst>
              </a:tr>
              <a:tr h="166071">
                <a:tc>
                  <a:txBody>
                    <a:bodyPr/>
                    <a:lstStyle/>
                    <a:p>
                      <a:pPr algn="ctr" fontAlgn="b"/>
                      <a:r>
                        <a:rPr lang="en-US" sz="1050" b="0" i="0" u="none" strike="noStrike" dirty="0">
                          <a:solidFill>
                            <a:srgbClr val="000000"/>
                          </a:solidFill>
                          <a:effectLst/>
                          <a:latin typeface="Calibri" panose="020F0502020204030204" pitchFamily="34" charset="0"/>
                        </a:rPr>
                        <a:t>Vk2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-3920.89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-6997.88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7625483"/>
                  </a:ext>
                </a:extLst>
              </a:tr>
              <a:tr h="166071">
                <a:tc>
                  <a:txBody>
                    <a:bodyPr/>
                    <a:lstStyle/>
                    <a:p>
                      <a:pPr algn="ctr" fontAlgn="b"/>
                      <a:r>
                        <a:rPr lang="en-US" sz="1050" b="0" i="0" u="none" strike="noStrike" dirty="0">
                          <a:solidFill>
                            <a:srgbClr val="000000"/>
                          </a:solidFill>
                          <a:effectLst/>
                          <a:latin typeface="Calibri" panose="020F0502020204030204" pitchFamily="34" charset="0"/>
                        </a:rPr>
                        <a:t>Vk3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-4099.90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dirty="0">
                          <a:solidFill>
                            <a:srgbClr val="000000"/>
                          </a:solidFill>
                          <a:effectLst/>
                          <a:latin typeface="Calibri" panose="020F0502020204030204" pitchFamily="34" charset="0"/>
                        </a:rPr>
                        <a:t>6894.53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1229102"/>
                  </a:ext>
                </a:extLst>
              </a:tr>
              <a:tr h="166071">
                <a:tc>
                  <a:txBody>
                    <a:bodyPr/>
                    <a:lstStyle/>
                    <a:p>
                      <a:pPr algn="ctr" fontAlgn="b"/>
                      <a:r>
                        <a:rPr lang="en-US" sz="1050" b="0" i="0" u="none" strike="noStrike" dirty="0">
                          <a:solidFill>
                            <a:srgbClr val="000000"/>
                          </a:solidFill>
                          <a:effectLst/>
                          <a:latin typeface="Calibri" panose="020F0502020204030204" pitchFamily="34" charset="0"/>
                        </a:rPr>
                        <a:t>Vm1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7995.12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dirty="0">
                          <a:solidFill>
                            <a:srgbClr val="000000"/>
                          </a:solidFill>
                          <a:effectLst/>
                          <a:latin typeface="Calibri" panose="020F0502020204030204" pitchFamily="34" charset="0"/>
                        </a:rPr>
                        <a:t>96.12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0237613"/>
                  </a:ext>
                </a:extLst>
              </a:tr>
              <a:tr h="166071">
                <a:tc>
                  <a:txBody>
                    <a:bodyPr/>
                    <a:lstStyle/>
                    <a:p>
                      <a:pPr algn="ctr" fontAlgn="b"/>
                      <a:r>
                        <a:rPr lang="en-US" sz="1050" b="0" i="0" u="none" strike="noStrike" dirty="0">
                          <a:solidFill>
                            <a:srgbClr val="000000"/>
                          </a:solidFill>
                          <a:effectLst/>
                          <a:latin typeface="Calibri" panose="020F0502020204030204" pitchFamily="34" charset="0"/>
                        </a:rPr>
                        <a:t>Vm2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-3914.32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dirty="0">
                          <a:solidFill>
                            <a:srgbClr val="000000"/>
                          </a:solidFill>
                          <a:effectLst/>
                          <a:latin typeface="Calibri" panose="020F0502020204030204" pitchFamily="34" charset="0"/>
                        </a:rPr>
                        <a:t>-6972.04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5683686"/>
                  </a:ext>
                </a:extLst>
              </a:tr>
              <a:tr h="166071">
                <a:tc>
                  <a:txBody>
                    <a:bodyPr/>
                    <a:lstStyle/>
                    <a:p>
                      <a:pPr algn="ctr" fontAlgn="b"/>
                      <a:r>
                        <a:rPr lang="en-US" sz="1050" b="0" i="0" u="none" strike="noStrike">
                          <a:solidFill>
                            <a:srgbClr val="000000"/>
                          </a:solidFill>
                          <a:effectLst/>
                          <a:latin typeface="Calibri" panose="020F0502020204030204" pitchFamily="34" charset="0"/>
                        </a:rPr>
                        <a:t>Vm3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-4080.80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dirty="0">
                          <a:solidFill>
                            <a:srgbClr val="000000"/>
                          </a:solidFill>
                          <a:effectLst/>
                          <a:latin typeface="Calibri" panose="020F0502020204030204" pitchFamily="34" charset="0"/>
                        </a:rPr>
                        <a:t>6875.92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8550842"/>
                  </a:ext>
                </a:extLst>
              </a:tr>
              <a:tr h="166071">
                <a:tc>
                  <a:txBody>
                    <a:bodyPr/>
                    <a:lstStyle/>
                    <a:p>
                      <a:pPr algn="ctr" fontAlgn="b"/>
                      <a:r>
                        <a:rPr lang="en-US" sz="1050" b="0" i="0" u="none" strike="noStrike">
                          <a:solidFill>
                            <a:srgbClr val="000000"/>
                          </a:solidFill>
                          <a:effectLst/>
                          <a:latin typeface="Calibri" panose="020F0502020204030204" pitchFamily="34" charset="0"/>
                        </a:rPr>
                        <a:t>Vn1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7959.89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dirty="0">
                          <a:solidFill>
                            <a:srgbClr val="000000"/>
                          </a:solidFill>
                          <a:effectLst/>
                          <a:latin typeface="Calibri" panose="020F0502020204030204" pitchFamily="34" charset="0"/>
                        </a:rPr>
                        <a:t>100.70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7414917"/>
                  </a:ext>
                </a:extLst>
              </a:tr>
              <a:tr h="166071">
                <a:tc>
                  <a:txBody>
                    <a:bodyPr/>
                    <a:lstStyle/>
                    <a:p>
                      <a:pPr algn="ctr" fontAlgn="b"/>
                      <a:r>
                        <a:rPr lang="en-US" sz="1050" b="0" i="0" u="none" strike="noStrike">
                          <a:solidFill>
                            <a:srgbClr val="000000"/>
                          </a:solidFill>
                          <a:effectLst/>
                          <a:latin typeface="Calibri" panose="020F0502020204030204" pitchFamily="34" charset="0"/>
                        </a:rPr>
                        <a:t>Vn2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-3892.74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dirty="0">
                          <a:solidFill>
                            <a:srgbClr val="000000"/>
                          </a:solidFill>
                          <a:effectLst/>
                          <a:latin typeface="Calibri" panose="020F0502020204030204" pitchFamily="34" charset="0"/>
                        </a:rPr>
                        <a:t>-6943.81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4310454"/>
                  </a:ext>
                </a:extLst>
              </a:tr>
              <a:tr h="166071">
                <a:tc>
                  <a:txBody>
                    <a:bodyPr/>
                    <a:lstStyle/>
                    <a:p>
                      <a:pPr algn="ctr" fontAlgn="b"/>
                      <a:r>
                        <a:rPr lang="en-US" sz="1050" b="0" i="0" u="none" strike="noStrike">
                          <a:solidFill>
                            <a:srgbClr val="000000"/>
                          </a:solidFill>
                          <a:effectLst/>
                          <a:latin typeface="Calibri" panose="020F0502020204030204" pitchFamily="34" charset="0"/>
                        </a:rPr>
                        <a:t>Vn3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-4067.15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dirty="0">
                          <a:solidFill>
                            <a:srgbClr val="000000"/>
                          </a:solidFill>
                          <a:effectLst/>
                          <a:latin typeface="Calibri" panose="020F0502020204030204" pitchFamily="34" charset="0"/>
                        </a:rPr>
                        <a:t>6843.12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4737146"/>
                  </a:ext>
                </a:extLst>
              </a:tr>
            </a:tbl>
          </a:graphicData>
        </a:graphic>
      </p:graphicFrame>
      <p:sp>
        <p:nvSpPr>
          <p:cNvPr id="14" name="Rectangle 13">
            <a:extLst>
              <a:ext uri="{FF2B5EF4-FFF2-40B4-BE49-F238E27FC236}">
                <a16:creationId xmlns:a16="http://schemas.microsoft.com/office/drawing/2014/main" id="{36347128-E347-44D4-ACDD-17DACE3431C6}"/>
              </a:ext>
            </a:extLst>
          </p:cNvPr>
          <p:cNvSpPr/>
          <p:nvPr/>
        </p:nvSpPr>
        <p:spPr>
          <a:xfrm>
            <a:off x="0" y="5600387"/>
            <a:ext cx="3058246" cy="523220"/>
          </a:xfrm>
          <a:prstGeom prst="rect">
            <a:avLst/>
          </a:prstGeom>
        </p:spPr>
        <p:txBody>
          <a:bodyPr wrap="square">
            <a:spAutoFit/>
          </a:bodyPr>
          <a:lstStyle/>
          <a:p>
            <a:pPr lvl="0" algn="ctr">
              <a:defRPr/>
            </a:pPr>
            <a:r>
              <a:rPr lang="en-US" sz="1400" dirty="0">
                <a:solidFill>
                  <a:srgbClr val="000000"/>
                </a:solidFill>
                <a:latin typeface="Times" panose="02020603050405020304" pitchFamily="18" charset="0"/>
                <a:cs typeface="Times" panose="02020603050405020304" pitchFamily="18" charset="0"/>
              </a:rPr>
              <a:t>Computed Voltages (volts) by </a:t>
            </a:r>
            <a:r>
              <a:rPr lang="en-US" sz="1400" dirty="0" err="1">
                <a:solidFill>
                  <a:srgbClr val="000000"/>
                </a:solidFill>
                <a:latin typeface="Times" panose="02020603050405020304" pitchFamily="18" charset="0"/>
                <a:cs typeface="Times" panose="02020603050405020304" pitchFamily="18" charset="0"/>
              </a:rPr>
              <a:t>Matlab</a:t>
            </a:r>
            <a:r>
              <a:rPr lang="en-US" sz="1400" dirty="0">
                <a:solidFill>
                  <a:srgbClr val="000000"/>
                </a:solidFill>
                <a:latin typeface="Times" panose="02020603050405020304" pitchFamily="18" charset="0"/>
                <a:cs typeface="Times" panose="02020603050405020304" pitchFamily="18" charset="0"/>
              </a:rPr>
              <a:t> Code Using </a:t>
            </a:r>
            <a:r>
              <a:rPr lang="en-US" sz="1400" dirty="0" err="1">
                <a:solidFill>
                  <a:srgbClr val="000000"/>
                </a:solidFill>
                <a:latin typeface="Times" panose="02020603050405020304" pitchFamily="18" charset="0"/>
                <a:cs typeface="Times" panose="02020603050405020304" pitchFamily="18" charset="0"/>
              </a:rPr>
              <a:t>OpenDSS’s</a:t>
            </a:r>
            <a:r>
              <a:rPr lang="en-US" sz="1400" dirty="0">
                <a:solidFill>
                  <a:srgbClr val="000000"/>
                </a:solidFill>
                <a:latin typeface="Times" panose="02020603050405020304" pitchFamily="18" charset="0"/>
                <a:cs typeface="Times" panose="02020603050405020304" pitchFamily="18" charset="0"/>
              </a:rPr>
              <a:t> Method</a:t>
            </a:r>
          </a:p>
        </p:txBody>
      </p:sp>
      <p:sp>
        <p:nvSpPr>
          <p:cNvPr id="15" name="Rectangle 14">
            <a:extLst>
              <a:ext uri="{FF2B5EF4-FFF2-40B4-BE49-F238E27FC236}">
                <a16:creationId xmlns:a16="http://schemas.microsoft.com/office/drawing/2014/main" id="{6CFBDF3A-9825-4F52-960B-D28CA4D82275}"/>
              </a:ext>
            </a:extLst>
          </p:cNvPr>
          <p:cNvSpPr/>
          <p:nvPr/>
        </p:nvSpPr>
        <p:spPr>
          <a:xfrm>
            <a:off x="588987" y="3599356"/>
            <a:ext cx="628698" cy="338554"/>
          </a:xfrm>
          <a:prstGeom prst="rect">
            <a:avLst/>
          </a:prstGeom>
        </p:spPr>
        <p:txBody>
          <a:bodyPr wrap="none">
            <a:spAutoFit/>
          </a:bodyPr>
          <a:lstStyle/>
          <a:p>
            <a:r>
              <a:rPr lang="en-US" sz="1600" dirty="0">
                <a:solidFill>
                  <a:srgbClr val="000000"/>
                </a:solidFill>
                <a:latin typeface="Times" panose="02020603050405020304" pitchFamily="18" charset="0"/>
                <a:cs typeface="Times" panose="02020603050405020304" pitchFamily="18" charset="0"/>
              </a:rPr>
              <a:t>Node</a:t>
            </a:r>
            <a:endParaRPr lang="en-US" dirty="0"/>
          </a:p>
        </p:txBody>
      </p:sp>
      <p:sp>
        <p:nvSpPr>
          <p:cNvPr id="16" name="Rectangle 15">
            <a:extLst>
              <a:ext uri="{FF2B5EF4-FFF2-40B4-BE49-F238E27FC236}">
                <a16:creationId xmlns:a16="http://schemas.microsoft.com/office/drawing/2014/main" id="{18D0A3E8-BE9E-49E2-BD4F-3938FE31CEC4}"/>
              </a:ext>
            </a:extLst>
          </p:cNvPr>
          <p:cNvSpPr/>
          <p:nvPr/>
        </p:nvSpPr>
        <p:spPr>
          <a:xfrm>
            <a:off x="1386909" y="3583988"/>
            <a:ext cx="561372" cy="338554"/>
          </a:xfrm>
          <a:prstGeom prst="rect">
            <a:avLst/>
          </a:prstGeom>
        </p:spPr>
        <p:txBody>
          <a:bodyPr wrap="none">
            <a:spAutoFit/>
          </a:bodyPr>
          <a:lstStyle/>
          <a:p>
            <a:r>
              <a:rPr lang="en-US" sz="1600" dirty="0">
                <a:solidFill>
                  <a:srgbClr val="000000"/>
                </a:solidFill>
                <a:latin typeface="Times" panose="02020603050405020304" pitchFamily="18" charset="0"/>
                <a:cs typeface="Times" panose="02020603050405020304" pitchFamily="18" charset="0"/>
              </a:rPr>
              <a:t>Real</a:t>
            </a:r>
            <a:endParaRPr lang="en-US" dirty="0"/>
          </a:p>
        </p:txBody>
      </p:sp>
      <p:sp>
        <p:nvSpPr>
          <p:cNvPr id="17" name="Rectangle 16">
            <a:extLst>
              <a:ext uri="{FF2B5EF4-FFF2-40B4-BE49-F238E27FC236}">
                <a16:creationId xmlns:a16="http://schemas.microsoft.com/office/drawing/2014/main" id="{7C1B8D31-66D3-4E78-8B91-6DC9789AFA19}"/>
              </a:ext>
            </a:extLst>
          </p:cNvPr>
          <p:cNvSpPr/>
          <p:nvPr/>
        </p:nvSpPr>
        <p:spPr>
          <a:xfrm>
            <a:off x="1966029" y="3583988"/>
            <a:ext cx="1031051" cy="338554"/>
          </a:xfrm>
          <a:prstGeom prst="rect">
            <a:avLst/>
          </a:prstGeom>
        </p:spPr>
        <p:txBody>
          <a:bodyPr wrap="none">
            <a:spAutoFit/>
          </a:bodyPr>
          <a:lstStyle/>
          <a:p>
            <a:r>
              <a:rPr lang="en-US" sz="1600" dirty="0">
                <a:solidFill>
                  <a:srgbClr val="000000"/>
                </a:solidFill>
                <a:latin typeface="Times" panose="02020603050405020304" pitchFamily="18" charset="0"/>
                <a:cs typeface="Times" panose="02020603050405020304" pitchFamily="18" charset="0"/>
              </a:rPr>
              <a:t>Imaginary</a:t>
            </a:r>
            <a:endParaRPr lang="en-US" dirty="0"/>
          </a:p>
        </p:txBody>
      </p:sp>
      <p:cxnSp>
        <p:nvCxnSpPr>
          <p:cNvPr id="19" name="Straight Arrow Connector 18">
            <a:extLst>
              <a:ext uri="{FF2B5EF4-FFF2-40B4-BE49-F238E27FC236}">
                <a16:creationId xmlns:a16="http://schemas.microsoft.com/office/drawing/2014/main" id="{AB53E124-4D65-4DD3-8E32-F225F1B18FD5}"/>
              </a:ext>
            </a:extLst>
          </p:cNvPr>
          <p:cNvCxnSpPr>
            <a:cxnSpLocks/>
          </p:cNvCxnSpPr>
          <p:nvPr/>
        </p:nvCxnSpPr>
        <p:spPr bwMode="auto">
          <a:xfrm>
            <a:off x="873102" y="3867181"/>
            <a:ext cx="0" cy="16002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32434CD8-83A7-4208-AF15-3B8749AD6C34}"/>
              </a:ext>
            </a:extLst>
          </p:cNvPr>
          <p:cNvCxnSpPr>
            <a:cxnSpLocks/>
          </p:cNvCxnSpPr>
          <p:nvPr/>
        </p:nvCxnSpPr>
        <p:spPr bwMode="auto">
          <a:xfrm>
            <a:off x="1678644" y="3855623"/>
            <a:ext cx="0" cy="1524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3B6EDFC5-B3FA-4317-98DC-9FACA5805619}"/>
              </a:ext>
            </a:extLst>
          </p:cNvPr>
          <p:cNvCxnSpPr>
            <a:cxnSpLocks/>
          </p:cNvCxnSpPr>
          <p:nvPr/>
        </p:nvCxnSpPr>
        <p:spPr bwMode="auto">
          <a:xfrm>
            <a:off x="2463504" y="3851813"/>
            <a:ext cx="0" cy="16002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aphicFrame>
        <p:nvGraphicFramePr>
          <p:cNvPr id="22" name="Table 21">
            <a:extLst>
              <a:ext uri="{FF2B5EF4-FFF2-40B4-BE49-F238E27FC236}">
                <a16:creationId xmlns:a16="http://schemas.microsoft.com/office/drawing/2014/main" id="{BFEB6E31-7AC0-4CC3-AFC8-2DE8CC96079E}"/>
              </a:ext>
            </a:extLst>
          </p:cNvPr>
          <p:cNvGraphicFramePr>
            <a:graphicFrameLocks noGrp="1"/>
          </p:cNvGraphicFramePr>
          <p:nvPr/>
        </p:nvGraphicFramePr>
        <p:xfrm>
          <a:off x="6562165" y="4042603"/>
          <a:ext cx="2284078" cy="1566738"/>
        </p:xfrm>
        <a:graphic>
          <a:graphicData uri="http://schemas.openxmlformats.org/drawingml/2006/table">
            <a:tbl>
              <a:tblPr/>
              <a:tblGrid>
                <a:gridCol w="691563">
                  <a:extLst>
                    <a:ext uri="{9D8B030D-6E8A-4147-A177-3AD203B41FA5}">
                      <a16:colId xmlns:a16="http://schemas.microsoft.com/office/drawing/2014/main" val="1881213938"/>
                    </a:ext>
                  </a:extLst>
                </a:gridCol>
                <a:gridCol w="837559">
                  <a:extLst>
                    <a:ext uri="{9D8B030D-6E8A-4147-A177-3AD203B41FA5}">
                      <a16:colId xmlns:a16="http://schemas.microsoft.com/office/drawing/2014/main" val="2147376236"/>
                    </a:ext>
                  </a:extLst>
                </a:gridCol>
                <a:gridCol w="754956">
                  <a:extLst>
                    <a:ext uri="{9D8B030D-6E8A-4147-A177-3AD203B41FA5}">
                      <a16:colId xmlns:a16="http://schemas.microsoft.com/office/drawing/2014/main" val="1745500105"/>
                    </a:ext>
                  </a:extLst>
                </a:gridCol>
              </a:tblGrid>
              <a:tr h="174082">
                <a:tc>
                  <a:txBody>
                    <a:bodyPr/>
                    <a:lstStyle/>
                    <a:p>
                      <a:pPr algn="ctr" fontAlgn="b"/>
                      <a:r>
                        <a:rPr lang="en-US" sz="1050" b="0" i="0" u="none" strike="noStrike" dirty="0">
                          <a:solidFill>
                            <a:srgbClr val="000000"/>
                          </a:solidFill>
                          <a:effectLst/>
                          <a:latin typeface="Calibri" panose="020F0502020204030204" pitchFamily="34" charset="0"/>
                        </a:rPr>
                        <a:t>Vk1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8020.78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103.60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6240493"/>
                  </a:ext>
                </a:extLst>
              </a:tr>
              <a:tr h="174082">
                <a:tc>
                  <a:txBody>
                    <a:bodyPr/>
                    <a:lstStyle/>
                    <a:p>
                      <a:pPr algn="ctr" fontAlgn="b"/>
                      <a:r>
                        <a:rPr lang="en-US" sz="1050" b="0" i="0" u="none" strike="noStrike" dirty="0">
                          <a:solidFill>
                            <a:srgbClr val="000000"/>
                          </a:solidFill>
                          <a:effectLst/>
                          <a:latin typeface="Calibri" panose="020F0502020204030204" pitchFamily="34" charset="0"/>
                        </a:rPr>
                        <a:t>Vk2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-3920.67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-6998.00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7625483"/>
                  </a:ext>
                </a:extLst>
              </a:tr>
              <a:tr h="174082">
                <a:tc>
                  <a:txBody>
                    <a:bodyPr/>
                    <a:lstStyle/>
                    <a:p>
                      <a:pPr algn="ctr" fontAlgn="b"/>
                      <a:r>
                        <a:rPr lang="en-US" sz="1050" b="0" i="0" u="none" strike="noStrike" dirty="0">
                          <a:solidFill>
                            <a:srgbClr val="000000"/>
                          </a:solidFill>
                          <a:effectLst/>
                          <a:latin typeface="Calibri" panose="020F0502020204030204" pitchFamily="34" charset="0"/>
                        </a:rPr>
                        <a:t>Vk3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-4100.11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6894.40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1229102"/>
                  </a:ext>
                </a:extLst>
              </a:tr>
              <a:tr h="174082">
                <a:tc>
                  <a:txBody>
                    <a:bodyPr/>
                    <a:lstStyle/>
                    <a:p>
                      <a:pPr algn="ctr" fontAlgn="b"/>
                      <a:r>
                        <a:rPr lang="en-US" sz="1050" b="0" i="0" u="none" strike="noStrike" dirty="0">
                          <a:solidFill>
                            <a:srgbClr val="000000"/>
                          </a:solidFill>
                          <a:effectLst/>
                          <a:latin typeface="Calibri" panose="020F0502020204030204" pitchFamily="34" charset="0"/>
                        </a:rPr>
                        <a:t>Vm1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7995.13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dirty="0">
                          <a:solidFill>
                            <a:srgbClr val="000000"/>
                          </a:solidFill>
                          <a:effectLst/>
                          <a:latin typeface="Calibri" panose="020F0502020204030204" pitchFamily="34" charset="0"/>
                        </a:rPr>
                        <a:t>96.29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0237613"/>
                  </a:ext>
                </a:extLst>
              </a:tr>
              <a:tr h="174082">
                <a:tc>
                  <a:txBody>
                    <a:bodyPr/>
                    <a:lstStyle/>
                    <a:p>
                      <a:pPr algn="ctr" fontAlgn="b"/>
                      <a:r>
                        <a:rPr lang="en-US" sz="1050" b="0" i="0" u="none" strike="noStrike" dirty="0">
                          <a:solidFill>
                            <a:srgbClr val="000000"/>
                          </a:solidFill>
                          <a:effectLst/>
                          <a:latin typeface="Calibri" panose="020F0502020204030204" pitchFamily="34" charset="0"/>
                        </a:rPr>
                        <a:t>Vm2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-3914.18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dirty="0">
                          <a:solidFill>
                            <a:srgbClr val="000000"/>
                          </a:solidFill>
                          <a:effectLst/>
                          <a:latin typeface="Calibri" panose="020F0502020204030204" pitchFamily="34" charset="0"/>
                        </a:rPr>
                        <a:t>-6972.13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5683686"/>
                  </a:ext>
                </a:extLst>
              </a:tr>
              <a:tr h="174082">
                <a:tc>
                  <a:txBody>
                    <a:bodyPr/>
                    <a:lstStyle/>
                    <a:p>
                      <a:pPr algn="ctr" fontAlgn="b"/>
                      <a:r>
                        <a:rPr lang="en-US" sz="1050" b="0" i="0" u="none" strike="noStrike" dirty="0">
                          <a:solidFill>
                            <a:srgbClr val="000000"/>
                          </a:solidFill>
                          <a:effectLst/>
                          <a:latin typeface="Calibri" panose="020F0502020204030204" pitchFamily="34" charset="0"/>
                        </a:rPr>
                        <a:t>Vm3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-4080.95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dirty="0">
                          <a:solidFill>
                            <a:srgbClr val="000000"/>
                          </a:solidFill>
                          <a:effectLst/>
                          <a:latin typeface="Calibri" panose="020F0502020204030204" pitchFamily="34" charset="0"/>
                        </a:rPr>
                        <a:t>6875.84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8550842"/>
                  </a:ext>
                </a:extLst>
              </a:tr>
              <a:tr h="174082">
                <a:tc>
                  <a:txBody>
                    <a:bodyPr/>
                    <a:lstStyle/>
                    <a:p>
                      <a:pPr algn="ctr" fontAlgn="b"/>
                      <a:r>
                        <a:rPr lang="en-US" sz="1050" b="0" i="0" u="none" strike="noStrike">
                          <a:solidFill>
                            <a:srgbClr val="000000"/>
                          </a:solidFill>
                          <a:effectLst/>
                          <a:latin typeface="Calibri" panose="020F0502020204030204" pitchFamily="34" charset="0"/>
                        </a:rPr>
                        <a:t>Vn1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7959.91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dirty="0">
                          <a:solidFill>
                            <a:srgbClr val="000000"/>
                          </a:solidFill>
                          <a:effectLst/>
                          <a:latin typeface="Calibri" panose="020F0502020204030204" pitchFamily="34" charset="0"/>
                        </a:rPr>
                        <a:t>100.03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7414917"/>
                  </a:ext>
                </a:extLst>
              </a:tr>
              <a:tr h="174082">
                <a:tc>
                  <a:txBody>
                    <a:bodyPr/>
                    <a:lstStyle/>
                    <a:p>
                      <a:pPr algn="ctr" fontAlgn="b"/>
                      <a:r>
                        <a:rPr lang="en-US" sz="1050" b="0" i="0" u="none" strike="noStrike">
                          <a:solidFill>
                            <a:srgbClr val="000000"/>
                          </a:solidFill>
                          <a:effectLst/>
                          <a:latin typeface="Calibri" panose="020F0502020204030204" pitchFamily="34" charset="0"/>
                        </a:rPr>
                        <a:t>Vn2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-3893.33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dirty="0">
                          <a:solidFill>
                            <a:srgbClr val="000000"/>
                          </a:solidFill>
                          <a:effectLst/>
                          <a:latin typeface="Calibri" panose="020F0502020204030204" pitchFamily="34" charset="0"/>
                        </a:rPr>
                        <a:t>-6943.50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4310454"/>
                  </a:ext>
                </a:extLst>
              </a:tr>
              <a:tr h="174082">
                <a:tc>
                  <a:txBody>
                    <a:bodyPr/>
                    <a:lstStyle/>
                    <a:p>
                      <a:pPr algn="ctr" fontAlgn="b"/>
                      <a:r>
                        <a:rPr lang="en-US" sz="1050" b="0" i="0" u="none" strike="noStrike">
                          <a:solidFill>
                            <a:srgbClr val="000000"/>
                          </a:solidFill>
                          <a:effectLst/>
                          <a:latin typeface="Calibri" panose="020F0502020204030204" pitchFamily="34" charset="0"/>
                        </a:rPr>
                        <a:t>Vn3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-4066.59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dirty="0">
                          <a:solidFill>
                            <a:srgbClr val="000000"/>
                          </a:solidFill>
                          <a:effectLst/>
                          <a:latin typeface="Calibri" panose="020F0502020204030204" pitchFamily="34" charset="0"/>
                        </a:rPr>
                        <a:t>6843.47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4737146"/>
                  </a:ext>
                </a:extLst>
              </a:tr>
            </a:tbl>
          </a:graphicData>
        </a:graphic>
      </p:graphicFrame>
      <p:sp>
        <p:nvSpPr>
          <p:cNvPr id="23" name="Rectangle 22">
            <a:extLst>
              <a:ext uri="{FF2B5EF4-FFF2-40B4-BE49-F238E27FC236}">
                <a16:creationId xmlns:a16="http://schemas.microsoft.com/office/drawing/2014/main" id="{FCFA805B-AFF2-4D50-B50E-EB91C75F721D}"/>
              </a:ext>
            </a:extLst>
          </p:cNvPr>
          <p:cNvSpPr/>
          <p:nvPr/>
        </p:nvSpPr>
        <p:spPr>
          <a:xfrm>
            <a:off x="6508376" y="5620686"/>
            <a:ext cx="2358998" cy="523220"/>
          </a:xfrm>
          <a:prstGeom prst="rect">
            <a:avLst/>
          </a:prstGeom>
        </p:spPr>
        <p:txBody>
          <a:bodyPr wrap="square">
            <a:spAutoFit/>
          </a:bodyPr>
          <a:lstStyle/>
          <a:p>
            <a:pPr lvl="0" algn="ctr">
              <a:defRPr/>
            </a:pPr>
            <a:r>
              <a:rPr lang="en-US" sz="1400" dirty="0">
                <a:solidFill>
                  <a:srgbClr val="000000"/>
                </a:solidFill>
                <a:latin typeface="Times" panose="02020603050405020304" pitchFamily="18" charset="0"/>
                <a:cs typeface="Times" panose="02020603050405020304" pitchFamily="18" charset="0"/>
              </a:rPr>
              <a:t>Voltages (volts) Exported from OpenDSS</a:t>
            </a:r>
          </a:p>
        </p:txBody>
      </p:sp>
      <p:sp>
        <p:nvSpPr>
          <p:cNvPr id="24" name="Rectangle 23">
            <a:extLst>
              <a:ext uri="{FF2B5EF4-FFF2-40B4-BE49-F238E27FC236}">
                <a16:creationId xmlns:a16="http://schemas.microsoft.com/office/drawing/2014/main" id="{EF2F0CF4-ACBD-4599-A7F6-904009B06182}"/>
              </a:ext>
            </a:extLst>
          </p:cNvPr>
          <p:cNvSpPr/>
          <p:nvPr/>
        </p:nvSpPr>
        <p:spPr>
          <a:xfrm>
            <a:off x="1112855" y="3101795"/>
            <a:ext cx="3493136" cy="338554"/>
          </a:xfrm>
          <a:prstGeom prst="rect">
            <a:avLst/>
          </a:prstGeom>
        </p:spPr>
        <p:txBody>
          <a:bodyPr wrap="none">
            <a:spAutoFit/>
          </a:bodyPr>
          <a:lstStyle/>
          <a:p>
            <a:pPr lvl="0">
              <a:defRPr/>
            </a:pPr>
            <a:r>
              <a:rPr lang="en-US" sz="1600" dirty="0" err="1">
                <a:solidFill>
                  <a:srgbClr val="000000"/>
                </a:solidFill>
                <a:latin typeface="Times" panose="02020603050405020304" pitchFamily="18" charset="0"/>
                <a:cs typeface="Times" panose="02020603050405020304" pitchFamily="18" charset="0"/>
              </a:rPr>
              <a:t>Matlab</a:t>
            </a:r>
            <a:r>
              <a:rPr lang="en-US" sz="1600" dirty="0">
                <a:solidFill>
                  <a:srgbClr val="000000"/>
                </a:solidFill>
                <a:latin typeface="Times" panose="02020603050405020304" pitchFamily="18" charset="0"/>
                <a:cs typeface="Times" panose="02020603050405020304" pitchFamily="18" charset="0"/>
              </a:rPr>
              <a:t> Code Using </a:t>
            </a:r>
            <a:r>
              <a:rPr lang="en-US" sz="1600" dirty="0" err="1">
                <a:solidFill>
                  <a:srgbClr val="000000"/>
                </a:solidFill>
                <a:latin typeface="Times" panose="02020603050405020304" pitchFamily="18" charset="0"/>
                <a:cs typeface="Times" panose="02020603050405020304" pitchFamily="18" charset="0"/>
              </a:rPr>
              <a:t>OpenDSS’s</a:t>
            </a:r>
            <a:r>
              <a:rPr lang="en-US" sz="1600" dirty="0">
                <a:solidFill>
                  <a:srgbClr val="000000"/>
                </a:solidFill>
                <a:latin typeface="Times" panose="02020603050405020304" pitchFamily="18" charset="0"/>
                <a:cs typeface="Times" panose="02020603050405020304" pitchFamily="18" charset="0"/>
              </a:rPr>
              <a:t> Method</a:t>
            </a:r>
          </a:p>
        </p:txBody>
      </p:sp>
      <p:sp>
        <p:nvSpPr>
          <p:cNvPr id="25" name="Rectangle 24">
            <a:extLst>
              <a:ext uri="{FF2B5EF4-FFF2-40B4-BE49-F238E27FC236}">
                <a16:creationId xmlns:a16="http://schemas.microsoft.com/office/drawing/2014/main" id="{63429236-5E1E-4DB9-AE5E-0E8EAF74AC30}"/>
              </a:ext>
            </a:extLst>
          </p:cNvPr>
          <p:cNvSpPr/>
          <p:nvPr/>
        </p:nvSpPr>
        <p:spPr>
          <a:xfrm>
            <a:off x="5068851" y="3108198"/>
            <a:ext cx="4132863" cy="338554"/>
          </a:xfrm>
          <a:prstGeom prst="rect">
            <a:avLst/>
          </a:prstGeom>
        </p:spPr>
        <p:txBody>
          <a:bodyPr wrap="none">
            <a:spAutoFit/>
          </a:bodyPr>
          <a:lstStyle/>
          <a:p>
            <a:pPr lvl="0">
              <a:defRPr/>
            </a:pPr>
            <a:r>
              <a:rPr lang="en-US" sz="1600" dirty="0" err="1">
                <a:solidFill>
                  <a:srgbClr val="000000"/>
                </a:solidFill>
                <a:latin typeface="Times" panose="02020603050405020304" pitchFamily="18" charset="0"/>
                <a:cs typeface="Times" panose="02020603050405020304" pitchFamily="18" charset="0"/>
              </a:rPr>
              <a:t>Matlab</a:t>
            </a:r>
            <a:r>
              <a:rPr lang="en-US" sz="1600" dirty="0">
                <a:solidFill>
                  <a:srgbClr val="000000"/>
                </a:solidFill>
                <a:latin typeface="Times" panose="02020603050405020304" pitchFamily="18" charset="0"/>
                <a:cs typeface="Times" panose="02020603050405020304" pitchFamily="18" charset="0"/>
              </a:rPr>
              <a:t> Code Using Backward-Forward Method</a:t>
            </a:r>
          </a:p>
        </p:txBody>
      </p:sp>
      <p:sp>
        <p:nvSpPr>
          <p:cNvPr id="26" name="Rectangle 25">
            <a:extLst>
              <a:ext uri="{FF2B5EF4-FFF2-40B4-BE49-F238E27FC236}">
                <a16:creationId xmlns:a16="http://schemas.microsoft.com/office/drawing/2014/main" id="{8C1D637C-A630-45A9-94FE-A78E30526300}"/>
              </a:ext>
            </a:extLst>
          </p:cNvPr>
          <p:cNvSpPr/>
          <p:nvPr/>
        </p:nvSpPr>
        <p:spPr>
          <a:xfrm>
            <a:off x="6474649" y="3551972"/>
            <a:ext cx="628698" cy="338554"/>
          </a:xfrm>
          <a:prstGeom prst="rect">
            <a:avLst/>
          </a:prstGeom>
        </p:spPr>
        <p:txBody>
          <a:bodyPr wrap="none">
            <a:spAutoFit/>
          </a:bodyPr>
          <a:lstStyle/>
          <a:p>
            <a:r>
              <a:rPr lang="en-US" sz="1600" dirty="0">
                <a:solidFill>
                  <a:srgbClr val="000000"/>
                </a:solidFill>
                <a:latin typeface="Times" panose="02020603050405020304" pitchFamily="18" charset="0"/>
                <a:cs typeface="Times" panose="02020603050405020304" pitchFamily="18" charset="0"/>
              </a:rPr>
              <a:t>Node</a:t>
            </a:r>
            <a:endParaRPr lang="en-US" dirty="0"/>
          </a:p>
        </p:txBody>
      </p:sp>
      <p:sp>
        <p:nvSpPr>
          <p:cNvPr id="27" name="Rectangle 26">
            <a:extLst>
              <a:ext uri="{FF2B5EF4-FFF2-40B4-BE49-F238E27FC236}">
                <a16:creationId xmlns:a16="http://schemas.microsoft.com/office/drawing/2014/main" id="{97A5FBD9-FA4F-418C-87B6-D1CA3697D0EF}"/>
              </a:ext>
            </a:extLst>
          </p:cNvPr>
          <p:cNvSpPr/>
          <p:nvPr/>
        </p:nvSpPr>
        <p:spPr>
          <a:xfrm>
            <a:off x="7533829" y="3551972"/>
            <a:ext cx="561372" cy="338554"/>
          </a:xfrm>
          <a:prstGeom prst="rect">
            <a:avLst/>
          </a:prstGeom>
        </p:spPr>
        <p:txBody>
          <a:bodyPr wrap="none">
            <a:spAutoFit/>
          </a:bodyPr>
          <a:lstStyle/>
          <a:p>
            <a:r>
              <a:rPr lang="en-US" sz="1600" dirty="0">
                <a:solidFill>
                  <a:srgbClr val="000000"/>
                </a:solidFill>
                <a:latin typeface="Times" panose="02020603050405020304" pitchFamily="18" charset="0"/>
                <a:cs typeface="Times" panose="02020603050405020304" pitchFamily="18" charset="0"/>
              </a:rPr>
              <a:t>Real</a:t>
            </a:r>
            <a:endParaRPr lang="en-US" dirty="0"/>
          </a:p>
        </p:txBody>
      </p:sp>
      <p:sp>
        <p:nvSpPr>
          <p:cNvPr id="28" name="Rectangle 27">
            <a:extLst>
              <a:ext uri="{FF2B5EF4-FFF2-40B4-BE49-F238E27FC236}">
                <a16:creationId xmlns:a16="http://schemas.microsoft.com/office/drawing/2014/main" id="{92AF4A7F-67C5-4354-9A3F-BA3EF0B027B0}"/>
              </a:ext>
            </a:extLst>
          </p:cNvPr>
          <p:cNvSpPr/>
          <p:nvPr/>
        </p:nvSpPr>
        <p:spPr>
          <a:xfrm>
            <a:off x="8112949" y="3551972"/>
            <a:ext cx="1031051" cy="338554"/>
          </a:xfrm>
          <a:prstGeom prst="rect">
            <a:avLst/>
          </a:prstGeom>
        </p:spPr>
        <p:txBody>
          <a:bodyPr wrap="none">
            <a:spAutoFit/>
          </a:bodyPr>
          <a:lstStyle/>
          <a:p>
            <a:r>
              <a:rPr lang="en-US" sz="1600" dirty="0">
                <a:solidFill>
                  <a:srgbClr val="000000"/>
                </a:solidFill>
                <a:latin typeface="Times" panose="02020603050405020304" pitchFamily="18" charset="0"/>
                <a:cs typeface="Times" panose="02020603050405020304" pitchFamily="18" charset="0"/>
              </a:rPr>
              <a:t>Imaginary</a:t>
            </a:r>
            <a:endParaRPr lang="en-US" dirty="0"/>
          </a:p>
        </p:txBody>
      </p:sp>
      <p:cxnSp>
        <p:nvCxnSpPr>
          <p:cNvPr id="29" name="Straight Arrow Connector 28">
            <a:extLst>
              <a:ext uri="{FF2B5EF4-FFF2-40B4-BE49-F238E27FC236}">
                <a16:creationId xmlns:a16="http://schemas.microsoft.com/office/drawing/2014/main" id="{15059FE1-477B-454A-A111-92A6A1D7730E}"/>
              </a:ext>
            </a:extLst>
          </p:cNvPr>
          <p:cNvCxnSpPr>
            <a:cxnSpLocks/>
          </p:cNvCxnSpPr>
          <p:nvPr/>
        </p:nvCxnSpPr>
        <p:spPr bwMode="auto">
          <a:xfrm>
            <a:off x="6758764" y="3819797"/>
            <a:ext cx="0" cy="16002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EDB20761-219E-424F-8393-CC1756DFB289}"/>
              </a:ext>
            </a:extLst>
          </p:cNvPr>
          <p:cNvCxnSpPr>
            <a:cxnSpLocks/>
          </p:cNvCxnSpPr>
          <p:nvPr/>
        </p:nvCxnSpPr>
        <p:spPr bwMode="auto">
          <a:xfrm>
            <a:off x="7825564" y="3823607"/>
            <a:ext cx="0" cy="1524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7F7AE44A-0808-4E39-9F4B-B068F8CE4C46}"/>
              </a:ext>
            </a:extLst>
          </p:cNvPr>
          <p:cNvCxnSpPr>
            <a:cxnSpLocks/>
          </p:cNvCxnSpPr>
          <p:nvPr/>
        </p:nvCxnSpPr>
        <p:spPr bwMode="auto">
          <a:xfrm>
            <a:off x="8610424" y="3819797"/>
            <a:ext cx="0" cy="16002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aphicFrame>
        <p:nvGraphicFramePr>
          <p:cNvPr id="32" name="Table 31">
            <a:extLst>
              <a:ext uri="{FF2B5EF4-FFF2-40B4-BE49-F238E27FC236}">
                <a16:creationId xmlns:a16="http://schemas.microsoft.com/office/drawing/2014/main" id="{BC7AA84F-187A-47CB-894E-F04FE61908FC}"/>
              </a:ext>
            </a:extLst>
          </p:cNvPr>
          <p:cNvGraphicFramePr>
            <a:graphicFrameLocks noGrp="1"/>
          </p:cNvGraphicFramePr>
          <p:nvPr/>
        </p:nvGraphicFramePr>
        <p:xfrm>
          <a:off x="3494954" y="4051950"/>
          <a:ext cx="2284082" cy="1525905"/>
        </p:xfrm>
        <a:graphic>
          <a:graphicData uri="http://schemas.openxmlformats.org/drawingml/2006/table">
            <a:tbl>
              <a:tblPr/>
              <a:tblGrid>
                <a:gridCol w="760720">
                  <a:extLst>
                    <a:ext uri="{9D8B030D-6E8A-4147-A177-3AD203B41FA5}">
                      <a16:colId xmlns:a16="http://schemas.microsoft.com/office/drawing/2014/main" val="1881213938"/>
                    </a:ext>
                  </a:extLst>
                </a:gridCol>
                <a:gridCol w="791455">
                  <a:extLst>
                    <a:ext uri="{9D8B030D-6E8A-4147-A177-3AD203B41FA5}">
                      <a16:colId xmlns:a16="http://schemas.microsoft.com/office/drawing/2014/main" val="2147376236"/>
                    </a:ext>
                  </a:extLst>
                </a:gridCol>
                <a:gridCol w="731907">
                  <a:extLst>
                    <a:ext uri="{9D8B030D-6E8A-4147-A177-3AD203B41FA5}">
                      <a16:colId xmlns:a16="http://schemas.microsoft.com/office/drawing/2014/main" val="1745500105"/>
                    </a:ext>
                  </a:extLst>
                </a:gridCol>
              </a:tblGrid>
              <a:tr h="166071">
                <a:tc>
                  <a:txBody>
                    <a:bodyPr/>
                    <a:lstStyle/>
                    <a:p>
                      <a:pPr algn="ctr" fontAlgn="b"/>
                      <a:r>
                        <a:rPr lang="en-US" sz="1050" b="0" i="0" u="none" strike="noStrike" dirty="0">
                          <a:solidFill>
                            <a:srgbClr val="000000"/>
                          </a:solidFill>
                          <a:effectLst/>
                          <a:latin typeface="Calibri" panose="020F0502020204030204" pitchFamily="34" charset="0"/>
                        </a:rPr>
                        <a:t>Vk1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8020.78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103.35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6240493"/>
                  </a:ext>
                </a:extLst>
              </a:tr>
              <a:tr h="166071">
                <a:tc>
                  <a:txBody>
                    <a:bodyPr/>
                    <a:lstStyle/>
                    <a:p>
                      <a:pPr algn="ctr" fontAlgn="b"/>
                      <a:r>
                        <a:rPr lang="en-US" sz="1050" b="0" i="0" u="none" strike="noStrike" dirty="0">
                          <a:solidFill>
                            <a:srgbClr val="000000"/>
                          </a:solidFill>
                          <a:effectLst/>
                          <a:latin typeface="Calibri" panose="020F0502020204030204" pitchFamily="34" charset="0"/>
                        </a:rPr>
                        <a:t>Vk2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-3920.89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-6997.88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7625483"/>
                  </a:ext>
                </a:extLst>
              </a:tr>
              <a:tr h="166071">
                <a:tc>
                  <a:txBody>
                    <a:bodyPr/>
                    <a:lstStyle/>
                    <a:p>
                      <a:pPr algn="ctr" fontAlgn="b"/>
                      <a:r>
                        <a:rPr lang="en-US" sz="1050" b="0" i="0" u="none" strike="noStrike" dirty="0">
                          <a:solidFill>
                            <a:srgbClr val="000000"/>
                          </a:solidFill>
                          <a:effectLst/>
                          <a:latin typeface="Calibri" panose="020F0502020204030204" pitchFamily="34" charset="0"/>
                        </a:rPr>
                        <a:t>Vk3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-4099.90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a:solidFill>
                            <a:srgbClr val="000000"/>
                          </a:solidFill>
                          <a:effectLst/>
                          <a:latin typeface="Calibri" panose="020F0502020204030204" pitchFamily="34" charset="0"/>
                        </a:rPr>
                        <a:t>6894.53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1229102"/>
                  </a:ext>
                </a:extLst>
              </a:tr>
              <a:tr h="166071">
                <a:tc>
                  <a:txBody>
                    <a:bodyPr/>
                    <a:lstStyle/>
                    <a:p>
                      <a:pPr algn="ctr" fontAlgn="b"/>
                      <a:r>
                        <a:rPr lang="en-US" sz="1050" b="0" i="0" u="none" strike="noStrike" dirty="0">
                          <a:solidFill>
                            <a:srgbClr val="000000"/>
                          </a:solidFill>
                          <a:effectLst/>
                          <a:latin typeface="Calibri" panose="020F0502020204030204" pitchFamily="34" charset="0"/>
                        </a:rPr>
                        <a:t>Vm1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7995.12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dirty="0">
                          <a:solidFill>
                            <a:srgbClr val="000000"/>
                          </a:solidFill>
                          <a:effectLst/>
                          <a:latin typeface="Calibri" panose="020F0502020204030204" pitchFamily="34" charset="0"/>
                        </a:rPr>
                        <a:t>96.12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0237613"/>
                  </a:ext>
                </a:extLst>
              </a:tr>
              <a:tr h="166071">
                <a:tc>
                  <a:txBody>
                    <a:bodyPr/>
                    <a:lstStyle/>
                    <a:p>
                      <a:pPr algn="ctr" fontAlgn="b"/>
                      <a:r>
                        <a:rPr lang="en-US" sz="1050" b="0" i="0" u="none" strike="noStrike" dirty="0">
                          <a:solidFill>
                            <a:srgbClr val="000000"/>
                          </a:solidFill>
                          <a:effectLst/>
                          <a:latin typeface="Calibri" panose="020F0502020204030204" pitchFamily="34" charset="0"/>
                        </a:rPr>
                        <a:t>Vm2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-3914.32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dirty="0">
                          <a:solidFill>
                            <a:srgbClr val="000000"/>
                          </a:solidFill>
                          <a:effectLst/>
                          <a:latin typeface="Calibri" panose="020F0502020204030204" pitchFamily="34" charset="0"/>
                        </a:rPr>
                        <a:t>-6972.04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5683686"/>
                  </a:ext>
                </a:extLst>
              </a:tr>
              <a:tr h="166071">
                <a:tc>
                  <a:txBody>
                    <a:bodyPr/>
                    <a:lstStyle/>
                    <a:p>
                      <a:pPr algn="ctr" fontAlgn="b"/>
                      <a:r>
                        <a:rPr lang="en-US" sz="1050" b="0" i="0" u="none" strike="noStrike">
                          <a:solidFill>
                            <a:srgbClr val="000000"/>
                          </a:solidFill>
                          <a:effectLst/>
                          <a:latin typeface="Calibri" panose="020F0502020204030204" pitchFamily="34" charset="0"/>
                        </a:rPr>
                        <a:t>Vm3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-4080.80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dirty="0">
                          <a:solidFill>
                            <a:srgbClr val="000000"/>
                          </a:solidFill>
                          <a:effectLst/>
                          <a:latin typeface="Calibri" panose="020F0502020204030204" pitchFamily="34" charset="0"/>
                        </a:rPr>
                        <a:t>6875.92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8550842"/>
                  </a:ext>
                </a:extLst>
              </a:tr>
              <a:tr h="166071">
                <a:tc>
                  <a:txBody>
                    <a:bodyPr/>
                    <a:lstStyle/>
                    <a:p>
                      <a:pPr algn="ctr" fontAlgn="b"/>
                      <a:r>
                        <a:rPr lang="en-US" sz="1050" b="0" i="0" u="none" strike="noStrike">
                          <a:solidFill>
                            <a:srgbClr val="000000"/>
                          </a:solidFill>
                          <a:effectLst/>
                          <a:latin typeface="Calibri" panose="020F0502020204030204" pitchFamily="34" charset="0"/>
                        </a:rPr>
                        <a:t>Vn1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7995.12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dirty="0">
                          <a:solidFill>
                            <a:srgbClr val="000000"/>
                          </a:solidFill>
                          <a:effectLst/>
                          <a:latin typeface="Calibri" panose="020F0502020204030204" pitchFamily="34" charset="0"/>
                        </a:rPr>
                        <a:t>96.12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7414917"/>
                  </a:ext>
                </a:extLst>
              </a:tr>
              <a:tr h="166071">
                <a:tc>
                  <a:txBody>
                    <a:bodyPr/>
                    <a:lstStyle/>
                    <a:p>
                      <a:pPr algn="ctr" fontAlgn="b"/>
                      <a:r>
                        <a:rPr lang="en-US" sz="1050" b="0" i="0" u="none" strike="noStrike">
                          <a:solidFill>
                            <a:srgbClr val="000000"/>
                          </a:solidFill>
                          <a:effectLst/>
                          <a:latin typeface="Calibri" panose="020F0502020204030204" pitchFamily="34" charset="0"/>
                        </a:rPr>
                        <a:t>Vn2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-3914.32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dirty="0">
                          <a:solidFill>
                            <a:srgbClr val="000000"/>
                          </a:solidFill>
                          <a:effectLst/>
                          <a:latin typeface="Calibri" panose="020F0502020204030204" pitchFamily="34" charset="0"/>
                        </a:rPr>
                        <a:t>-6972.04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4310454"/>
                  </a:ext>
                </a:extLst>
              </a:tr>
              <a:tr h="166071">
                <a:tc>
                  <a:txBody>
                    <a:bodyPr/>
                    <a:lstStyle/>
                    <a:p>
                      <a:pPr algn="ctr" fontAlgn="b"/>
                      <a:r>
                        <a:rPr lang="en-US" sz="1050" b="0" i="0" u="none" strike="noStrike">
                          <a:solidFill>
                            <a:srgbClr val="000000"/>
                          </a:solidFill>
                          <a:effectLst/>
                          <a:latin typeface="Calibri" panose="020F0502020204030204" pitchFamily="34" charset="0"/>
                        </a:rPr>
                        <a:t>Vn3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panose="020F0502020204030204" pitchFamily="34" charset="0"/>
                        </a:rPr>
                        <a:t>-4080.80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50" b="0" i="0" u="none" strike="noStrike" dirty="0">
                          <a:solidFill>
                            <a:srgbClr val="000000"/>
                          </a:solidFill>
                          <a:effectLst/>
                          <a:latin typeface="Calibri" panose="020F0502020204030204" pitchFamily="34" charset="0"/>
                        </a:rPr>
                        <a:t>6875.92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4737146"/>
                  </a:ext>
                </a:extLst>
              </a:tr>
            </a:tbl>
          </a:graphicData>
        </a:graphic>
      </p:graphicFrame>
      <p:sp>
        <p:nvSpPr>
          <p:cNvPr id="33" name="Rectangle 32">
            <a:extLst>
              <a:ext uri="{FF2B5EF4-FFF2-40B4-BE49-F238E27FC236}">
                <a16:creationId xmlns:a16="http://schemas.microsoft.com/office/drawing/2014/main" id="{3E3656D5-A4F4-4B99-BC87-7B6B2A1063E6}"/>
              </a:ext>
            </a:extLst>
          </p:cNvPr>
          <p:cNvSpPr/>
          <p:nvPr/>
        </p:nvSpPr>
        <p:spPr>
          <a:xfrm>
            <a:off x="3584479" y="3605759"/>
            <a:ext cx="628698" cy="338554"/>
          </a:xfrm>
          <a:prstGeom prst="rect">
            <a:avLst/>
          </a:prstGeom>
        </p:spPr>
        <p:txBody>
          <a:bodyPr wrap="none">
            <a:spAutoFit/>
          </a:bodyPr>
          <a:lstStyle/>
          <a:p>
            <a:r>
              <a:rPr lang="en-US" sz="1600" dirty="0">
                <a:solidFill>
                  <a:srgbClr val="000000"/>
                </a:solidFill>
                <a:latin typeface="Times" panose="02020603050405020304" pitchFamily="18" charset="0"/>
                <a:cs typeface="Times" panose="02020603050405020304" pitchFamily="18" charset="0"/>
              </a:rPr>
              <a:t>Node</a:t>
            </a:r>
            <a:endParaRPr lang="en-US" dirty="0"/>
          </a:p>
        </p:txBody>
      </p:sp>
      <p:sp>
        <p:nvSpPr>
          <p:cNvPr id="34" name="Rectangle 33">
            <a:extLst>
              <a:ext uri="{FF2B5EF4-FFF2-40B4-BE49-F238E27FC236}">
                <a16:creationId xmlns:a16="http://schemas.microsoft.com/office/drawing/2014/main" id="{182235AE-9B3A-4DD3-BADC-54F70F3A9F26}"/>
              </a:ext>
            </a:extLst>
          </p:cNvPr>
          <p:cNvSpPr/>
          <p:nvPr/>
        </p:nvSpPr>
        <p:spPr>
          <a:xfrm>
            <a:off x="4382401" y="3590391"/>
            <a:ext cx="561372" cy="338554"/>
          </a:xfrm>
          <a:prstGeom prst="rect">
            <a:avLst/>
          </a:prstGeom>
        </p:spPr>
        <p:txBody>
          <a:bodyPr wrap="none">
            <a:spAutoFit/>
          </a:bodyPr>
          <a:lstStyle/>
          <a:p>
            <a:r>
              <a:rPr lang="en-US" sz="1600" dirty="0">
                <a:solidFill>
                  <a:srgbClr val="000000"/>
                </a:solidFill>
                <a:latin typeface="Times" panose="02020603050405020304" pitchFamily="18" charset="0"/>
                <a:cs typeface="Times" panose="02020603050405020304" pitchFamily="18" charset="0"/>
              </a:rPr>
              <a:t>Real</a:t>
            </a:r>
            <a:endParaRPr lang="en-US" dirty="0"/>
          </a:p>
        </p:txBody>
      </p:sp>
      <p:sp>
        <p:nvSpPr>
          <p:cNvPr id="35" name="Rectangle 34">
            <a:extLst>
              <a:ext uri="{FF2B5EF4-FFF2-40B4-BE49-F238E27FC236}">
                <a16:creationId xmlns:a16="http://schemas.microsoft.com/office/drawing/2014/main" id="{D15A02E5-871E-4C37-ACB9-0528305BF9CA}"/>
              </a:ext>
            </a:extLst>
          </p:cNvPr>
          <p:cNvSpPr/>
          <p:nvPr/>
        </p:nvSpPr>
        <p:spPr>
          <a:xfrm>
            <a:off x="4961521" y="3590391"/>
            <a:ext cx="1031051" cy="338554"/>
          </a:xfrm>
          <a:prstGeom prst="rect">
            <a:avLst/>
          </a:prstGeom>
        </p:spPr>
        <p:txBody>
          <a:bodyPr wrap="none">
            <a:spAutoFit/>
          </a:bodyPr>
          <a:lstStyle/>
          <a:p>
            <a:r>
              <a:rPr lang="en-US" sz="1600" dirty="0">
                <a:solidFill>
                  <a:srgbClr val="000000"/>
                </a:solidFill>
                <a:latin typeface="Times" panose="02020603050405020304" pitchFamily="18" charset="0"/>
                <a:cs typeface="Times" panose="02020603050405020304" pitchFamily="18" charset="0"/>
              </a:rPr>
              <a:t>Imaginary</a:t>
            </a:r>
            <a:endParaRPr lang="en-US" dirty="0"/>
          </a:p>
        </p:txBody>
      </p:sp>
      <p:cxnSp>
        <p:nvCxnSpPr>
          <p:cNvPr id="36" name="Straight Arrow Connector 35">
            <a:extLst>
              <a:ext uri="{FF2B5EF4-FFF2-40B4-BE49-F238E27FC236}">
                <a16:creationId xmlns:a16="http://schemas.microsoft.com/office/drawing/2014/main" id="{A187AADE-F66C-41B1-8EB7-ECE6427C273B}"/>
              </a:ext>
            </a:extLst>
          </p:cNvPr>
          <p:cNvCxnSpPr>
            <a:cxnSpLocks/>
          </p:cNvCxnSpPr>
          <p:nvPr/>
        </p:nvCxnSpPr>
        <p:spPr bwMode="auto">
          <a:xfrm>
            <a:off x="3868594" y="3873584"/>
            <a:ext cx="0" cy="16002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98EEB54A-520A-480F-9BEE-4F3818D2680A}"/>
              </a:ext>
            </a:extLst>
          </p:cNvPr>
          <p:cNvCxnSpPr>
            <a:cxnSpLocks/>
          </p:cNvCxnSpPr>
          <p:nvPr/>
        </p:nvCxnSpPr>
        <p:spPr bwMode="auto">
          <a:xfrm>
            <a:off x="4674136" y="3862026"/>
            <a:ext cx="0" cy="1524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8" name="Straight Arrow Connector 37">
            <a:extLst>
              <a:ext uri="{FF2B5EF4-FFF2-40B4-BE49-F238E27FC236}">
                <a16:creationId xmlns:a16="http://schemas.microsoft.com/office/drawing/2014/main" id="{132A3027-2E27-4E6D-A872-713A66A652E7}"/>
              </a:ext>
            </a:extLst>
          </p:cNvPr>
          <p:cNvCxnSpPr>
            <a:cxnSpLocks/>
          </p:cNvCxnSpPr>
          <p:nvPr/>
        </p:nvCxnSpPr>
        <p:spPr bwMode="auto">
          <a:xfrm>
            <a:off x="5458996" y="3858216"/>
            <a:ext cx="0" cy="16002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9" name="Rectangle 38">
            <a:extLst>
              <a:ext uri="{FF2B5EF4-FFF2-40B4-BE49-F238E27FC236}">
                <a16:creationId xmlns:a16="http://schemas.microsoft.com/office/drawing/2014/main" id="{CCF2FE3F-8D37-4A54-8B52-E5736CE15380}"/>
              </a:ext>
            </a:extLst>
          </p:cNvPr>
          <p:cNvSpPr/>
          <p:nvPr/>
        </p:nvSpPr>
        <p:spPr>
          <a:xfrm>
            <a:off x="3073613" y="5614475"/>
            <a:ext cx="3150454" cy="523220"/>
          </a:xfrm>
          <a:prstGeom prst="rect">
            <a:avLst/>
          </a:prstGeom>
        </p:spPr>
        <p:txBody>
          <a:bodyPr wrap="square">
            <a:spAutoFit/>
          </a:bodyPr>
          <a:lstStyle/>
          <a:p>
            <a:pPr lvl="0" algn="ctr">
              <a:defRPr/>
            </a:pPr>
            <a:r>
              <a:rPr lang="en-US" sz="1400" dirty="0">
                <a:solidFill>
                  <a:srgbClr val="000000"/>
                </a:solidFill>
                <a:latin typeface="Times" panose="02020603050405020304" pitchFamily="18" charset="0"/>
                <a:cs typeface="Times" panose="02020603050405020304" pitchFamily="18" charset="0"/>
              </a:rPr>
              <a:t>Computed Voltages (volts) by </a:t>
            </a:r>
            <a:r>
              <a:rPr lang="en-US" sz="1400" dirty="0" err="1">
                <a:solidFill>
                  <a:srgbClr val="000000"/>
                </a:solidFill>
                <a:latin typeface="Times" panose="02020603050405020304" pitchFamily="18" charset="0"/>
                <a:cs typeface="Times" panose="02020603050405020304" pitchFamily="18" charset="0"/>
              </a:rPr>
              <a:t>Matlab</a:t>
            </a:r>
            <a:r>
              <a:rPr lang="en-US" sz="1400" dirty="0">
                <a:solidFill>
                  <a:srgbClr val="000000"/>
                </a:solidFill>
                <a:latin typeface="Times" panose="02020603050405020304" pitchFamily="18" charset="0"/>
                <a:cs typeface="Times" panose="02020603050405020304" pitchFamily="18" charset="0"/>
              </a:rPr>
              <a:t> Code Using Backward-Forward Method</a:t>
            </a:r>
          </a:p>
        </p:txBody>
      </p:sp>
      <p:pic>
        <p:nvPicPr>
          <p:cNvPr id="12" name="Picture 11">
            <a:extLst>
              <a:ext uri="{FF2B5EF4-FFF2-40B4-BE49-F238E27FC236}">
                <a16:creationId xmlns:a16="http://schemas.microsoft.com/office/drawing/2014/main" id="{42553332-9D03-4964-88EC-FE0517E76F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9768" y="1145368"/>
            <a:ext cx="2671066" cy="2002536"/>
          </a:xfrm>
          <a:prstGeom prst="rect">
            <a:avLst/>
          </a:prstGeom>
        </p:spPr>
      </p:pic>
      <p:pic>
        <p:nvPicPr>
          <p:cNvPr id="41" name="Picture 40">
            <a:extLst>
              <a:ext uri="{FF2B5EF4-FFF2-40B4-BE49-F238E27FC236}">
                <a16:creationId xmlns:a16="http://schemas.microsoft.com/office/drawing/2014/main" id="{DF5EB844-A272-4750-95AB-2D49856F9D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6387" y="1122315"/>
            <a:ext cx="2671066" cy="2002536"/>
          </a:xfrm>
          <a:prstGeom prst="rect">
            <a:avLst/>
          </a:prstGeom>
        </p:spPr>
      </p:pic>
    </p:spTree>
    <p:extLst>
      <p:ext uri="{BB962C8B-B14F-4D97-AF65-F5344CB8AC3E}">
        <p14:creationId xmlns:p14="http://schemas.microsoft.com/office/powerpoint/2010/main" val="151391167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EDDEB-4DC4-D0D4-AA03-C1CDAC8118B6}"/>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95262070-FDDE-5FC8-20A4-B5D54CAFED01}"/>
              </a:ext>
            </a:extLst>
          </p:cNvPr>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a:extLst>
              <a:ext uri="{FF2B5EF4-FFF2-40B4-BE49-F238E27FC236}">
                <a16:creationId xmlns:a16="http://schemas.microsoft.com/office/drawing/2014/main" id="{00F14A37-8F63-F703-7C33-C032FC9F577D}"/>
              </a:ext>
            </a:extLst>
          </p:cNvPr>
          <p:cNvSpPr txBox="1"/>
          <p:nvPr/>
        </p:nvSpPr>
        <p:spPr>
          <a:xfrm>
            <a:off x="533400" y="2514600"/>
            <a:ext cx="8077200" cy="830997"/>
          </a:xfrm>
          <a:prstGeom prst="rect">
            <a:avLst/>
          </a:prstGeom>
          <a:noFill/>
        </p:spPr>
        <p:txBody>
          <a:bodyPr wrap="square" rtlCol="0">
            <a:spAutoFit/>
          </a:bodyPr>
          <a:lstStyle/>
          <a:p>
            <a:pPr algn="ctr"/>
            <a:r>
              <a:rPr lang="en-US" sz="4800" dirty="0">
                <a:solidFill>
                  <a:srgbClr val="C00000"/>
                </a:solidFill>
                <a:latin typeface="Calibri" panose="020F0502020204030204" pitchFamily="34" charset="0"/>
                <a:ea typeface="Calibri" panose="020F0502020204030204" pitchFamily="34" charset="0"/>
                <a:cs typeface="Calibri" panose="020F0502020204030204" pitchFamily="34" charset="0"/>
              </a:rPr>
              <a:t>Thank </a:t>
            </a:r>
            <a:r>
              <a:rPr lang="en-US" altLang="zh-CN" sz="4800" dirty="0">
                <a:solidFill>
                  <a:srgbClr val="C00000"/>
                </a:solidFill>
                <a:latin typeface="Calibri" panose="020F0502020204030204" pitchFamily="34" charset="0"/>
                <a:ea typeface="Calibri" panose="020F0502020204030204" pitchFamily="34" charset="0"/>
                <a:cs typeface="Calibri" panose="020F0502020204030204" pitchFamily="34" charset="0"/>
              </a:rPr>
              <a:t>y</a:t>
            </a:r>
            <a:r>
              <a:rPr lang="en-US" sz="4800" dirty="0">
                <a:solidFill>
                  <a:srgbClr val="C00000"/>
                </a:solidFill>
                <a:latin typeface="Calibri" panose="020F0502020204030204" pitchFamily="34" charset="0"/>
                <a:ea typeface="Calibri" panose="020F0502020204030204" pitchFamily="34" charset="0"/>
                <a:cs typeface="Calibri" panose="020F0502020204030204" pitchFamily="34" charset="0"/>
              </a:rPr>
              <a:t>ou!</a:t>
            </a:r>
          </a:p>
        </p:txBody>
      </p:sp>
    </p:spTree>
    <p:extLst>
      <p:ext uri="{BB962C8B-B14F-4D97-AF65-F5344CB8AC3E}">
        <p14:creationId xmlns:p14="http://schemas.microsoft.com/office/powerpoint/2010/main" val="3043315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13</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TextBox 6"/>
          <p:cNvSpPr txBox="1"/>
          <p:nvPr/>
        </p:nvSpPr>
        <p:spPr>
          <a:xfrm>
            <a:off x="609600" y="2286000"/>
            <a:ext cx="8077200" cy="2554545"/>
          </a:xfrm>
          <a:prstGeom prst="rect">
            <a:avLst/>
          </a:prstGeom>
          <a:noFill/>
        </p:spPr>
        <p:txBody>
          <a:bodyPr wrap="square" rtlCol="0">
            <a:spAutoFit/>
          </a:bodyPr>
          <a:lstStyle/>
          <a:p>
            <a:pPr algn="just"/>
            <a:r>
              <a:rPr lang="en-US" sz="2000" dirty="0" err="1"/>
              <a:t>OpenDSS</a:t>
            </a:r>
            <a:r>
              <a:rPr lang="en-US" sz="2000" dirty="0"/>
              <a:t> is capable of performing </a:t>
            </a:r>
            <a:r>
              <a:rPr lang="en-US" sz="2000" dirty="0" err="1"/>
              <a:t>geomagnetically</a:t>
            </a:r>
            <a:r>
              <a:rPr lang="en-US" sz="2000" dirty="0"/>
              <a:t> induced current (GIC) analysis of power systems. Currently, the analysis capability is limited to three‐phase systems, and cannot be integrated into other types of simulations, e.g. load flow. The GIC analysis takes advantage of the N‐phase modeling capability of </a:t>
            </a:r>
            <a:r>
              <a:rPr lang="en-US" sz="2000" dirty="0" err="1"/>
              <a:t>OpenDSS</a:t>
            </a:r>
            <a:r>
              <a:rPr lang="en-US" sz="2000" dirty="0"/>
              <a:t> to perform the analysis on a three‐phase basis as opposed to a single‐phase basis.</a:t>
            </a:r>
          </a:p>
          <a:p>
            <a:pPr algn="just"/>
            <a:endParaRPr lang="en-US" sz="2000" dirty="0"/>
          </a:p>
          <a:p>
            <a:pPr algn="just"/>
            <a:endParaRPr lang="en-US" sz="2000" dirty="0"/>
          </a:p>
        </p:txBody>
      </p:sp>
      <p:pic>
        <p:nvPicPr>
          <p:cNvPr id="10" name="Content Placeholder 9"/>
          <p:cNvPicPr>
            <a:picLocks noGrp="1" noChangeAspect="1"/>
          </p:cNvPicPr>
          <p:nvPr>
            <p:ph idx="1"/>
          </p:nvPr>
        </p:nvPicPr>
        <p:blipFill>
          <a:blip r:embed="rId3"/>
          <a:stretch>
            <a:fillRect/>
          </a:stretch>
        </p:blipFill>
        <p:spPr>
          <a:xfrm>
            <a:off x="6781800" y="4773891"/>
            <a:ext cx="1295400" cy="1322109"/>
          </a:xfrm>
          <a:prstGeom prst="rect">
            <a:avLst/>
          </a:prstGeom>
        </p:spPr>
      </p:pic>
      <p:pic>
        <p:nvPicPr>
          <p:cNvPr id="8" name="Picture 7"/>
          <p:cNvPicPr>
            <a:picLocks noChangeAspect="1"/>
          </p:cNvPicPr>
          <p:nvPr/>
        </p:nvPicPr>
        <p:blipFill>
          <a:blip r:embed="rId4"/>
          <a:stretch>
            <a:fillRect/>
          </a:stretch>
        </p:blipFill>
        <p:spPr>
          <a:xfrm>
            <a:off x="1132703" y="5016817"/>
            <a:ext cx="4953000" cy="963907"/>
          </a:xfrm>
          <a:prstGeom prst="rect">
            <a:avLst/>
          </a:prstGeom>
        </p:spPr>
      </p:pic>
      <p:sp>
        <p:nvSpPr>
          <p:cNvPr id="13" name="Title 1">
            <a:extLst>
              <a:ext uri="{FF2B5EF4-FFF2-40B4-BE49-F238E27FC236}">
                <a16:creationId xmlns:a16="http://schemas.microsoft.com/office/drawing/2014/main" id="{0DB78A75-3739-9787-4C58-F4E0DC2BAEF6}"/>
              </a:ext>
            </a:extLst>
          </p:cNvPr>
          <p:cNvSpPr txBox="1">
            <a:spLocks/>
          </p:cNvSpPr>
          <p:nvPr/>
        </p:nvSpPr>
        <p:spPr bwMode="auto">
          <a:xfrm>
            <a:off x="488092" y="76200"/>
            <a:ext cx="7772400" cy="7044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4000" kern="0">
                <a:latin typeface="Times New Roman" panose="02020603050405020304" pitchFamily="18" charset="0"/>
                <a:cs typeface="Times New Roman" panose="02020603050405020304" pitchFamily="18" charset="0"/>
              </a:rPr>
              <a:t>Introduction</a:t>
            </a:r>
            <a:endParaRPr lang="en-US" sz="4000" kern="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9D85D685-1981-FF23-2010-DE72C4209757}"/>
              </a:ext>
            </a:extLst>
          </p:cNvPr>
          <p:cNvSpPr txBox="1"/>
          <p:nvPr/>
        </p:nvSpPr>
        <p:spPr>
          <a:xfrm>
            <a:off x="488092" y="796678"/>
            <a:ext cx="4648200" cy="569387"/>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sym typeface="Wingdings" panose="05000000000000000000" pitchFamily="2" charset="2"/>
              </a:rPr>
              <a:t>What can </a:t>
            </a:r>
            <a:r>
              <a:rPr lang="en-US" dirty="0" err="1">
                <a:latin typeface="Times New Roman" panose="02020603050405020304" pitchFamily="18" charset="0"/>
                <a:cs typeface="Times New Roman" panose="02020603050405020304" pitchFamily="18" charset="0"/>
                <a:sym typeface="Wingdings" panose="05000000000000000000" pitchFamily="2" charset="2"/>
              </a:rPr>
              <a:t>OpenDSS</a:t>
            </a:r>
            <a:r>
              <a:rPr lang="en-US" dirty="0">
                <a:latin typeface="Times New Roman" panose="02020603050405020304" pitchFamily="18" charset="0"/>
                <a:cs typeface="Times New Roman" panose="02020603050405020304" pitchFamily="18" charset="0"/>
                <a:sym typeface="Wingdings" panose="05000000000000000000" pitchFamily="2" charset="2"/>
              </a:rPr>
              <a:t> do?</a:t>
            </a:r>
            <a:endParaRPr lang="en-US" dirty="0"/>
          </a:p>
          <a:p>
            <a:endParaRPr lang="en-US" sz="1050" baseline="30000" dirty="0"/>
          </a:p>
        </p:txBody>
      </p:sp>
      <p:sp>
        <p:nvSpPr>
          <p:cNvPr id="15" name="TextBox 14">
            <a:extLst>
              <a:ext uri="{FF2B5EF4-FFF2-40B4-BE49-F238E27FC236}">
                <a16:creationId xmlns:a16="http://schemas.microsoft.com/office/drawing/2014/main" id="{B8A35400-7925-6B44-296B-9AFB4B145E37}"/>
              </a:ext>
            </a:extLst>
          </p:cNvPr>
          <p:cNvSpPr txBox="1"/>
          <p:nvPr/>
        </p:nvSpPr>
        <p:spPr>
          <a:xfrm>
            <a:off x="838200" y="1690185"/>
            <a:ext cx="7924800" cy="400110"/>
          </a:xfrm>
          <a:prstGeom prst="rect">
            <a:avLst/>
          </a:prstGeom>
          <a:noFill/>
        </p:spPr>
        <p:txBody>
          <a:bodyPr wrap="square" rtlCol="0">
            <a:spAutoFit/>
          </a:bodyPr>
          <a:lstStyle/>
          <a:p>
            <a:pPr marL="342900" indent="-342900" algn="jus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sym typeface="Wingdings" panose="05000000000000000000" pitchFamily="2" charset="2"/>
              </a:rPr>
              <a:t>Geomagnetically induced current (GIC) analysis</a:t>
            </a:r>
            <a:endParaRPr lang="en-US" sz="1800" dirty="0">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640706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Specific Applications</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TextBox 6"/>
          <p:cNvSpPr txBox="1"/>
          <p:nvPr/>
        </p:nvSpPr>
        <p:spPr>
          <a:xfrm>
            <a:off x="152400" y="1524000"/>
            <a:ext cx="4495800" cy="3252172"/>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imes" charset="0"/>
                <a:ea typeface="+mn-ea"/>
                <a:cs typeface="+mn-cs"/>
              </a:rPr>
              <a:t>Distribution Planning and Analysis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imes" charset="0"/>
                <a:ea typeface="+mn-ea"/>
                <a:cs typeface="+mn-cs"/>
              </a:rPr>
              <a:t>General Multi‐phase AC Circuit Analysis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imes" charset="0"/>
                <a:ea typeface="+mn-ea"/>
                <a:cs typeface="+mn-cs"/>
              </a:rPr>
              <a:t>Analysis of Distributed Generation Interconnections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imes" charset="0"/>
                <a:ea typeface="+mn-ea"/>
                <a:cs typeface="+mn-cs"/>
              </a:rPr>
              <a:t>Annual Load and Generation Simulations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imes" charset="0"/>
                <a:ea typeface="+mn-ea"/>
                <a:cs typeface="+mn-cs"/>
              </a:rPr>
              <a:t>Risk‐based Distribution Planning Studies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imes" charset="0"/>
                <a:ea typeface="+mn-ea"/>
                <a:cs typeface="+mn-cs"/>
              </a:rPr>
              <a:t>Probabilistic Planning Studies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imes" charset="0"/>
                <a:ea typeface="+mn-ea"/>
                <a:cs typeface="+mn-cs"/>
              </a:rPr>
              <a:t>Solar PV System Simulation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imes" charset="0"/>
                <a:ea typeface="+mn-ea"/>
                <a:cs typeface="+mn-cs"/>
              </a:rPr>
              <a:t>Wind Plant Simulations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imes" charset="0"/>
                <a:ea typeface="+mn-ea"/>
                <a:cs typeface="+mn-cs"/>
              </a:rPr>
              <a:t>Nuclear Plant Station Auxiliary Transformer Modeling</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imes" charset="0"/>
                <a:ea typeface="+mn-ea"/>
                <a:cs typeface="+mn-cs"/>
              </a:rPr>
              <a:t>Distribution Automation Control Assessment</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imes" charset="0"/>
                <a:ea typeface="+mn-ea"/>
                <a:cs typeface="+mn-cs"/>
              </a:rPr>
              <a:t>Protection System Simulation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imes" charset="0"/>
                <a:ea typeface="+mn-ea"/>
                <a:cs typeface="+mn-cs"/>
              </a:rPr>
              <a:t>Storage Modeling</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imes" charset="0"/>
                <a:ea typeface="+mn-ea"/>
                <a:cs typeface="+mn-cs"/>
              </a:rPr>
              <a:t>Distribution Feeder Simulation with AMI Data</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imes" charset="0"/>
                <a:ea typeface="+mn-ea"/>
                <a:cs typeface="+mn-cs"/>
              </a:rPr>
              <a:t>Distribution State Estimation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400" b="0" i="0" u="none" strike="noStrike" kern="1200" cap="none" spc="0" normalizeH="0" baseline="30000" noProof="0" dirty="0">
              <a:ln>
                <a:noFill/>
              </a:ln>
              <a:solidFill>
                <a:srgbClr val="000000"/>
              </a:solidFill>
              <a:effectLst/>
              <a:uLnTx/>
              <a:uFillTx/>
              <a:latin typeface="Times" charset="0"/>
              <a:ea typeface="+mn-ea"/>
              <a:cs typeface="+mn-cs"/>
            </a:endParaRPr>
          </a:p>
        </p:txBody>
      </p:sp>
      <p:pic>
        <p:nvPicPr>
          <p:cNvPr id="10" name="Content Placeholder 9"/>
          <p:cNvPicPr>
            <a:picLocks noGrp="1" noChangeAspect="1"/>
          </p:cNvPicPr>
          <p:nvPr>
            <p:ph idx="1"/>
          </p:nvPr>
        </p:nvPicPr>
        <p:blipFill>
          <a:blip r:embed="rId3"/>
          <a:stretch>
            <a:fillRect/>
          </a:stretch>
        </p:blipFill>
        <p:spPr>
          <a:xfrm>
            <a:off x="6781800" y="4773891"/>
            <a:ext cx="1295400" cy="1322109"/>
          </a:xfrm>
          <a:prstGeom prst="rect">
            <a:avLst/>
          </a:prstGeom>
        </p:spPr>
      </p:pic>
      <p:pic>
        <p:nvPicPr>
          <p:cNvPr id="8" name="Picture 7"/>
          <p:cNvPicPr>
            <a:picLocks noChangeAspect="1"/>
          </p:cNvPicPr>
          <p:nvPr/>
        </p:nvPicPr>
        <p:blipFill>
          <a:blip r:embed="rId4"/>
          <a:stretch>
            <a:fillRect/>
          </a:stretch>
        </p:blipFill>
        <p:spPr>
          <a:xfrm>
            <a:off x="1132703" y="5016817"/>
            <a:ext cx="4953000" cy="963907"/>
          </a:xfrm>
          <a:prstGeom prst="rect">
            <a:avLst/>
          </a:prstGeom>
        </p:spPr>
      </p:pic>
      <p:sp>
        <p:nvSpPr>
          <p:cNvPr id="9" name="TextBox 8"/>
          <p:cNvSpPr txBox="1"/>
          <p:nvPr/>
        </p:nvSpPr>
        <p:spPr>
          <a:xfrm>
            <a:off x="4800600" y="1526500"/>
            <a:ext cx="4495800" cy="2893100"/>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imes" charset="0"/>
                <a:ea typeface="+mn-ea"/>
                <a:cs typeface="+mn-cs"/>
              </a:rPr>
              <a:t>Ground Voltage Rise on Transmission Systems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err="1">
                <a:ln>
                  <a:noFill/>
                </a:ln>
                <a:solidFill>
                  <a:srgbClr val="000000"/>
                </a:solidFill>
                <a:effectLst/>
                <a:uLnTx/>
                <a:uFillTx/>
                <a:latin typeface="Times" charset="0"/>
                <a:ea typeface="+mn-ea"/>
                <a:cs typeface="+mn-cs"/>
              </a:rPr>
              <a:t>Geomagnetically</a:t>
            </a:r>
            <a:r>
              <a:rPr kumimoji="0" lang="en-US" sz="1400" b="0" i="0" u="none" strike="noStrike" kern="1200" cap="none" spc="0" normalizeH="0" baseline="0" noProof="0" dirty="0">
                <a:ln>
                  <a:noFill/>
                </a:ln>
                <a:solidFill>
                  <a:srgbClr val="000000"/>
                </a:solidFill>
                <a:effectLst/>
                <a:uLnTx/>
                <a:uFillTx/>
                <a:latin typeface="Times" charset="0"/>
                <a:ea typeface="+mn-ea"/>
                <a:cs typeface="+mn-cs"/>
              </a:rPr>
              <a:t>‐Induced Currents (GIC)</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imes" charset="0"/>
                <a:ea typeface="+mn-ea"/>
                <a:cs typeface="+mn-cs"/>
              </a:rPr>
              <a:t>EV Impacts Simulations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imes" charset="0"/>
                <a:ea typeface="+mn-ea"/>
                <a:cs typeface="+mn-cs"/>
              </a:rPr>
              <a:t>Co‐simulation of Power and Communications Networks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imes" charset="0"/>
                <a:ea typeface="+mn-ea"/>
                <a:cs typeface="+mn-cs"/>
              </a:rPr>
              <a:t>Analysis of Unusual Transformer Configurations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imes" charset="0"/>
                <a:ea typeface="+mn-ea"/>
                <a:cs typeface="+mn-cs"/>
              </a:rPr>
              <a:t>Harmonic and </a:t>
            </a:r>
            <a:r>
              <a:rPr kumimoji="0" lang="en-US" sz="1400" b="0" i="0" u="none" strike="noStrike" kern="1200" cap="none" spc="0" normalizeH="0" baseline="0" noProof="0" dirty="0" err="1">
                <a:ln>
                  <a:noFill/>
                </a:ln>
                <a:solidFill>
                  <a:srgbClr val="000000"/>
                </a:solidFill>
                <a:effectLst/>
                <a:uLnTx/>
                <a:uFillTx/>
                <a:latin typeface="Times" charset="0"/>
                <a:ea typeface="+mn-ea"/>
                <a:cs typeface="+mn-cs"/>
              </a:rPr>
              <a:t>Interharmonic</a:t>
            </a:r>
            <a:r>
              <a:rPr kumimoji="0" lang="en-US" sz="1400" b="0" i="0" u="none" strike="noStrike" kern="1200" cap="none" spc="0" normalizeH="0" baseline="0" noProof="0" dirty="0">
                <a:ln>
                  <a:noFill/>
                </a:ln>
                <a:solidFill>
                  <a:srgbClr val="000000"/>
                </a:solidFill>
                <a:effectLst/>
                <a:uLnTx/>
                <a:uFillTx/>
                <a:latin typeface="Times" charset="0"/>
                <a:ea typeface="+mn-ea"/>
                <a:cs typeface="+mn-cs"/>
              </a:rPr>
              <a:t> Distortion Analysis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imes" charset="0"/>
                <a:ea typeface="+mn-ea"/>
                <a:cs typeface="+mn-cs"/>
              </a:rPr>
              <a:t>Neutral‐to‐earth Voltage Simulations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imes" charset="0"/>
                <a:ea typeface="+mn-ea"/>
                <a:cs typeface="+mn-cs"/>
              </a:rPr>
              <a:t>Development of IEEE Test feeder cases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imes" charset="0"/>
                <a:ea typeface="+mn-ea"/>
                <a:cs typeface="+mn-cs"/>
              </a:rPr>
              <a:t>Phase Shifter Simulation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imes" charset="0"/>
                <a:ea typeface="+mn-ea"/>
                <a:cs typeface="+mn-cs"/>
              </a:rPr>
              <a:t>Arc Furnace Simulation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imes" charset="0"/>
                <a:ea typeface="+mn-ea"/>
                <a:cs typeface="+mn-cs"/>
              </a:rPr>
              <a:t>Impulse Loads (car crushers, etc.)</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imes" charset="0"/>
                <a:ea typeface="+mn-ea"/>
                <a:cs typeface="+mn-cs"/>
              </a:rPr>
              <a:t>And more ….</a:t>
            </a:r>
            <a:endParaRPr kumimoji="0" lang="en-US" sz="1400" b="0" i="0" u="none" strike="noStrike" kern="1200" cap="none" spc="0" normalizeH="0" baseline="30000" noProof="0" dirty="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485729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Resources</a:t>
            </a:r>
          </a:p>
        </p:txBody>
      </p:sp>
      <p:sp>
        <p:nvSpPr>
          <p:cNvPr id="4" name="Slide Number Placeholder 3"/>
          <p:cNvSpPr>
            <a:spLocks noGrp="1"/>
          </p:cNvSpPr>
          <p:nvPr>
            <p:ph type="sldNum" sz="quarter" idx="4"/>
          </p:nvPr>
        </p:nvSpPr>
        <p:spPr/>
        <p:txBody>
          <a:bodyPr/>
          <a:lstStyle/>
          <a:p>
            <a:fld id="{179A9A4E-4C82-4D44-9372-C31BB3818094}" type="slidenum">
              <a:rPr lang="en-US" smtClean="0"/>
              <a:pPr/>
              <a:t>15</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TextBox 6"/>
          <p:cNvSpPr txBox="1"/>
          <p:nvPr/>
        </p:nvSpPr>
        <p:spPr>
          <a:xfrm>
            <a:off x="457200" y="1730276"/>
            <a:ext cx="8153400" cy="2308324"/>
          </a:xfrm>
          <a:prstGeom prst="rect">
            <a:avLst/>
          </a:prstGeom>
          <a:noFill/>
        </p:spPr>
        <p:txBody>
          <a:bodyPr wrap="square" rtlCol="0">
            <a:spAutoFit/>
          </a:bodyPr>
          <a:lstStyle/>
          <a:p>
            <a:pPr marL="342900" indent="-342900">
              <a:buFont typeface="Arial" panose="020B0604020202020204" pitchFamily="34" charset="0"/>
              <a:buChar char="•"/>
            </a:pPr>
            <a:r>
              <a:rPr lang="en-US" dirty="0" err="1"/>
              <a:t>OpenDSS</a:t>
            </a:r>
            <a:r>
              <a:rPr lang="en-US" dirty="0"/>
              <a:t> Download: </a:t>
            </a:r>
            <a:r>
              <a:rPr lang="en-US" dirty="0">
                <a:hlinkClick r:id="rId3"/>
              </a:rPr>
              <a:t>https://sourceforge.net/projects/electricdss/</a:t>
            </a:r>
            <a:endParaRPr lang="en-US" dirty="0"/>
          </a:p>
          <a:p>
            <a:pPr marL="342900" indent="-342900">
              <a:buFont typeface="Arial" panose="020B0604020202020204" pitchFamily="34" charset="0"/>
              <a:buChar char="•"/>
            </a:pPr>
            <a:r>
              <a:rPr lang="en-US" dirty="0"/>
              <a:t>Forum/Discussion: </a:t>
            </a:r>
            <a:r>
              <a:rPr lang="en-US" dirty="0">
                <a:hlinkClick r:id="rId4"/>
              </a:rPr>
              <a:t>https://sourceforge.net/p/electricdss/discussion/</a:t>
            </a:r>
            <a:endParaRPr lang="en-US" dirty="0"/>
          </a:p>
          <a:p>
            <a:pPr marL="342900" indent="-342900">
              <a:buFont typeface="Arial" panose="020B0604020202020204" pitchFamily="34" charset="0"/>
              <a:buChar char="•"/>
            </a:pPr>
            <a:r>
              <a:rPr lang="en-US" dirty="0"/>
              <a:t>Documents/Files: </a:t>
            </a:r>
          </a:p>
          <a:p>
            <a:r>
              <a:rPr lang="en-US" dirty="0"/>
              <a:t>     </a:t>
            </a:r>
            <a:r>
              <a:rPr lang="en-US" dirty="0">
                <a:hlinkClick r:id="rId5"/>
              </a:rPr>
              <a:t>https://sourceforge.net/projects/electricdss/files/</a:t>
            </a:r>
            <a:endParaRPr lang="en-US" dirty="0"/>
          </a:p>
        </p:txBody>
      </p:sp>
      <p:pic>
        <p:nvPicPr>
          <p:cNvPr id="10" name="Content Placeholder 9"/>
          <p:cNvPicPr>
            <a:picLocks noGrp="1" noChangeAspect="1"/>
          </p:cNvPicPr>
          <p:nvPr>
            <p:ph idx="1"/>
          </p:nvPr>
        </p:nvPicPr>
        <p:blipFill>
          <a:blip r:embed="rId6"/>
          <a:stretch>
            <a:fillRect/>
          </a:stretch>
        </p:blipFill>
        <p:spPr>
          <a:xfrm>
            <a:off x="6781800" y="4773891"/>
            <a:ext cx="1295400" cy="1322109"/>
          </a:xfrm>
          <a:prstGeom prst="rect">
            <a:avLst/>
          </a:prstGeom>
        </p:spPr>
      </p:pic>
      <p:pic>
        <p:nvPicPr>
          <p:cNvPr id="8" name="Picture 7"/>
          <p:cNvPicPr>
            <a:picLocks noChangeAspect="1"/>
          </p:cNvPicPr>
          <p:nvPr/>
        </p:nvPicPr>
        <p:blipFill>
          <a:blip r:embed="rId7"/>
          <a:stretch>
            <a:fillRect/>
          </a:stretch>
        </p:blipFill>
        <p:spPr>
          <a:xfrm>
            <a:off x="1132703" y="5016817"/>
            <a:ext cx="4953000" cy="963907"/>
          </a:xfrm>
          <a:prstGeom prst="rect">
            <a:avLst/>
          </a:prstGeom>
        </p:spPr>
      </p:pic>
    </p:spTree>
    <p:extLst>
      <p:ext uri="{BB962C8B-B14F-4D97-AF65-F5344CB8AC3E}">
        <p14:creationId xmlns:p14="http://schemas.microsoft.com/office/powerpoint/2010/main" val="3319040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8F246-AA2F-BDFF-C8BB-842A7820D2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E2AF02-650E-5F24-1052-DE951D809A74}"/>
              </a:ext>
            </a:extLst>
          </p:cNvPr>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Contents</a:t>
            </a:r>
          </a:p>
        </p:txBody>
      </p:sp>
      <p:sp>
        <p:nvSpPr>
          <p:cNvPr id="4" name="Slide Number Placeholder 3">
            <a:extLst>
              <a:ext uri="{FF2B5EF4-FFF2-40B4-BE49-F238E27FC236}">
                <a16:creationId xmlns:a16="http://schemas.microsoft.com/office/drawing/2014/main" id="{06917DCC-3E1D-4474-419B-4C84FEB0B396}"/>
              </a:ext>
            </a:extLst>
          </p:cNvPr>
          <p:cNvSpPr>
            <a:spLocks noGrp="1"/>
          </p:cNvSpPr>
          <p:nvPr>
            <p:ph type="sldNum" sz="quarter" idx="4"/>
          </p:nvPr>
        </p:nvSpPr>
        <p:spPr/>
        <p:txBody>
          <a:bodyPr/>
          <a:lstStyle/>
          <a:p>
            <a:fld id="{179A9A4E-4C82-4D44-9372-C31BB3818094}" type="slidenum">
              <a:rPr lang="en-US" smtClean="0"/>
              <a:pPr/>
              <a:t>16</a:t>
            </a:fld>
            <a:endParaRPr lang="en-US" dirty="0"/>
          </a:p>
        </p:txBody>
      </p:sp>
      <p:sp>
        <p:nvSpPr>
          <p:cNvPr id="5" name="Text Placeholder 4">
            <a:extLst>
              <a:ext uri="{FF2B5EF4-FFF2-40B4-BE49-F238E27FC236}">
                <a16:creationId xmlns:a16="http://schemas.microsoft.com/office/drawing/2014/main" id="{237A6747-A09A-D7B5-8FF8-F17FEB3F51B0}"/>
              </a:ext>
            </a:extLst>
          </p:cNvPr>
          <p:cNvSpPr>
            <a:spLocks noGrp="1"/>
          </p:cNvSpPr>
          <p:nvPr>
            <p:ph type="body" sz="quarter" idx="10"/>
          </p:nvPr>
        </p:nvSpPr>
        <p:spPr/>
        <p:txBody>
          <a:bodyPr/>
          <a:lstStyle/>
          <a:p>
            <a:r>
              <a:rPr lang="en-US" dirty="0" err="1"/>
              <a:t>ECpE</a:t>
            </a:r>
            <a:r>
              <a:rPr lang="en-US" dirty="0"/>
              <a:t> Department</a:t>
            </a:r>
          </a:p>
          <a:p>
            <a:endParaRPr lang="en-US" dirty="0"/>
          </a:p>
        </p:txBody>
      </p:sp>
      <p:sp>
        <p:nvSpPr>
          <p:cNvPr id="8" name="Content Placeholder 2">
            <a:extLst>
              <a:ext uri="{FF2B5EF4-FFF2-40B4-BE49-F238E27FC236}">
                <a16:creationId xmlns:a16="http://schemas.microsoft.com/office/drawing/2014/main" id="{A33AF52D-59E5-97A1-1493-381E3E3ADA5E}"/>
              </a:ext>
            </a:extLst>
          </p:cNvPr>
          <p:cNvSpPr>
            <a:spLocks noGrp="1"/>
          </p:cNvSpPr>
          <p:nvPr>
            <p:ph idx="1"/>
          </p:nvPr>
        </p:nvSpPr>
        <p:spPr>
          <a:xfrm>
            <a:off x="762000" y="1447800"/>
            <a:ext cx="7239000" cy="3774599"/>
          </a:xfrm>
        </p:spPr>
        <p:txBody>
          <a:bodyPr>
            <a:normAutofit/>
          </a:bodyPr>
          <a:lstStyle/>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General introduction of </a:t>
            </a:r>
            <a:r>
              <a:rPr lang="en-US" sz="2100" dirty="0" err="1">
                <a:solidFill>
                  <a:schemeClr val="tx1"/>
                </a:solidFill>
                <a:latin typeface="Times New Roman" panose="02020603050405020304" pitchFamily="18" charset="0"/>
                <a:cs typeface="Times New Roman" panose="02020603050405020304" pitchFamily="18" charset="0"/>
              </a:rPr>
              <a:t>OpenDSS</a:t>
            </a:r>
            <a:endParaRPr lang="en-US" sz="2100" dirty="0">
              <a:solidFill>
                <a:schemeClr val="tx1"/>
              </a:solidFill>
              <a:latin typeface="Times New Roman" panose="02020603050405020304" pitchFamily="18" charset="0"/>
              <a:cs typeface="Times New Roman" panose="02020603050405020304" pitchFamily="18" charset="0"/>
            </a:endParaRPr>
          </a:p>
          <a:p>
            <a:pPr>
              <a:lnSpc>
                <a:spcPct val="200000"/>
              </a:lnSpc>
              <a:buFont typeface="Wingdings" panose="05000000000000000000" pitchFamily="2" charset="2"/>
              <a:buChar char="q"/>
            </a:pPr>
            <a:r>
              <a:rPr lang="en-US" sz="2100" dirty="0">
                <a:solidFill>
                  <a:srgbClr val="C00000"/>
                </a:solidFill>
                <a:latin typeface="Times New Roman" panose="02020603050405020304" pitchFamily="18" charset="0"/>
                <a:cs typeface="Times New Roman" panose="02020603050405020304" pitchFamily="18" charset="0"/>
              </a:rPr>
              <a:t>Installation &amp; User interface</a:t>
            </a:r>
          </a:p>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Workflow</a:t>
            </a:r>
          </a:p>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Overall concept</a:t>
            </a:r>
          </a:p>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Overall structure of solving power flow</a:t>
            </a:r>
          </a:p>
        </p:txBody>
      </p:sp>
    </p:spTree>
    <p:extLst>
      <p:ext uri="{BB962C8B-B14F-4D97-AF65-F5344CB8AC3E}">
        <p14:creationId xmlns:p14="http://schemas.microsoft.com/office/powerpoint/2010/main" val="3270114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Download</a:t>
            </a:r>
          </a:p>
        </p:txBody>
      </p:sp>
      <p:sp>
        <p:nvSpPr>
          <p:cNvPr id="4" name="Slide Number Placeholder 3"/>
          <p:cNvSpPr>
            <a:spLocks noGrp="1"/>
          </p:cNvSpPr>
          <p:nvPr>
            <p:ph type="sldNum" sz="quarter" idx="4"/>
          </p:nvPr>
        </p:nvSpPr>
        <p:spPr/>
        <p:txBody>
          <a:bodyPr/>
          <a:lstStyle/>
          <a:p>
            <a:fld id="{179A9A4E-4C82-4D44-9372-C31BB3818094}" type="slidenum">
              <a:rPr lang="en-US" smtClean="0"/>
              <a:pPr/>
              <a:t>17</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TextBox 6"/>
          <p:cNvSpPr txBox="1"/>
          <p:nvPr/>
        </p:nvSpPr>
        <p:spPr>
          <a:xfrm>
            <a:off x="457200" y="1600200"/>
            <a:ext cx="8153400" cy="2416046"/>
          </a:xfrm>
          <a:prstGeom prst="rect">
            <a:avLst/>
          </a:prstGeom>
          <a:noFill/>
        </p:spPr>
        <p:txBody>
          <a:bodyPr wrap="square" rtlCol="0">
            <a:spAutoFit/>
          </a:bodyPr>
          <a:lstStyle/>
          <a:p>
            <a:pPr marL="342900" lvl="0" indent="-342900">
              <a:buFont typeface="Arial" panose="020B0604020202020204" pitchFamily="34" charset="0"/>
              <a:buChar char="•"/>
            </a:pPr>
            <a:r>
              <a:rPr lang="en-US" dirty="0">
                <a:solidFill>
                  <a:srgbClr val="000000"/>
                </a:solidFill>
              </a:rPr>
              <a:t>Click </a:t>
            </a:r>
            <a:r>
              <a:rPr lang="en-US" dirty="0">
                <a:solidFill>
                  <a:srgbClr val="000000"/>
                </a:solidFill>
                <a:hlinkClick r:id="rId3"/>
              </a:rPr>
              <a:t>https://sourceforge.net/projects/electricdss/</a:t>
            </a:r>
            <a:endParaRPr lang="en-US" dirty="0">
              <a:solidFill>
                <a:srgbClr val="000000"/>
              </a:solidFill>
            </a:endParaRPr>
          </a:p>
          <a:p>
            <a:pPr marL="342900" lvl="0"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a:t>Click “Download” button, the software will be downloaded automatically.</a:t>
            </a:r>
          </a:p>
          <a:p>
            <a:pPr marL="342900" indent="-342900">
              <a:buFont typeface="Arial" panose="020B0604020202020204" pitchFamily="34" charset="0"/>
              <a:buChar char="•"/>
            </a:pPr>
            <a:endParaRPr lang="en-US" dirty="0"/>
          </a:p>
          <a:p>
            <a:r>
              <a:rPr lang="en-US" dirty="0"/>
              <a:t> </a:t>
            </a:r>
          </a:p>
          <a:p>
            <a:endParaRPr lang="en-US" sz="1050" baseline="30000" dirty="0"/>
          </a:p>
        </p:txBody>
      </p:sp>
      <p:pic>
        <p:nvPicPr>
          <p:cNvPr id="6" name="Picture 5"/>
          <p:cNvPicPr>
            <a:picLocks noChangeAspect="1"/>
          </p:cNvPicPr>
          <p:nvPr/>
        </p:nvPicPr>
        <p:blipFill>
          <a:blip r:embed="rId4"/>
          <a:stretch>
            <a:fillRect/>
          </a:stretch>
        </p:blipFill>
        <p:spPr>
          <a:xfrm>
            <a:off x="2286000" y="3113568"/>
            <a:ext cx="5029200" cy="3003627"/>
          </a:xfrm>
          <a:prstGeom prst="rect">
            <a:avLst/>
          </a:prstGeom>
        </p:spPr>
      </p:pic>
    </p:spTree>
    <p:extLst>
      <p:ext uri="{BB962C8B-B14F-4D97-AF65-F5344CB8AC3E}">
        <p14:creationId xmlns:p14="http://schemas.microsoft.com/office/powerpoint/2010/main" val="1878741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Installation</a:t>
            </a:r>
          </a:p>
        </p:txBody>
      </p:sp>
      <p:sp>
        <p:nvSpPr>
          <p:cNvPr id="4" name="Slide Number Placeholder 3"/>
          <p:cNvSpPr>
            <a:spLocks noGrp="1"/>
          </p:cNvSpPr>
          <p:nvPr>
            <p:ph type="sldNum" sz="quarter" idx="4"/>
          </p:nvPr>
        </p:nvSpPr>
        <p:spPr/>
        <p:txBody>
          <a:bodyPr/>
          <a:lstStyle/>
          <a:p>
            <a:fld id="{179A9A4E-4C82-4D44-9372-C31BB3818094}" type="slidenum">
              <a:rPr lang="en-US" smtClean="0"/>
              <a:pPr/>
              <a:t>18</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TextBox 6"/>
          <p:cNvSpPr txBox="1"/>
          <p:nvPr/>
        </p:nvSpPr>
        <p:spPr>
          <a:xfrm>
            <a:off x="457200" y="990600"/>
            <a:ext cx="8153400" cy="1677382"/>
          </a:xfrm>
          <a:prstGeom prst="rect">
            <a:avLst/>
          </a:prstGeom>
          <a:noFill/>
        </p:spPr>
        <p:txBody>
          <a:bodyPr wrap="square" rtlCol="0">
            <a:spAutoFit/>
          </a:bodyPr>
          <a:lstStyle/>
          <a:p>
            <a:pPr algn="just"/>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a:t>Open the downloaded </a:t>
            </a:r>
            <a:r>
              <a:rPr lang="en-US" dirty="0" err="1"/>
              <a:t>OpenDSSInstaller</a:t>
            </a:r>
            <a:r>
              <a:rPr lang="en-US" dirty="0"/>
              <a:t>.</a:t>
            </a:r>
          </a:p>
          <a:p>
            <a:r>
              <a:rPr lang="en-US" dirty="0"/>
              <a:t>     </a:t>
            </a:r>
            <a:r>
              <a:rPr lang="en-US" sz="1600" dirty="0"/>
              <a:t>(If your PC displays the reminder as below, click “more info”,  then click “Run anyway”.)</a:t>
            </a:r>
          </a:p>
          <a:p>
            <a:r>
              <a:rPr lang="en-US" dirty="0"/>
              <a:t> </a:t>
            </a:r>
          </a:p>
          <a:p>
            <a:endParaRPr lang="en-US" sz="1050" baseline="30000" dirty="0"/>
          </a:p>
        </p:txBody>
      </p:sp>
      <p:pic>
        <p:nvPicPr>
          <p:cNvPr id="8" name="Picture 7"/>
          <p:cNvPicPr>
            <a:picLocks noChangeAspect="1"/>
          </p:cNvPicPr>
          <p:nvPr/>
        </p:nvPicPr>
        <p:blipFill>
          <a:blip r:embed="rId3"/>
          <a:stretch>
            <a:fillRect/>
          </a:stretch>
        </p:blipFill>
        <p:spPr>
          <a:xfrm>
            <a:off x="838200" y="2438400"/>
            <a:ext cx="3693998" cy="3438525"/>
          </a:xfrm>
          <a:prstGeom prst="rect">
            <a:avLst/>
          </a:prstGeom>
        </p:spPr>
      </p:pic>
      <p:pic>
        <p:nvPicPr>
          <p:cNvPr id="9" name="Picture 8"/>
          <p:cNvPicPr>
            <a:picLocks noChangeAspect="1"/>
          </p:cNvPicPr>
          <p:nvPr/>
        </p:nvPicPr>
        <p:blipFill>
          <a:blip r:embed="rId4"/>
          <a:stretch>
            <a:fillRect/>
          </a:stretch>
        </p:blipFill>
        <p:spPr>
          <a:xfrm>
            <a:off x="4913198" y="2429214"/>
            <a:ext cx="3621202" cy="3415841"/>
          </a:xfrm>
          <a:prstGeom prst="rect">
            <a:avLst/>
          </a:prstGeom>
        </p:spPr>
      </p:pic>
    </p:spTree>
    <p:extLst>
      <p:ext uri="{BB962C8B-B14F-4D97-AF65-F5344CB8AC3E}">
        <p14:creationId xmlns:p14="http://schemas.microsoft.com/office/powerpoint/2010/main" val="4203472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Installation</a:t>
            </a:r>
          </a:p>
        </p:txBody>
      </p:sp>
      <p:sp>
        <p:nvSpPr>
          <p:cNvPr id="4" name="Slide Number Placeholder 3"/>
          <p:cNvSpPr>
            <a:spLocks noGrp="1"/>
          </p:cNvSpPr>
          <p:nvPr>
            <p:ph type="sldNum" sz="quarter" idx="4"/>
          </p:nvPr>
        </p:nvSpPr>
        <p:spPr/>
        <p:txBody>
          <a:bodyPr/>
          <a:lstStyle/>
          <a:p>
            <a:fld id="{179A9A4E-4C82-4D44-9372-C31BB3818094}" type="slidenum">
              <a:rPr lang="en-US" smtClean="0"/>
              <a:pPr/>
              <a:t>19</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TextBox 6"/>
          <p:cNvSpPr txBox="1"/>
          <p:nvPr/>
        </p:nvSpPr>
        <p:spPr>
          <a:xfrm>
            <a:off x="457200" y="990600"/>
            <a:ext cx="8153400" cy="1308050"/>
          </a:xfrm>
          <a:prstGeom prst="rect">
            <a:avLst/>
          </a:prstGeom>
          <a:noFill/>
        </p:spPr>
        <p:txBody>
          <a:bodyPr wrap="square" rtlCol="0">
            <a:spAutoFit/>
          </a:bodyPr>
          <a:lstStyle/>
          <a:p>
            <a:pPr algn="just"/>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a:t>Click “Yes” in the popup dialog </a:t>
            </a:r>
            <a:r>
              <a:rPr lang="en-US" altLang="zh-CN" dirty="0"/>
              <a:t>box</a:t>
            </a:r>
            <a:r>
              <a:rPr lang="en-US" dirty="0"/>
              <a:t>.</a:t>
            </a:r>
          </a:p>
          <a:p>
            <a:r>
              <a:rPr lang="en-US" dirty="0"/>
              <a:t> </a:t>
            </a:r>
          </a:p>
          <a:p>
            <a:endParaRPr lang="en-US" sz="1050" baseline="30000" dirty="0"/>
          </a:p>
        </p:txBody>
      </p:sp>
      <p:pic>
        <p:nvPicPr>
          <p:cNvPr id="10" name="Picture 9"/>
          <p:cNvPicPr>
            <a:picLocks noChangeAspect="1"/>
          </p:cNvPicPr>
          <p:nvPr/>
        </p:nvPicPr>
        <p:blipFill>
          <a:blip r:embed="rId3"/>
          <a:stretch>
            <a:fillRect/>
          </a:stretch>
        </p:blipFill>
        <p:spPr>
          <a:xfrm>
            <a:off x="2307817" y="2514600"/>
            <a:ext cx="4250831" cy="3200400"/>
          </a:xfrm>
          <a:prstGeom prst="rect">
            <a:avLst/>
          </a:prstGeom>
        </p:spPr>
      </p:pic>
    </p:spTree>
    <p:extLst>
      <p:ext uri="{BB962C8B-B14F-4D97-AF65-F5344CB8AC3E}">
        <p14:creationId xmlns:p14="http://schemas.microsoft.com/office/powerpoint/2010/main" val="235981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89252-64D9-3EA5-5F4C-C1368B0117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D71B54-6FEC-EED3-C431-57D213677E1D}"/>
              </a:ext>
            </a:extLst>
          </p:cNvPr>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Contents</a:t>
            </a:r>
          </a:p>
        </p:txBody>
      </p:sp>
      <p:sp>
        <p:nvSpPr>
          <p:cNvPr id="4" name="Slide Number Placeholder 3">
            <a:extLst>
              <a:ext uri="{FF2B5EF4-FFF2-40B4-BE49-F238E27FC236}">
                <a16:creationId xmlns:a16="http://schemas.microsoft.com/office/drawing/2014/main" id="{6D451349-906F-6772-0E3B-DBD9640A53E6}"/>
              </a:ext>
            </a:extLst>
          </p:cNvPr>
          <p:cNvSpPr>
            <a:spLocks noGrp="1"/>
          </p:cNvSpPr>
          <p:nvPr>
            <p:ph type="sldNum" sz="quarter" idx="4"/>
          </p:nvPr>
        </p:nvSpPr>
        <p:spPr/>
        <p:txBody>
          <a:bodyPr/>
          <a:lstStyle/>
          <a:p>
            <a:fld id="{179A9A4E-4C82-4D44-9372-C31BB3818094}" type="slidenum">
              <a:rPr lang="en-US" smtClean="0"/>
              <a:pPr/>
              <a:t>2</a:t>
            </a:fld>
            <a:endParaRPr lang="en-US" dirty="0"/>
          </a:p>
        </p:txBody>
      </p:sp>
      <p:sp>
        <p:nvSpPr>
          <p:cNvPr id="5" name="Text Placeholder 4">
            <a:extLst>
              <a:ext uri="{FF2B5EF4-FFF2-40B4-BE49-F238E27FC236}">
                <a16:creationId xmlns:a16="http://schemas.microsoft.com/office/drawing/2014/main" id="{668AA5C8-BDD2-7D10-670E-774344FDE5E2}"/>
              </a:ext>
            </a:extLst>
          </p:cNvPr>
          <p:cNvSpPr>
            <a:spLocks noGrp="1"/>
          </p:cNvSpPr>
          <p:nvPr>
            <p:ph type="body" sz="quarter" idx="10"/>
          </p:nvPr>
        </p:nvSpPr>
        <p:spPr/>
        <p:txBody>
          <a:bodyPr/>
          <a:lstStyle/>
          <a:p>
            <a:r>
              <a:rPr lang="en-US" dirty="0" err="1"/>
              <a:t>ECpE</a:t>
            </a:r>
            <a:r>
              <a:rPr lang="en-US" dirty="0"/>
              <a:t> Department</a:t>
            </a:r>
          </a:p>
          <a:p>
            <a:endParaRPr lang="en-US" dirty="0"/>
          </a:p>
        </p:txBody>
      </p:sp>
      <p:sp>
        <p:nvSpPr>
          <p:cNvPr id="8" name="Content Placeholder 2">
            <a:extLst>
              <a:ext uri="{FF2B5EF4-FFF2-40B4-BE49-F238E27FC236}">
                <a16:creationId xmlns:a16="http://schemas.microsoft.com/office/drawing/2014/main" id="{F399AF98-CE89-542B-3F18-53871ED3195C}"/>
              </a:ext>
            </a:extLst>
          </p:cNvPr>
          <p:cNvSpPr>
            <a:spLocks noGrp="1"/>
          </p:cNvSpPr>
          <p:nvPr>
            <p:ph idx="1"/>
          </p:nvPr>
        </p:nvSpPr>
        <p:spPr>
          <a:xfrm>
            <a:off x="762000" y="1447800"/>
            <a:ext cx="7239000" cy="3774599"/>
          </a:xfrm>
        </p:spPr>
        <p:txBody>
          <a:bodyPr>
            <a:normAutofit/>
          </a:bodyPr>
          <a:lstStyle/>
          <a:p>
            <a:pPr>
              <a:lnSpc>
                <a:spcPct val="200000"/>
              </a:lnSpc>
              <a:buFont typeface="Wingdings" panose="05000000000000000000" pitchFamily="2" charset="2"/>
              <a:buChar char="q"/>
            </a:pPr>
            <a:r>
              <a:rPr lang="en-US" sz="2100" dirty="0">
                <a:solidFill>
                  <a:srgbClr val="C00000"/>
                </a:solidFill>
                <a:latin typeface="Times New Roman" panose="02020603050405020304" pitchFamily="18" charset="0"/>
                <a:cs typeface="Times New Roman" panose="02020603050405020304" pitchFamily="18" charset="0"/>
              </a:rPr>
              <a:t>General introduction of </a:t>
            </a:r>
            <a:r>
              <a:rPr lang="en-US" sz="2100" dirty="0" err="1">
                <a:solidFill>
                  <a:srgbClr val="C00000"/>
                </a:solidFill>
                <a:latin typeface="Times New Roman" panose="02020603050405020304" pitchFamily="18" charset="0"/>
                <a:cs typeface="Times New Roman" panose="02020603050405020304" pitchFamily="18" charset="0"/>
              </a:rPr>
              <a:t>OpenDSS</a:t>
            </a:r>
            <a:endParaRPr lang="en-US" sz="2100" dirty="0">
              <a:solidFill>
                <a:srgbClr val="C00000"/>
              </a:solidFill>
              <a:latin typeface="Times New Roman" panose="02020603050405020304" pitchFamily="18" charset="0"/>
              <a:cs typeface="Times New Roman" panose="02020603050405020304" pitchFamily="18" charset="0"/>
            </a:endParaRPr>
          </a:p>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Installation &amp; User interface</a:t>
            </a:r>
          </a:p>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Workflow</a:t>
            </a:r>
          </a:p>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Overall concept</a:t>
            </a:r>
          </a:p>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Overall structure of solving power flow</a:t>
            </a:r>
          </a:p>
        </p:txBody>
      </p:sp>
    </p:spTree>
    <p:extLst>
      <p:ext uri="{BB962C8B-B14F-4D97-AF65-F5344CB8AC3E}">
        <p14:creationId xmlns:p14="http://schemas.microsoft.com/office/powerpoint/2010/main" val="553696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Installation</a:t>
            </a:r>
          </a:p>
        </p:txBody>
      </p:sp>
      <p:sp>
        <p:nvSpPr>
          <p:cNvPr id="4" name="Slide Number Placeholder 3"/>
          <p:cNvSpPr>
            <a:spLocks noGrp="1"/>
          </p:cNvSpPr>
          <p:nvPr>
            <p:ph type="sldNum" sz="quarter" idx="4"/>
          </p:nvPr>
        </p:nvSpPr>
        <p:spPr/>
        <p:txBody>
          <a:bodyPr/>
          <a:lstStyle/>
          <a:p>
            <a:fld id="{179A9A4E-4C82-4D44-9372-C31BB3818094}" type="slidenum">
              <a:rPr lang="en-US" smtClean="0"/>
              <a:pPr/>
              <a:t>20</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TextBox 6"/>
          <p:cNvSpPr txBox="1"/>
          <p:nvPr/>
        </p:nvSpPr>
        <p:spPr>
          <a:xfrm>
            <a:off x="457200" y="990600"/>
            <a:ext cx="8153400" cy="1308050"/>
          </a:xfrm>
          <a:prstGeom prst="rect">
            <a:avLst/>
          </a:prstGeom>
          <a:noFill/>
        </p:spPr>
        <p:txBody>
          <a:bodyPr wrap="square" rtlCol="0">
            <a:spAutoFit/>
          </a:bodyPr>
          <a:lstStyle/>
          <a:p>
            <a:pPr algn="just"/>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a:t>Click “Next” button.</a:t>
            </a:r>
          </a:p>
          <a:p>
            <a:r>
              <a:rPr lang="en-US" dirty="0"/>
              <a:t> </a:t>
            </a:r>
          </a:p>
          <a:p>
            <a:endParaRPr lang="en-US" sz="1050" baseline="30000" dirty="0"/>
          </a:p>
        </p:txBody>
      </p:sp>
      <p:pic>
        <p:nvPicPr>
          <p:cNvPr id="3" name="Picture 2"/>
          <p:cNvPicPr>
            <a:picLocks noChangeAspect="1"/>
          </p:cNvPicPr>
          <p:nvPr/>
        </p:nvPicPr>
        <p:blipFill>
          <a:blip r:embed="rId3"/>
          <a:stretch>
            <a:fillRect/>
          </a:stretch>
        </p:blipFill>
        <p:spPr>
          <a:xfrm>
            <a:off x="2166937" y="2133600"/>
            <a:ext cx="4733925" cy="3705225"/>
          </a:xfrm>
          <a:prstGeom prst="rect">
            <a:avLst/>
          </a:prstGeom>
        </p:spPr>
      </p:pic>
    </p:spTree>
    <p:extLst>
      <p:ext uri="{BB962C8B-B14F-4D97-AF65-F5344CB8AC3E}">
        <p14:creationId xmlns:p14="http://schemas.microsoft.com/office/powerpoint/2010/main" val="3180209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Installation</a:t>
            </a:r>
          </a:p>
        </p:txBody>
      </p:sp>
      <p:sp>
        <p:nvSpPr>
          <p:cNvPr id="4" name="Slide Number Placeholder 3"/>
          <p:cNvSpPr>
            <a:spLocks noGrp="1"/>
          </p:cNvSpPr>
          <p:nvPr>
            <p:ph type="sldNum" sz="quarter" idx="4"/>
          </p:nvPr>
        </p:nvSpPr>
        <p:spPr/>
        <p:txBody>
          <a:bodyPr/>
          <a:lstStyle/>
          <a:p>
            <a:fld id="{179A9A4E-4C82-4D44-9372-C31BB3818094}" type="slidenum">
              <a:rPr lang="en-US" smtClean="0"/>
              <a:pPr/>
              <a:t>21</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TextBox 6"/>
          <p:cNvSpPr txBox="1"/>
          <p:nvPr/>
        </p:nvSpPr>
        <p:spPr>
          <a:xfrm>
            <a:off x="457200" y="990600"/>
            <a:ext cx="8153400" cy="1677382"/>
          </a:xfrm>
          <a:prstGeom prst="rect">
            <a:avLst/>
          </a:prstGeom>
          <a:noFill/>
        </p:spPr>
        <p:txBody>
          <a:bodyPr wrap="square" rtlCol="0">
            <a:spAutoFit/>
          </a:bodyPr>
          <a:lstStyle/>
          <a:p>
            <a:pPr algn="just"/>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a:t>Select “I accept the terms of the license agreement” and click “Next”.</a:t>
            </a:r>
          </a:p>
          <a:p>
            <a:r>
              <a:rPr lang="en-US" dirty="0"/>
              <a:t> </a:t>
            </a:r>
          </a:p>
          <a:p>
            <a:endParaRPr lang="en-US" sz="1050" baseline="30000" dirty="0"/>
          </a:p>
        </p:txBody>
      </p:sp>
      <p:pic>
        <p:nvPicPr>
          <p:cNvPr id="6" name="Picture 5"/>
          <p:cNvPicPr>
            <a:picLocks noChangeAspect="1"/>
          </p:cNvPicPr>
          <p:nvPr/>
        </p:nvPicPr>
        <p:blipFill>
          <a:blip r:embed="rId3"/>
          <a:stretch>
            <a:fillRect/>
          </a:stretch>
        </p:blipFill>
        <p:spPr>
          <a:xfrm>
            <a:off x="1885950" y="2282174"/>
            <a:ext cx="4914900" cy="3819525"/>
          </a:xfrm>
          <a:prstGeom prst="rect">
            <a:avLst/>
          </a:prstGeom>
        </p:spPr>
      </p:pic>
    </p:spTree>
    <p:extLst>
      <p:ext uri="{BB962C8B-B14F-4D97-AF65-F5344CB8AC3E}">
        <p14:creationId xmlns:p14="http://schemas.microsoft.com/office/powerpoint/2010/main" val="2679342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Installation</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TextBox 6"/>
          <p:cNvSpPr txBox="1"/>
          <p:nvPr/>
        </p:nvSpPr>
        <p:spPr>
          <a:xfrm>
            <a:off x="457200" y="990600"/>
            <a:ext cx="8153400" cy="1308050"/>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Click “Next”.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30000" noProof="0" dirty="0">
              <a:ln>
                <a:noFill/>
              </a:ln>
              <a:solidFill>
                <a:srgbClr val="000000"/>
              </a:solidFill>
              <a:effectLst/>
              <a:uLnTx/>
              <a:uFillTx/>
              <a:latin typeface="Times" charset="0"/>
              <a:ea typeface="+mn-ea"/>
              <a:cs typeface="+mn-cs"/>
            </a:endParaRPr>
          </a:p>
        </p:txBody>
      </p:sp>
      <p:pic>
        <p:nvPicPr>
          <p:cNvPr id="8" name="Picture 7"/>
          <p:cNvPicPr>
            <a:picLocks noChangeAspect="1"/>
          </p:cNvPicPr>
          <p:nvPr/>
        </p:nvPicPr>
        <p:blipFill>
          <a:blip r:embed="rId3"/>
          <a:stretch>
            <a:fillRect/>
          </a:stretch>
        </p:blipFill>
        <p:spPr>
          <a:xfrm>
            <a:off x="2181225" y="2253134"/>
            <a:ext cx="4705350" cy="3829050"/>
          </a:xfrm>
          <a:prstGeom prst="rect">
            <a:avLst/>
          </a:prstGeom>
        </p:spPr>
      </p:pic>
    </p:spTree>
    <p:extLst>
      <p:ext uri="{BB962C8B-B14F-4D97-AF65-F5344CB8AC3E}">
        <p14:creationId xmlns:p14="http://schemas.microsoft.com/office/powerpoint/2010/main" val="2519664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Installation</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TextBox 6"/>
          <p:cNvSpPr txBox="1"/>
          <p:nvPr/>
        </p:nvSpPr>
        <p:spPr>
          <a:xfrm>
            <a:off x="457200" y="990600"/>
            <a:ext cx="8153400" cy="2046714"/>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dirty="0">
                <a:solidFill>
                  <a:srgbClr val="000000"/>
                </a:solidFill>
              </a:rPr>
              <a:t>Then,</a:t>
            </a:r>
            <a:r>
              <a:rPr kumimoji="0" lang="en-US" sz="2400" b="0" i="0" u="none" strike="noStrike" kern="1200" cap="none" spc="0" normalizeH="0" baseline="0" noProof="0" dirty="0">
                <a:ln>
                  <a:noFill/>
                </a:ln>
                <a:solidFill>
                  <a:srgbClr val="000000"/>
                </a:solidFill>
                <a:effectLst/>
                <a:uLnTx/>
                <a:uFillTx/>
                <a:latin typeface="Times" charset="0"/>
                <a:ea typeface="+mn-ea"/>
                <a:cs typeface="+mn-cs"/>
              </a:rPr>
              <a:t> a dialog box like the picture</a:t>
            </a:r>
            <a:r>
              <a:rPr kumimoji="0" lang="en-US" sz="2400" b="0" i="0" u="none" strike="noStrike" kern="1200" cap="none" spc="0" normalizeH="0" noProof="0" dirty="0">
                <a:ln>
                  <a:noFill/>
                </a:ln>
                <a:solidFill>
                  <a:srgbClr val="000000"/>
                </a:solidFill>
                <a:effectLst/>
                <a:uLnTx/>
                <a:uFillTx/>
                <a:latin typeface="Times" charset="0"/>
                <a:ea typeface="+mn-ea"/>
                <a:cs typeface="+mn-cs"/>
              </a:rPr>
              <a:t> </a:t>
            </a:r>
            <a:r>
              <a:rPr lang="en-US" dirty="0">
                <a:solidFill>
                  <a:srgbClr val="000000"/>
                </a:solidFill>
              </a:rPr>
              <a:t>on the left will appear. Click the red cross and select “Will be installed on local hard drive”.</a:t>
            </a:r>
            <a:endParaRPr kumimoji="0" lang="en-US" sz="24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30000" noProof="0" dirty="0">
              <a:ln>
                <a:noFill/>
              </a:ln>
              <a:solidFill>
                <a:srgbClr val="000000"/>
              </a:solidFill>
              <a:effectLst/>
              <a:uLnTx/>
              <a:uFillTx/>
              <a:latin typeface="Times" charset="0"/>
              <a:ea typeface="+mn-ea"/>
              <a:cs typeface="+mn-cs"/>
            </a:endParaRPr>
          </a:p>
        </p:txBody>
      </p:sp>
      <p:pic>
        <p:nvPicPr>
          <p:cNvPr id="3" name="Picture 2"/>
          <p:cNvPicPr>
            <a:picLocks noChangeAspect="1"/>
          </p:cNvPicPr>
          <p:nvPr/>
        </p:nvPicPr>
        <p:blipFill>
          <a:blip r:embed="rId3"/>
          <a:stretch>
            <a:fillRect/>
          </a:stretch>
        </p:blipFill>
        <p:spPr>
          <a:xfrm>
            <a:off x="152400" y="2484438"/>
            <a:ext cx="4171627" cy="3261454"/>
          </a:xfrm>
          <a:prstGeom prst="rect">
            <a:avLst/>
          </a:prstGeom>
        </p:spPr>
      </p:pic>
      <p:pic>
        <p:nvPicPr>
          <p:cNvPr id="6" name="Picture 5"/>
          <p:cNvPicPr>
            <a:picLocks noChangeAspect="1"/>
          </p:cNvPicPr>
          <p:nvPr/>
        </p:nvPicPr>
        <p:blipFill>
          <a:blip r:embed="rId4"/>
          <a:stretch>
            <a:fillRect/>
          </a:stretch>
        </p:blipFill>
        <p:spPr>
          <a:xfrm>
            <a:off x="4828458" y="2505760"/>
            <a:ext cx="4239342" cy="3285440"/>
          </a:xfrm>
          <a:prstGeom prst="rect">
            <a:avLst/>
          </a:prstGeom>
        </p:spPr>
      </p:pic>
    </p:spTree>
    <p:extLst>
      <p:ext uri="{BB962C8B-B14F-4D97-AF65-F5344CB8AC3E}">
        <p14:creationId xmlns:p14="http://schemas.microsoft.com/office/powerpoint/2010/main" val="3249909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Installation</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TextBox 6"/>
          <p:cNvSpPr txBox="1"/>
          <p:nvPr/>
        </p:nvSpPr>
        <p:spPr>
          <a:xfrm>
            <a:off x="457200" y="990600"/>
            <a:ext cx="8153400" cy="1677382"/>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dirty="0">
                <a:solidFill>
                  <a:srgbClr val="000000"/>
                </a:solidFill>
              </a:rPr>
              <a:t>Choose the directory where you want to install and click “Next”. </a:t>
            </a:r>
            <a:endParaRPr kumimoji="0" lang="en-US" sz="24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30000" noProof="0" dirty="0">
              <a:ln>
                <a:noFill/>
              </a:ln>
              <a:solidFill>
                <a:srgbClr val="000000"/>
              </a:solidFill>
              <a:effectLst/>
              <a:uLnTx/>
              <a:uFillTx/>
              <a:latin typeface="Times" charset="0"/>
              <a:ea typeface="+mn-ea"/>
              <a:cs typeface="+mn-cs"/>
            </a:endParaRPr>
          </a:p>
        </p:txBody>
      </p:sp>
      <p:pic>
        <p:nvPicPr>
          <p:cNvPr id="8" name="Picture 7"/>
          <p:cNvPicPr>
            <a:picLocks noChangeAspect="1"/>
          </p:cNvPicPr>
          <p:nvPr/>
        </p:nvPicPr>
        <p:blipFill>
          <a:blip r:embed="rId3"/>
          <a:stretch>
            <a:fillRect/>
          </a:stretch>
        </p:blipFill>
        <p:spPr>
          <a:xfrm>
            <a:off x="2028825" y="2286825"/>
            <a:ext cx="4629150" cy="3610737"/>
          </a:xfrm>
          <a:prstGeom prst="rect">
            <a:avLst/>
          </a:prstGeom>
        </p:spPr>
      </p:pic>
    </p:spTree>
    <p:extLst>
      <p:ext uri="{BB962C8B-B14F-4D97-AF65-F5344CB8AC3E}">
        <p14:creationId xmlns:p14="http://schemas.microsoft.com/office/powerpoint/2010/main" val="1893804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Installation</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TextBox 6"/>
          <p:cNvSpPr txBox="1"/>
          <p:nvPr/>
        </p:nvSpPr>
        <p:spPr>
          <a:xfrm>
            <a:off x="457200" y="990600"/>
            <a:ext cx="8153400" cy="1308050"/>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dirty="0">
                <a:solidFill>
                  <a:srgbClr val="000000"/>
                </a:solidFill>
              </a:rPr>
              <a:t>Click “Next”. </a:t>
            </a:r>
            <a:endParaRPr kumimoji="0" lang="en-US" sz="24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30000" noProof="0" dirty="0">
              <a:ln>
                <a:noFill/>
              </a:ln>
              <a:solidFill>
                <a:srgbClr val="000000"/>
              </a:solidFill>
              <a:effectLst/>
              <a:uLnTx/>
              <a:uFillTx/>
              <a:latin typeface="Times" charset="0"/>
              <a:ea typeface="+mn-ea"/>
              <a:cs typeface="+mn-cs"/>
            </a:endParaRPr>
          </a:p>
        </p:txBody>
      </p:sp>
      <p:pic>
        <p:nvPicPr>
          <p:cNvPr id="3" name="Picture 2"/>
          <p:cNvPicPr>
            <a:picLocks noChangeAspect="1"/>
          </p:cNvPicPr>
          <p:nvPr/>
        </p:nvPicPr>
        <p:blipFill>
          <a:blip r:embed="rId3"/>
          <a:stretch>
            <a:fillRect/>
          </a:stretch>
        </p:blipFill>
        <p:spPr>
          <a:xfrm>
            <a:off x="2157412" y="2298650"/>
            <a:ext cx="4752975" cy="3790950"/>
          </a:xfrm>
          <a:prstGeom prst="rect">
            <a:avLst/>
          </a:prstGeom>
        </p:spPr>
      </p:pic>
    </p:spTree>
    <p:extLst>
      <p:ext uri="{BB962C8B-B14F-4D97-AF65-F5344CB8AC3E}">
        <p14:creationId xmlns:p14="http://schemas.microsoft.com/office/powerpoint/2010/main" val="2612516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Installation</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TextBox 6"/>
          <p:cNvSpPr txBox="1"/>
          <p:nvPr/>
        </p:nvSpPr>
        <p:spPr>
          <a:xfrm>
            <a:off x="457200" y="990600"/>
            <a:ext cx="8153400" cy="1308050"/>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dirty="0">
                <a:solidFill>
                  <a:srgbClr val="000000"/>
                </a:solidFill>
              </a:rPr>
              <a:t>Click “Next”. </a:t>
            </a:r>
            <a:endParaRPr kumimoji="0" lang="en-US" sz="24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30000" noProof="0" dirty="0">
              <a:ln>
                <a:noFill/>
              </a:ln>
              <a:solidFill>
                <a:srgbClr val="000000"/>
              </a:solidFill>
              <a:effectLst/>
              <a:uLnTx/>
              <a:uFillTx/>
              <a:latin typeface="Times" charset="0"/>
              <a:ea typeface="+mn-ea"/>
              <a:cs typeface="+mn-cs"/>
            </a:endParaRPr>
          </a:p>
        </p:txBody>
      </p:sp>
      <p:pic>
        <p:nvPicPr>
          <p:cNvPr id="6" name="Picture 5"/>
          <p:cNvPicPr>
            <a:picLocks noChangeAspect="1"/>
          </p:cNvPicPr>
          <p:nvPr/>
        </p:nvPicPr>
        <p:blipFill>
          <a:blip r:embed="rId3"/>
          <a:stretch>
            <a:fillRect/>
          </a:stretch>
        </p:blipFill>
        <p:spPr>
          <a:xfrm>
            <a:off x="2171700" y="2113005"/>
            <a:ext cx="4724400" cy="3667125"/>
          </a:xfrm>
          <a:prstGeom prst="rect">
            <a:avLst/>
          </a:prstGeom>
        </p:spPr>
      </p:pic>
    </p:spTree>
    <p:extLst>
      <p:ext uri="{BB962C8B-B14F-4D97-AF65-F5344CB8AC3E}">
        <p14:creationId xmlns:p14="http://schemas.microsoft.com/office/powerpoint/2010/main" val="2073626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Installation</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TextBox 6"/>
          <p:cNvSpPr txBox="1"/>
          <p:nvPr/>
        </p:nvSpPr>
        <p:spPr>
          <a:xfrm>
            <a:off x="457200" y="990600"/>
            <a:ext cx="8153400" cy="1677382"/>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dirty="0">
                <a:solidFill>
                  <a:srgbClr val="000000"/>
                </a:solidFill>
              </a:rPr>
              <a:t>Click “Finish” and check if the software has been successfully installed. </a:t>
            </a:r>
            <a:endParaRPr kumimoji="0" lang="en-US" sz="24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30000" noProof="0" dirty="0">
              <a:ln>
                <a:noFill/>
              </a:ln>
              <a:solidFill>
                <a:srgbClr val="000000"/>
              </a:solidFill>
              <a:effectLst/>
              <a:uLnTx/>
              <a:uFillTx/>
              <a:latin typeface="Times" charset="0"/>
              <a:ea typeface="+mn-ea"/>
              <a:cs typeface="+mn-cs"/>
            </a:endParaRPr>
          </a:p>
        </p:txBody>
      </p:sp>
      <p:pic>
        <p:nvPicPr>
          <p:cNvPr id="3" name="Picture 2"/>
          <p:cNvPicPr>
            <a:picLocks noChangeAspect="1"/>
          </p:cNvPicPr>
          <p:nvPr/>
        </p:nvPicPr>
        <p:blipFill>
          <a:blip r:embed="rId3"/>
          <a:stretch>
            <a:fillRect/>
          </a:stretch>
        </p:blipFill>
        <p:spPr>
          <a:xfrm>
            <a:off x="2166937" y="2181225"/>
            <a:ext cx="4733925" cy="3914775"/>
          </a:xfrm>
          <a:prstGeom prst="rect">
            <a:avLst/>
          </a:prstGeom>
        </p:spPr>
      </p:pic>
    </p:spTree>
    <p:extLst>
      <p:ext uri="{BB962C8B-B14F-4D97-AF65-F5344CB8AC3E}">
        <p14:creationId xmlns:p14="http://schemas.microsoft.com/office/powerpoint/2010/main" val="613807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Installation</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TextBox 6"/>
          <p:cNvSpPr txBox="1"/>
          <p:nvPr/>
        </p:nvSpPr>
        <p:spPr>
          <a:xfrm>
            <a:off x="457200" y="990600"/>
            <a:ext cx="8153400" cy="1308050"/>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dirty="0">
                <a:solidFill>
                  <a:srgbClr val="000000"/>
                </a:solidFill>
              </a:rPr>
              <a:t>If successful, an interface like below will appear. </a:t>
            </a:r>
            <a:endParaRPr kumimoji="0" lang="en-US" sz="24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30000" noProof="0" dirty="0">
              <a:ln>
                <a:noFill/>
              </a:ln>
              <a:solidFill>
                <a:srgbClr val="000000"/>
              </a:solidFill>
              <a:effectLst/>
              <a:uLnTx/>
              <a:uFillTx/>
              <a:latin typeface="Times" charset="0"/>
              <a:ea typeface="+mn-ea"/>
              <a:cs typeface="+mn-cs"/>
            </a:endParaRPr>
          </a:p>
        </p:txBody>
      </p:sp>
      <p:pic>
        <p:nvPicPr>
          <p:cNvPr id="6" name="Picture 5"/>
          <p:cNvPicPr>
            <a:picLocks noChangeAspect="1"/>
          </p:cNvPicPr>
          <p:nvPr/>
        </p:nvPicPr>
        <p:blipFill>
          <a:blip r:embed="rId3"/>
          <a:stretch>
            <a:fillRect/>
          </a:stretch>
        </p:blipFill>
        <p:spPr>
          <a:xfrm>
            <a:off x="571500" y="1849129"/>
            <a:ext cx="7924800" cy="4208342"/>
          </a:xfrm>
          <a:prstGeom prst="rect">
            <a:avLst/>
          </a:prstGeom>
        </p:spPr>
      </p:pic>
    </p:spTree>
    <p:extLst>
      <p:ext uri="{BB962C8B-B14F-4D97-AF65-F5344CB8AC3E}">
        <p14:creationId xmlns:p14="http://schemas.microsoft.com/office/powerpoint/2010/main" val="1414451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User Interface</a:t>
            </a:r>
          </a:p>
        </p:txBody>
      </p:sp>
      <p:sp>
        <p:nvSpPr>
          <p:cNvPr id="4" name="Slide Number Placeholder 3"/>
          <p:cNvSpPr>
            <a:spLocks noGrp="1"/>
          </p:cNvSpPr>
          <p:nvPr>
            <p:ph type="sldNum" sz="quarter" idx="4"/>
          </p:nvPr>
        </p:nvSpPr>
        <p:spPr/>
        <p:txBody>
          <a:bodyPr/>
          <a:lstStyle/>
          <a:p>
            <a:fld id="{179A9A4E-4C82-4D44-9372-C31BB3818094}" type="slidenum">
              <a:rPr lang="en-US" smtClean="0"/>
              <a:pPr/>
              <a:t>29</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TextBox 6"/>
          <p:cNvSpPr txBox="1"/>
          <p:nvPr/>
        </p:nvSpPr>
        <p:spPr>
          <a:xfrm>
            <a:off x="457200" y="1130350"/>
            <a:ext cx="8153400" cy="1308050"/>
          </a:xfrm>
          <a:prstGeom prst="rect">
            <a:avLst/>
          </a:prstGeom>
          <a:noFill/>
        </p:spPr>
        <p:txBody>
          <a:bodyPr wrap="square" rtlCol="0">
            <a:spAutoFit/>
          </a:bodyPr>
          <a:lstStyle/>
          <a:p>
            <a:pPr marL="342900" lvl="0" indent="-342900">
              <a:buFont typeface="Arial" panose="020B0604020202020204" pitchFamily="34" charset="0"/>
              <a:buChar char="•"/>
            </a:pPr>
            <a:r>
              <a:rPr lang="en-US" dirty="0">
                <a:solidFill>
                  <a:srgbClr val="000000"/>
                </a:solidFill>
              </a:rPr>
              <a:t>When opening </a:t>
            </a:r>
            <a:r>
              <a:rPr lang="en-US" dirty="0" err="1">
                <a:solidFill>
                  <a:srgbClr val="000000"/>
                </a:solidFill>
              </a:rPr>
              <a:t>OpenDSS</a:t>
            </a:r>
            <a:r>
              <a:rPr lang="en-US" dirty="0">
                <a:solidFill>
                  <a:srgbClr val="000000"/>
                </a:solidFill>
              </a:rPr>
              <a:t>, the user is greeted with the following window:</a:t>
            </a:r>
            <a:endParaRPr lang="en-US" dirty="0"/>
          </a:p>
          <a:p>
            <a:r>
              <a:rPr lang="en-US" dirty="0"/>
              <a:t> </a:t>
            </a:r>
          </a:p>
          <a:p>
            <a:endParaRPr lang="en-US" sz="1050" baseline="30000" dirty="0"/>
          </a:p>
        </p:txBody>
      </p:sp>
      <p:pic>
        <p:nvPicPr>
          <p:cNvPr id="3" name="Picture 2"/>
          <p:cNvPicPr>
            <a:picLocks noChangeAspect="1"/>
          </p:cNvPicPr>
          <p:nvPr/>
        </p:nvPicPr>
        <p:blipFill>
          <a:blip r:embed="rId3"/>
          <a:stretch>
            <a:fillRect/>
          </a:stretch>
        </p:blipFill>
        <p:spPr>
          <a:xfrm>
            <a:off x="304800" y="2057092"/>
            <a:ext cx="8573626" cy="4023033"/>
          </a:xfrm>
          <a:prstGeom prst="rect">
            <a:avLst/>
          </a:prstGeom>
        </p:spPr>
      </p:pic>
    </p:spTree>
    <p:extLst>
      <p:ext uri="{BB962C8B-B14F-4D97-AF65-F5344CB8AC3E}">
        <p14:creationId xmlns:p14="http://schemas.microsoft.com/office/powerpoint/2010/main" val="1203860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092" y="76200"/>
            <a:ext cx="7772400" cy="704478"/>
          </a:xfrm>
        </p:spPr>
        <p:txBody>
          <a:bodyPr/>
          <a:lstStyle/>
          <a:p>
            <a:r>
              <a:rPr lang="en-US" sz="4000" dirty="0">
                <a:latin typeface="Times New Roman" panose="02020603050405020304" pitchFamily="18" charset="0"/>
                <a:cs typeface="Times New Roman" panose="02020603050405020304" pitchFamily="18" charset="0"/>
              </a:rPr>
              <a:t>Introduction</a:t>
            </a:r>
          </a:p>
        </p:txBody>
      </p:sp>
      <p:sp>
        <p:nvSpPr>
          <p:cNvPr id="4" name="Slide Number Placeholder 3"/>
          <p:cNvSpPr>
            <a:spLocks noGrp="1"/>
          </p:cNvSpPr>
          <p:nvPr>
            <p:ph type="sldNum" sz="quarter" idx="4"/>
          </p:nvPr>
        </p:nvSpPr>
        <p:spPr/>
        <p:txBody>
          <a:bodyPr/>
          <a:lstStyle/>
          <a:p>
            <a:fld id="{179A9A4E-4C82-4D44-9372-C31BB3818094}" type="slidenum">
              <a:rPr lang="en-US" smtClean="0"/>
              <a:pPr/>
              <a:t>3</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TextBox 6"/>
          <p:cNvSpPr txBox="1"/>
          <p:nvPr/>
        </p:nvSpPr>
        <p:spPr>
          <a:xfrm>
            <a:off x="533400" y="1600200"/>
            <a:ext cx="4800600" cy="2139047"/>
          </a:xfrm>
          <a:prstGeom prst="rect">
            <a:avLst/>
          </a:prstGeom>
          <a:noFill/>
        </p:spPr>
        <p:txBody>
          <a:bodyPr wrap="square" rtlCol="0">
            <a:spAutoFit/>
          </a:bodyPr>
          <a:lstStyle/>
          <a:p>
            <a:pPr algn="just"/>
            <a:r>
              <a:rPr lang="en-US" sz="1800" dirty="0">
                <a:latin typeface="Times New Roman" panose="02020603050405020304" pitchFamily="18" charset="0"/>
                <a:cs typeface="Times New Roman" panose="02020603050405020304" pitchFamily="18" charset="0"/>
              </a:rPr>
              <a:t>The Open Distribution System Simulator (</a:t>
            </a:r>
            <a:r>
              <a:rPr lang="en-US" sz="1800" dirty="0" err="1">
                <a:latin typeface="Times New Roman" panose="02020603050405020304" pitchFamily="18" charset="0"/>
                <a:cs typeface="Times New Roman" panose="02020603050405020304" pitchFamily="18" charset="0"/>
              </a:rPr>
              <a:t>OpenDSS</a:t>
            </a:r>
            <a:r>
              <a:rPr lang="en-US" sz="1800" dirty="0">
                <a:latin typeface="Times New Roman" panose="02020603050405020304" pitchFamily="18" charset="0"/>
                <a:cs typeface="Times New Roman" panose="02020603050405020304" pitchFamily="18" charset="0"/>
              </a:rPr>
              <a:t>, or simply, DSS) is a comprehensive electrical system simulation tool for electric utility </a:t>
            </a:r>
            <a:r>
              <a:rPr lang="en-US" sz="1800" b="1" dirty="0">
                <a:latin typeface="Times New Roman" panose="02020603050405020304" pitchFamily="18" charset="0"/>
                <a:cs typeface="Times New Roman" panose="02020603050405020304" pitchFamily="18" charset="0"/>
              </a:rPr>
              <a:t>distribution systems</a:t>
            </a:r>
            <a:r>
              <a:rPr lang="en-US" sz="1800" dirty="0">
                <a:latin typeface="Times New Roman" panose="02020603050405020304" pitchFamily="18" charset="0"/>
                <a:cs typeface="Times New Roman" panose="02020603050405020304" pitchFamily="18" charset="0"/>
              </a:rPr>
              <a:t>.</a:t>
            </a:r>
          </a:p>
          <a:p>
            <a:pPr algn="just"/>
            <a:r>
              <a:rPr lang="en-US" sz="1800" dirty="0">
                <a:latin typeface="Times New Roman" panose="02020603050405020304" pitchFamily="18" charset="0"/>
                <a:cs typeface="Times New Roman" panose="02020603050405020304" pitchFamily="18" charset="0"/>
              </a:rPr>
              <a:t> </a:t>
            </a:r>
          </a:p>
          <a:p>
            <a:pPr marL="285750" indent="-285750" algn="just">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Open </a:t>
            </a:r>
            <a:r>
              <a:rPr lang="en-US" sz="1800" dirty="0">
                <a:latin typeface="Times New Roman" panose="02020603050405020304" pitchFamily="18" charset="0"/>
                <a:cs typeface="Times New Roman" panose="02020603050405020304" pitchFamily="18" charset="0"/>
                <a:sym typeface="Wingdings" panose="05000000000000000000" pitchFamily="2" charset="2"/>
              </a:rPr>
              <a:t> Open Source</a:t>
            </a:r>
          </a:p>
          <a:p>
            <a:pPr marL="285750" indent="-285750" algn="just">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sym typeface="Wingdings" panose="05000000000000000000" pitchFamily="2" charset="2"/>
              </a:rPr>
              <a:t>DSS  Distribution System Simulator</a:t>
            </a:r>
            <a:endParaRPr lang="en-US" dirty="0"/>
          </a:p>
          <a:p>
            <a:endParaRPr lang="en-US" sz="1050" baseline="30000" dirty="0"/>
          </a:p>
        </p:txBody>
      </p:sp>
      <p:sp>
        <p:nvSpPr>
          <p:cNvPr id="8" name="TextBox 7"/>
          <p:cNvSpPr txBox="1"/>
          <p:nvPr/>
        </p:nvSpPr>
        <p:spPr>
          <a:xfrm>
            <a:off x="488092" y="796678"/>
            <a:ext cx="4648200" cy="569387"/>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sym typeface="Wingdings" panose="05000000000000000000" pitchFamily="2" charset="2"/>
              </a:rPr>
              <a:t>What is </a:t>
            </a:r>
            <a:r>
              <a:rPr lang="en-US" dirty="0" err="1">
                <a:latin typeface="Times New Roman" panose="02020603050405020304" pitchFamily="18" charset="0"/>
                <a:cs typeface="Times New Roman" panose="02020603050405020304" pitchFamily="18" charset="0"/>
                <a:sym typeface="Wingdings" panose="05000000000000000000" pitchFamily="2" charset="2"/>
              </a:rPr>
              <a:t>OpenDSS</a:t>
            </a:r>
            <a:r>
              <a:rPr lang="en-US" dirty="0">
                <a:latin typeface="Times New Roman" panose="02020603050405020304" pitchFamily="18" charset="0"/>
                <a:cs typeface="Times New Roman" panose="02020603050405020304" pitchFamily="18" charset="0"/>
                <a:sym typeface="Wingdings" panose="05000000000000000000" pitchFamily="2" charset="2"/>
              </a:rPr>
              <a:t>?</a:t>
            </a:r>
            <a:endParaRPr lang="en-US" dirty="0"/>
          </a:p>
          <a:p>
            <a:endParaRPr lang="en-US" sz="1050" baseline="30000" dirty="0"/>
          </a:p>
        </p:txBody>
      </p:sp>
      <p:sp>
        <p:nvSpPr>
          <p:cNvPr id="3" name="Rectangle 2"/>
          <p:cNvSpPr/>
          <p:nvPr/>
        </p:nvSpPr>
        <p:spPr>
          <a:xfrm>
            <a:off x="381000" y="3962400"/>
            <a:ext cx="4953000" cy="1600438"/>
          </a:xfrm>
          <a:prstGeom prst="rect">
            <a:avLst/>
          </a:prstGeom>
        </p:spPr>
        <p:txBody>
          <a:bodyPr wrap="square">
            <a:spAutoFit/>
          </a:bodyPr>
          <a:lstStyle/>
          <a:p>
            <a:pPr marL="285750" indent="-285750" algn="just">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The Development of </a:t>
            </a:r>
            <a:r>
              <a:rPr lang="en-US" sz="1400" dirty="0" err="1">
                <a:latin typeface="Times New Roman" panose="02020603050405020304" pitchFamily="18" charset="0"/>
                <a:cs typeface="Times New Roman" panose="02020603050405020304" pitchFamily="18" charset="0"/>
              </a:rPr>
              <a:t>OpenDSS</a:t>
            </a:r>
            <a:r>
              <a:rPr lang="en-US" sz="1400" dirty="0">
                <a:latin typeface="Times New Roman" panose="02020603050405020304" pitchFamily="18" charset="0"/>
                <a:cs typeface="Times New Roman" panose="02020603050405020304" pitchFamily="18" charset="0"/>
              </a:rPr>
              <a:t> began in April 1997. </a:t>
            </a:r>
            <a:r>
              <a:rPr lang="en-US" sz="1400" b="1" dirty="0">
                <a:latin typeface="Times New Roman" panose="02020603050405020304" pitchFamily="18" charset="0"/>
                <a:cs typeface="Times New Roman" panose="02020603050405020304" pitchFamily="18" charset="0"/>
              </a:rPr>
              <a:t>Roger Dugan </a:t>
            </a:r>
            <a:r>
              <a:rPr lang="en-US" sz="1400" dirty="0">
                <a:latin typeface="Times New Roman" panose="02020603050405020304" pitchFamily="18" charset="0"/>
                <a:cs typeface="Times New Roman" panose="02020603050405020304" pitchFamily="18" charset="0"/>
              </a:rPr>
              <a:t>is the principal author of the software. </a:t>
            </a:r>
          </a:p>
          <a:p>
            <a:pPr marL="285750" indent="-285750" algn="just">
              <a:buFont typeface="Wingdings" panose="05000000000000000000" pitchFamily="2" charset="2"/>
              <a:buChar char="Ø"/>
            </a:pPr>
            <a:endParaRPr lang="en-US" sz="14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In 2004, the DSS had been acquired by EPRI Solutions. </a:t>
            </a:r>
          </a:p>
          <a:p>
            <a:pPr marL="285750" indent="-285750" algn="just">
              <a:buFont typeface="Wingdings" panose="05000000000000000000" pitchFamily="2" charset="2"/>
              <a:buChar char="Ø"/>
            </a:pPr>
            <a:endParaRPr lang="en-US" sz="14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In 2008, EPRI released the software under an open-source license to cooperate with other grid modernization efforts.</a:t>
            </a:r>
          </a:p>
        </p:txBody>
      </p:sp>
      <p:pic>
        <p:nvPicPr>
          <p:cNvPr id="12" name="Picture 11">
            <a:extLst>
              <a:ext uri="{FF2B5EF4-FFF2-40B4-BE49-F238E27FC236}">
                <a16:creationId xmlns:a16="http://schemas.microsoft.com/office/drawing/2014/main" id="{EC2A40BF-E705-4619-B808-66B0A09639C1}"/>
              </a:ext>
            </a:extLst>
          </p:cNvPr>
          <p:cNvPicPr>
            <a:picLocks noChangeAspect="1"/>
          </p:cNvPicPr>
          <p:nvPr/>
        </p:nvPicPr>
        <p:blipFill>
          <a:blip r:embed="rId3"/>
          <a:stretch>
            <a:fillRect/>
          </a:stretch>
        </p:blipFill>
        <p:spPr>
          <a:xfrm>
            <a:off x="5791200" y="1447800"/>
            <a:ext cx="2895033" cy="4572000"/>
          </a:xfrm>
          <a:prstGeom prst="rect">
            <a:avLst/>
          </a:prstGeom>
          <a:ln>
            <a:solidFill>
              <a:schemeClr val="tx1"/>
            </a:solidFill>
          </a:ln>
        </p:spPr>
      </p:pic>
    </p:spTree>
    <p:extLst>
      <p:ext uri="{BB962C8B-B14F-4D97-AF65-F5344CB8AC3E}">
        <p14:creationId xmlns:p14="http://schemas.microsoft.com/office/powerpoint/2010/main" val="3721381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User Interface</a:t>
            </a:r>
          </a:p>
        </p:txBody>
      </p:sp>
      <p:sp>
        <p:nvSpPr>
          <p:cNvPr id="4" name="Slide Number Placeholder 3"/>
          <p:cNvSpPr>
            <a:spLocks noGrp="1"/>
          </p:cNvSpPr>
          <p:nvPr>
            <p:ph type="sldNum" sz="quarter" idx="4"/>
          </p:nvPr>
        </p:nvSpPr>
        <p:spPr/>
        <p:txBody>
          <a:bodyPr/>
          <a:lstStyle/>
          <a:p>
            <a:fld id="{179A9A4E-4C82-4D44-9372-C31BB3818094}" type="slidenum">
              <a:rPr lang="en-US" smtClean="0"/>
              <a:pPr/>
              <a:t>30</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TextBox 6"/>
          <p:cNvSpPr txBox="1"/>
          <p:nvPr/>
        </p:nvSpPr>
        <p:spPr>
          <a:xfrm>
            <a:off x="457200" y="1130350"/>
            <a:ext cx="8153400" cy="1308050"/>
          </a:xfrm>
          <a:prstGeom prst="rect">
            <a:avLst/>
          </a:prstGeom>
          <a:noFill/>
        </p:spPr>
        <p:txBody>
          <a:bodyPr wrap="square" rtlCol="0">
            <a:spAutoFit/>
          </a:bodyPr>
          <a:lstStyle/>
          <a:p>
            <a:pPr marL="342900" lvl="0" indent="-342900">
              <a:buFont typeface="Arial" panose="020B0604020202020204" pitchFamily="34" charset="0"/>
              <a:buChar char="•"/>
            </a:pPr>
            <a:r>
              <a:rPr lang="en-US" dirty="0">
                <a:solidFill>
                  <a:srgbClr val="000000"/>
                </a:solidFill>
              </a:rPr>
              <a:t>[1] Menu Structure: which drives most of the workflow in </a:t>
            </a:r>
            <a:r>
              <a:rPr lang="en-US" dirty="0" err="1">
                <a:solidFill>
                  <a:srgbClr val="000000"/>
                </a:solidFill>
              </a:rPr>
              <a:t>OpenDSS</a:t>
            </a:r>
            <a:r>
              <a:rPr lang="en-US" dirty="0">
                <a:solidFill>
                  <a:srgbClr val="000000"/>
                </a:solidFill>
              </a:rPr>
              <a:t>.</a:t>
            </a:r>
            <a:endParaRPr lang="en-US" dirty="0"/>
          </a:p>
          <a:p>
            <a:r>
              <a:rPr lang="en-US" dirty="0"/>
              <a:t> </a:t>
            </a:r>
          </a:p>
          <a:p>
            <a:endParaRPr lang="en-US" sz="1050" baseline="30000" dirty="0"/>
          </a:p>
        </p:txBody>
      </p:sp>
      <p:pic>
        <p:nvPicPr>
          <p:cNvPr id="3" name="Picture 2"/>
          <p:cNvPicPr>
            <a:picLocks noChangeAspect="1"/>
          </p:cNvPicPr>
          <p:nvPr/>
        </p:nvPicPr>
        <p:blipFill>
          <a:blip r:embed="rId3"/>
          <a:stretch>
            <a:fillRect/>
          </a:stretch>
        </p:blipFill>
        <p:spPr>
          <a:xfrm>
            <a:off x="304800" y="1981200"/>
            <a:ext cx="8573626" cy="4023033"/>
          </a:xfrm>
          <a:prstGeom prst="rect">
            <a:avLst/>
          </a:prstGeom>
        </p:spPr>
      </p:pic>
    </p:spTree>
    <p:extLst>
      <p:ext uri="{BB962C8B-B14F-4D97-AF65-F5344CB8AC3E}">
        <p14:creationId xmlns:p14="http://schemas.microsoft.com/office/powerpoint/2010/main" val="1800881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User Interface</a:t>
            </a:r>
          </a:p>
        </p:txBody>
      </p:sp>
      <p:sp>
        <p:nvSpPr>
          <p:cNvPr id="4" name="Slide Number Placeholder 3"/>
          <p:cNvSpPr>
            <a:spLocks noGrp="1"/>
          </p:cNvSpPr>
          <p:nvPr>
            <p:ph type="sldNum" sz="quarter" idx="4"/>
          </p:nvPr>
        </p:nvSpPr>
        <p:spPr/>
        <p:txBody>
          <a:bodyPr/>
          <a:lstStyle/>
          <a:p>
            <a:fld id="{179A9A4E-4C82-4D44-9372-C31BB3818094}" type="slidenum">
              <a:rPr lang="en-US" smtClean="0"/>
              <a:pPr/>
              <a:t>31</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TextBox 6"/>
          <p:cNvSpPr txBox="1"/>
          <p:nvPr/>
        </p:nvSpPr>
        <p:spPr>
          <a:xfrm>
            <a:off x="457200" y="1130350"/>
            <a:ext cx="8153400" cy="1677382"/>
          </a:xfrm>
          <a:prstGeom prst="rect">
            <a:avLst/>
          </a:prstGeom>
          <a:noFill/>
        </p:spPr>
        <p:txBody>
          <a:bodyPr wrap="square" rtlCol="0">
            <a:spAutoFit/>
          </a:bodyPr>
          <a:lstStyle/>
          <a:p>
            <a:pPr marL="342900" lvl="0" indent="-342900">
              <a:buFont typeface="Arial" panose="020B0604020202020204" pitchFamily="34" charset="0"/>
              <a:buChar char="•"/>
            </a:pPr>
            <a:r>
              <a:rPr lang="en-US" dirty="0">
                <a:solidFill>
                  <a:srgbClr val="000000"/>
                </a:solidFill>
              </a:rPr>
              <a:t>[1] Menu Structure:</a:t>
            </a:r>
          </a:p>
          <a:p>
            <a:pPr lvl="0"/>
            <a:r>
              <a:rPr lang="en-US" dirty="0">
                <a:solidFill>
                  <a:srgbClr val="000000"/>
                </a:solidFill>
              </a:rPr>
              <a:t>          -- Do: the “Selected Line(s)” is commonly used, it is like   	  “Run” .</a:t>
            </a:r>
            <a:endParaRPr lang="en-US" dirty="0"/>
          </a:p>
          <a:p>
            <a:r>
              <a:rPr lang="en-US" dirty="0"/>
              <a:t> </a:t>
            </a:r>
          </a:p>
          <a:p>
            <a:endParaRPr lang="en-US" sz="1050" baseline="30000" dirty="0"/>
          </a:p>
        </p:txBody>
      </p:sp>
      <p:pic>
        <p:nvPicPr>
          <p:cNvPr id="6" name="Picture 5"/>
          <p:cNvPicPr>
            <a:picLocks noChangeAspect="1"/>
          </p:cNvPicPr>
          <p:nvPr/>
        </p:nvPicPr>
        <p:blipFill>
          <a:blip r:embed="rId3"/>
          <a:stretch>
            <a:fillRect/>
          </a:stretch>
        </p:blipFill>
        <p:spPr>
          <a:xfrm>
            <a:off x="3124200" y="2438400"/>
            <a:ext cx="2632088" cy="2692440"/>
          </a:xfrm>
          <a:prstGeom prst="rect">
            <a:avLst/>
          </a:prstGeom>
        </p:spPr>
      </p:pic>
    </p:spTree>
    <p:extLst>
      <p:ext uri="{BB962C8B-B14F-4D97-AF65-F5344CB8AC3E}">
        <p14:creationId xmlns:p14="http://schemas.microsoft.com/office/powerpoint/2010/main" val="1616750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User Interface</a:t>
            </a:r>
          </a:p>
        </p:txBody>
      </p:sp>
      <p:sp>
        <p:nvSpPr>
          <p:cNvPr id="4" name="Slide Number Placeholder 3"/>
          <p:cNvSpPr>
            <a:spLocks noGrp="1"/>
          </p:cNvSpPr>
          <p:nvPr>
            <p:ph type="sldNum" sz="quarter" idx="4"/>
          </p:nvPr>
        </p:nvSpPr>
        <p:spPr/>
        <p:txBody>
          <a:bodyPr/>
          <a:lstStyle/>
          <a:p>
            <a:fld id="{179A9A4E-4C82-4D44-9372-C31BB3818094}" type="slidenum">
              <a:rPr lang="en-US" smtClean="0"/>
              <a:pPr/>
              <a:t>32</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TextBox 6"/>
          <p:cNvSpPr txBox="1"/>
          <p:nvPr/>
        </p:nvSpPr>
        <p:spPr>
          <a:xfrm>
            <a:off x="457200" y="1130350"/>
            <a:ext cx="8153400" cy="1677382"/>
          </a:xfrm>
          <a:prstGeom prst="rect">
            <a:avLst/>
          </a:prstGeom>
          <a:noFill/>
        </p:spPr>
        <p:txBody>
          <a:bodyPr wrap="square" rtlCol="0">
            <a:spAutoFit/>
          </a:bodyPr>
          <a:lstStyle/>
          <a:p>
            <a:pPr marL="342900" lvl="0" indent="-342900">
              <a:buFont typeface="Arial" panose="020B0604020202020204" pitchFamily="34" charset="0"/>
              <a:buChar char="•"/>
            </a:pPr>
            <a:r>
              <a:rPr lang="en-US" dirty="0">
                <a:solidFill>
                  <a:srgbClr val="000000"/>
                </a:solidFill>
              </a:rPr>
              <a:t>[1] Menu Structure:</a:t>
            </a:r>
          </a:p>
          <a:p>
            <a:pPr lvl="0"/>
            <a:r>
              <a:rPr lang="en-US" dirty="0">
                <a:solidFill>
                  <a:srgbClr val="000000"/>
                </a:solidFill>
              </a:rPr>
              <a:t>          -- “Set”: It allows us to set any solution parameter that can 	  be set via the options scripting command.</a:t>
            </a:r>
            <a:endParaRPr lang="en-US" dirty="0"/>
          </a:p>
          <a:p>
            <a:r>
              <a:rPr lang="en-US" dirty="0"/>
              <a:t> </a:t>
            </a:r>
          </a:p>
          <a:p>
            <a:endParaRPr lang="en-US" sz="1050" baseline="30000" dirty="0"/>
          </a:p>
        </p:txBody>
      </p:sp>
      <p:pic>
        <p:nvPicPr>
          <p:cNvPr id="3" name="Picture 2"/>
          <p:cNvPicPr>
            <a:picLocks noChangeAspect="1"/>
          </p:cNvPicPr>
          <p:nvPr/>
        </p:nvPicPr>
        <p:blipFill>
          <a:blip r:embed="rId3"/>
          <a:stretch>
            <a:fillRect/>
          </a:stretch>
        </p:blipFill>
        <p:spPr>
          <a:xfrm>
            <a:off x="3164437" y="2396245"/>
            <a:ext cx="2738925" cy="3683880"/>
          </a:xfrm>
          <a:prstGeom prst="rect">
            <a:avLst/>
          </a:prstGeom>
        </p:spPr>
      </p:pic>
    </p:spTree>
    <p:extLst>
      <p:ext uri="{BB962C8B-B14F-4D97-AF65-F5344CB8AC3E}">
        <p14:creationId xmlns:p14="http://schemas.microsoft.com/office/powerpoint/2010/main" val="1823309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User Interface</a:t>
            </a:r>
          </a:p>
        </p:txBody>
      </p:sp>
      <p:sp>
        <p:nvSpPr>
          <p:cNvPr id="4" name="Slide Number Placeholder 3"/>
          <p:cNvSpPr>
            <a:spLocks noGrp="1"/>
          </p:cNvSpPr>
          <p:nvPr>
            <p:ph type="sldNum" sz="quarter" idx="4"/>
          </p:nvPr>
        </p:nvSpPr>
        <p:spPr/>
        <p:txBody>
          <a:bodyPr/>
          <a:lstStyle/>
          <a:p>
            <a:fld id="{179A9A4E-4C82-4D44-9372-C31BB3818094}" type="slidenum">
              <a:rPr lang="en-US" smtClean="0"/>
              <a:pPr/>
              <a:t>33</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TextBox 6"/>
          <p:cNvSpPr txBox="1"/>
          <p:nvPr/>
        </p:nvSpPr>
        <p:spPr>
          <a:xfrm>
            <a:off x="457200" y="1130350"/>
            <a:ext cx="8153400" cy="938719"/>
          </a:xfrm>
          <a:prstGeom prst="rect">
            <a:avLst/>
          </a:prstGeom>
          <a:noFill/>
        </p:spPr>
        <p:txBody>
          <a:bodyPr wrap="square" rtlCol="0">
            <a:spAutoFit/>
          </a:bodyPr>
          <a:lstStyle/>
          <a:p>
            <a:pPr marL="342900" lvl="0" indent="-342900">
              <a:buFont typeface="Arial" panose="020B0604020202020204" pitchFamily="34" charset="0"/>
              <a:buChar char="•"/>
            </a:pPr>
            <a:r>
              <a:rPr lang="en-US" dirty="0">
                <a:solidFill>
                  <a:srgbClr val="000000"/>
                </a:solidFill>
              </a:rPr>
              <a:t>[1] Menu Structure:</a:t>
            </a:r>
          </a:p>
          <a:p>
            <a:pPr lvl="0"/>
            <a:r>
              <a:rPr lang="en-US" dirty="0">
                <a:solidFill>
                  <a:srgbClr val="000000"/>
                </a:solidFill>
              </a:rPr>
              <a:t>          -- “Export”: It allows us to save various reports to csv files</a:t>
            </a:r>
            <a:r>
              <a:rPr lang="en-US" dirty="0"/>
              <a:t> </a:t>
            </a:r>
          </a:p>
          <a:p>
            <a:endParaRPr lang="en-US" sz="1050" baseline="30000" dirty="0"/>
          </a:p>
        </p:txBody>
      </p:sp>
      <p:pic>
        <p:nvPicPr>
          <p:cNvPr id="6" name="Picture 5"/>
          <p:cNvPicPr>
            <a:picLocks noChangeAspect="1"/>
          </p:cNvPicPr>
          <p:nvPr/>
        </p:nvPicPr>
        <p:blipFill>
          <a:blip r:embed="rId3"/>
          <a:stretch>
            <a:fillRect/>
          </a:stretch>
        </p:blipFill>
        <p:spPr>
          <a:xfrm>
            <a:off x="2628900" y="1993924"/>
            <a:ext cx="3429000" cy="3853886"/>
          </a:xfrm>
          <a:prstGeom prst="rect">
            <a:avLst/>
          </a:prstGeom>
        </p:spPr>
      </p:pic>
    </p:spTree>
    <p:extLst>
      <p:ext uri="{BB962C8B-B14F-4D97-AF65-F5344CB8AC3E}">
        <p14:creationId xmlns:p14="http://schemas.microsoft.com/office/powerpoint/2010/main" val="4918909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User Interface</a:t>
            </a:r>
          </a:p>
        </p:txBody>
      </p:sp>
      <p:sp>
        <p:nvSpPr>
          <p:cNvPr id="4" name="Slide Number Placeholder 3"/>
          <p:cNvSpPr>
            <a:spLocks noGrp="1"/>
          </p:cNvSpPr>
          <p:nvPr>
            <p:ph type="sldNum" sz="quarter" idx="4"/>
          </p:nvPr>
        </p:nvSpPr>
        <p:spPr/>
        <p:txBody>
          <a:bodyPr/>
          <a:lstStyle/>
          <a:p>
            <a:fld id="{179A9A4E-4C82-4D44-9372-C31BB3818094}" type="slidenum">
              <a:rPr lang="en-US" smtClean="0"/>
              <a:pPr/>
              <a:t>34</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TextBox 6"/>
          <p:cNvSpPr txBox="1"/>
          <p:nvPr/>
        </p:nvSpPr>
        <p:spPr>
          <a:xfrm>
            <a:off x="457200" y="1130350"/>
            <a:ext cx="8153400" cy="938719"/>
          </a:xfrm>
          <a:prstGeom prst="rect">
            <a:avLst/>
          </a:prstGeom>
          <a:noFill/>
        </p:spPr>
        <p:txBody>
          <a:bodyPr wrap="square" rtlCol="0">
            <a:spAutoFit/>
          </a:bodyPr>
          <a:lstStyle/>
          <a:p>
            <a:pPr marL="342900" lvl="0" indent="-342900">
              <a:buFont typeface="Arial" panose="020B0604020202020204" pitchFamily="34" charset="0"/>
              <a:buChar char="•"/>
            </a:pPr>
            <a:r>
              <a:rPr lang="en-US" dirty="0">
                <a:solidFill>
                  <a:srgbClr val="000000"/>
                </a:solidFill>
              </a:rPr>
              <a:t>[1] Menu Structure:</a:t>
            </a:r>
          </a:p>
          <a:p>
            <a:pPr lvl="0"/>
            <a:r>
              <a:rPr lang="en-US" dirty="0">
                <a:solidFill>
                  <a:srgbClr val="000000"/>
                </a:solidFill>
              </a:rPr>
              <a:t>          -- “Export”: e.g., Export </a:t>
            </a:r>
            <a:r>
              <a:rPr lang="en-US" dirty="0">
                <a:solidFill>
                  <a:srgbClr val="000000"/>
                </a:solidFill>
                <a:sym typeface="Wingdings" panose="05000000000000000000" pitchFamily="2" charset="2"/>
              </a:rPr>
              <a:t> Voltage  Element</a:t>
            </a:r>
            <a:r>
              <a:rPr lang="en-US" dirty="0"/>
              <a:t> </a:t>
            </a:r>
          </a:p>
          <a:p>
            <a:endParaRPr lang="en-US" sz="1050" baseline="30000" dirty="0"/>
          </a:p>
        </p:txBody>
      </p:sp>
      <p:pic>
        <p:nvPicPr>
          <p:cNvPr id="3" name="Picture 2"/>
          <p:cNvPicPr>
            <a:picLocks noChangeAspect="1"/>
          </p:cNvPicPr>
          <p:nvPr/>
        </p:nvPicPr>
        <p:blipFill>
          <a:blip r:embed="rId3"/>
          <a:stretch>
            <a:fillRect/>
          </a:stretch>
        </p:blipFill>
        <p:spPr>
          <a:xfrm>
            <a:off x="228600" y="2734747"/>
            <a:ext cx="3733800" cy="2314575"/>
          </a:xfrm>
          <a:prstGeom prst="rect">
            <a:avLst/>
          </a:prstGeom>
        </p:spPr>
      </p:pic>
      <p:sp>
        <p:nvSpPr>
          <p:cNvPr id="8" name="Right Arrow 7"/>
          <p:cNvSpPr/>
          <p:nvPr/>
        </p:nvSpPr>
        <p:spPr bwMode="auto">
          <a:xfrm>
            <a:off x="3962400" y="3663434"/>
            <a:ext cx="533400" cy="4572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pic>
        <p:nvPicPr>
          <p:cNvPr id="9" name="Picture 8"/>
          <p:cNvPicPr>
            <a:picLocks noChangeAspect="1"/>
          </p:cNvPicPr>
          <p:nvPr/>
        </p:nvPicPr>
        <p:blipFill>
          <a:blip r:embed="rId4"/>
          <a:stretch>
            <a:fillRect/>
          </a:stretch>
        </p:blipFill>
        <p:spPr>
          <a:xfrm>
            <a:off x="4800600" y="2171700"/>
            <a:ext cx="4224195" cy="3543300"/>
          </a:xfrm>
          <a:prstGeom prst="rect">
            <a:avLst/>
          </a:prstGeom>
        </p:spPr>
      </p:pic>
    </p:spTree>
    <p:extLst>
      <p:ext uri="{BB962C8B-B14F-4D97-AF65-F5344CB8AC3E}">
        <p14:creationId xmlns:p14="http://schemas.microsoft.com/office/powerpoint/2010/main" val="34176507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User Interface</a:t>
            </a:r>
          </a:p>
        </p:txBody>
      </p:sp>
      <p:sp>
        <p:nvSpPr>
          <p:cNvPr id="4" name="Slide Number Placeholder 3"/>
          <p:cNvSpPr>
            <a:spLocks noGrp="1"/>
          </p:cNvSpPr>
          <p:nvPr>
            <p:ph type="sldNum" sz="quarter" idx="4"/>
          </p:nvPr>
        </p:nvSpPr>
        <p:spPr/>
        <p:txBody>
          <a:bodyPr/>
          <a:lstStyle/>
          <a:p>
            <a:fld id="{179A9A4E-4C82-4D44-9372-C31BB3818094}" type="slidenum">
              <a:rPr lang="en-US" smtClean="0"/>
              <a:pPr/>
              <a:t>35</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TextBox 6"/>
          <p:cNvSpPr txBox="1"/>
          <p:nvPr/>
        </p:nvSpPr>
        <p:spPr>
          <a:xfrm>
            <a:off x="457200" y="1130350"/>
            <a:ext cx="8153400" cy="938719"/>
          </a:xfrm>
          <a:prstGeom prst="rect">
            <a:avLst/>
          </a:prstGeom>
          <a:noFill/>
        </p:spPr>
        <p:txBody>
          <a:bodyPr wrap="square" rtlCol="0">
            <a:spAutoFit/>
          </a:bodyPr>
          <a:lstStyle/>
          <a:p>
            <a:pPr marL="342900" lvl="0" indent="-342900">
              <a:buFont typeface="Arial" panose="020B0604020202020204" pitchFamily="34" charset="0"/>
              <a:buChar char="•"/>
            </a:pPr>
            <a:r>
              <a:rPr lang="en-US" dirty="0">
                <a:solidFill>
                  <a:srgbClr val="000000"/>
                </a:solidFill>
              </a:rPr>
              <a:t>[1] Menu Structure:</a:t>
            </a:r>
          </a:p>
          <a:p>
            <a:pPr lvl="0"/>
            <a:r>
              <a:rPr lang="en-US" dirty="0">
                <a:solidFill>
                  <a:srgbClr val="000000"/>
                </a:solidFill>
              </a:rPr>
              <a:t>          -- “Export”: e.g., Export </a:t>
            </a:r>
            <a:r>
              <a:rPr lang="en-US" dirty="0">
                <a:solidFill>
                  <a:srgbClr val="000000"/>
                </a:solidFill>
                <a:sym typeface="Wingdings" panose="05000000000000000000" pitchFamily="2" charset="2"/>
              </a:rPr>
              <a:t> Powers  Sequence</a:t>
            </a:r>
            <a:r>
              <a:rPr lang="en-US" dirty="0"/>
              <a:t> </a:t>
            </a:r>
          </a:p>
          <a:p>
            <a:endParaRPr lang="en-US" sz="1050" baseline="30000" dirty="0"/>
          </a:p>
        </p:txBody>
      </p:sp>
      <p:sp>
        <p:nvSpPr>
          <p:cNvPr id="8" name="Right Arrow 7"/>
          <p:cNvSpPr/>
          <p:nvPr/>
        </p:nvSpPr>
        <p:spPr bwMode="auto">
          <a:xfrm>
            <a:off x="3962400" y="3663434"/>
            <a:ext cx="533400" cy="4572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pic>
        <p:nvPicPr>
          <p:cNvPr id="6" name="Picture 5"/>
          <p:cNvPicPr>
            <a:picLocks noChangeAspect="1"/>
          </p:cNvPicPr>
          <p:nvPr/>
        </p:nvPicPr>
        <p:blipFill>
          <a:blip r:embed="rId3"/>
          <a:stretch>
            <a:fillRect/>
          </a:stretch>
        </p:blipFill>
        <p:spPr>
          <a:xfrm>
            <a:off x="0" y="2634734"/>
            <a:ext cx="3724275" cy="2514600"/>
          </a:xfrm>
          <a:prstGeom prst="rect">
            <a:avLst/>
          </a:prstGeom>
        </p:spPr>
      </p:pic>
      <p:pic>
        <p:nvPicPr>
          <p:cNvPr id="10" name="Picture 9"/>
          <p:cNvPicPr>
            <a:picLocks noChangeAspect="1"/>
          </p:cNvPicPr>
          <p:nvPr/>
        </p:nvPicPr>
        <p:blipFill>
          <a:blip r:embed="rId4"/>
          <a:stretch>
            <a:fillRect/>
          </a:stretch>
        </p:blipFill>
        <p:spPr>
          <a:xfrm>
            <a:off x="4648200" y="2133600"/>
            <a:ext cx="4419600" cy="3641593"/>
          </a:xfrm>
          <a:prstGeom prst="rect">
            <a:avLst/>
          </a:prstGeom>
        </p:spPr>
      </p:pic>
    </p:spTree>
    <p:extLst>
      <p:ext uri="{BB962C8B-B14F-4D97-AF65-F5344CB8AC3E}">
        <p14:creationId xmlns:p14="http://schemas.microsoft.com/office/powerpoint/2010/main" val="1564600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User Interface</a:t>
            </a:r>
          </a:p>
        </p:txBody>
      </p:sp>
      <p:sp>
        <p:nvSpPr>
          <p:cNvPr id="4" name="Slide Number Placeholder 3"/>
          <p:cNvSpPr>
            <a:spLocks noGrp="1"/>
          </p:cNvSpPr>
          <p:nvPr>
            <p:ph type="sldNum" sz="quarter" idx="4"/>
          </p:nvPr>
        </p:nvSpPr>
        <p:spPr/>
        <p:txBody>
          <a:bodyPr/>
          <a:lstStyle/>
          <a:p>
            <a:fld id="{179A9A4E-4C82-4D44-9372-C31BB3818094}" type="slidenum">
              <a:rPr lang="en-US" smtClean="0"/>
              <a:pPr/>
              <a:t>36</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TextBox 6"/>
          <p:cNvSpPr txBox="1"/>
          <p:nvPr/>
        </p:nvSpPr>
        <p:spPr>
          <a:xfrm>
            <a:off x="457200" y="1130350"/>
            <a:ext cx="8153400" cy="1677382"/>
          </a:xfrm>
          <a:prstGeom prst="rect">
            <a:avLst/>
          </a:prstGeom>
          <a:noFill/>
        </p:spPr>
        <p:txBody>
          <a:bodyPr wrap="square" rtlCol="0">
            <a:spAutoFit/>
          </a:bodyPr>
          <a:lstStyle/>
          <a:p>
            <a:pPr marL="342900" lvl="0" indent="-342900">
              <a:buFont typeface="Arial" panose="020B0604020202020204" pitchFamily="34" charset="0"/>
              <a:buChar char="•"/>
            </a:pPr>
            <a:r>
              <a:rPr lang="en-US" dirty="0">
                <a:solidFill>
                  <a:srgbClr val="000000"/>
                </a:solidFill>
              </a:rPr>
              <a:t>[1] Menu Structure:</a:t>
            </a:r>
          </a:p>
          <a:p>
            <a:pPr lvl="0"/>
            <a:r>
              <a:rPr lang="en-US" dirty="0">
                <a:solidFill>
                  <a:srgbClr val="000000"/>
                </a:solidFill>
              </a:rPr>
              <a:t>          -- “Show”: It contains much of the same information as the    	  reports as the Export menu, but displays them directly in 	  the GUI.</a:t>
            </a:r>
            <a:endParaRPr lang="en-US" dirty="0"/>
          </a:p>
          <a:p>
            <a:endParaRPr lang="en-US" sz="1050" baseline="30000" dirty="0"/>
          </a:p>
        </p:txBody>
      </p:sp>
      <p:pic>
        <p:nvPicPr>
          <p:cNvPr id="3" name="Picture 2"/>
          <p:cNvPicPr>
            <a:picLocks noChangeAspect="1"/>
          </p:cNvPicPr>
          <p:nvPr/>
        </p:nvPicPr>
        <p:blipFill>
          <a:blip r:embed="rId3"/>
          <a:stretch>
            <a:fillRect/>
          </a:stretch>
        </p:blipFill>
        <p:spPr>
          <a:xfrm>
            <a:off x="2667000" y="2646405"/>
            <a:ext cx="3744125" cy="3433720"/>
          </a:xfrm>
          <a:prstGeom prst="rect">
            <a:avLst/>
          </a:prstGeom>
        </p:spPr>
      </p:pic>
    </p:spTree>
    <p:extLst>
      <p:ext uri="{BB962C8B-B14F-4D97-AF65-F5344CB8AC3E}">
        <p14:creationId xmlns:p14="http://schemas.microsoft.com/office/powerpoint/2010/main" val="2725405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User Interface</a:t>
            </a:r>
          </a:p>
        </p:txBody>
      </p:sp>
      <p:sp>
        <p:nvSpPr>
          <p:cNvPr id="4" name="Slide Number Placeholder 3"/>
          <p:cNvSpPr>
            <a:spLocks noGrp="1"/>
          </p:cNvSpPr>
          <p:nvPr>
            <p:ph type="sldNum" sz="quarter" idx="4"/>
          </p:nvPr>
        </p:nvSpPr>
        <p:spPr/>
        <p:txBody>
          <a:bodyPr/>
          <a:lstStyle/>
          <a:p>
            <a:fld id="{179A9A4E-4C82-4D44-9372-C31BB3818094}" type="slidenum">
              <a:rPr lang="en-US" smtClean="0"/>
              <a:pPr/>
              <a:t>37</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TextBox 6"/>
          <p:cNvSpPr txBox="1"/>
          <p:nvPr/>
        </p:nvSpPr>
        <p:spPr>
          <a:xfrm>
            <a:off x="457200" y="1130350"/>
            <a:ext cx="8153400" cy="938719"/>
          </a:xfrm>
          <a:prstGeom prst="rect">
            <a:avLst/>
          </a:prstGeom>
          <a:noFill/>
        </p:spPr>
        <p:txBody>
          <a:bodyPr wrap="square" rtlCol="0">
            <a:spAutoFit/>
          </a:bodyPr>
          <a:lstStyle/>
          <a:p>
            <a:pPr marL="342900" lvl="0" indent="-342900">
              <a:buFont typeface="Arial" panose="020B0604020202020204" pitchFamily="34" charset="0"/>
              <a:buChar char="•"/>
            </a:pPr>
            <a:r>
              <a:rPr lang="en-US" dirty="0">
                <a:solidFill>
                  <a:srgbClr val="000000"/>
                </a:solidFill>
              </a:rPr>
              <a:t>[1] Menu Structure:</a:t>
            </a:r>
          </a:p>
          <a:p>
            <a:pPr lvl="0"/>
            <a:r>
              <a:rPr lang="en-US" dirty="0">
                <a:solidFill>
                  <a:srgbClr val="000000"/>
                </a:solidFill>
              </a:rPr>
              <a:t>          -- “Show”: e.g., Currents </a:t>
            </a:r>
            <a:r>
              <a:rPr lang="en-US" dirty="0">
                <a:solidFill>
                  <a:srgbClr val="000000"/>
                </a:solidFill>
                <a:sym typeface="Wingdings" panose="05000000000000000000" pitchFamily="2" charset="2"/>
              </a:rPr>
              <a:t> Currents Elm</a:t>
            </a:r>
            <a:r>
              <a:rPr lang="en-US" dirty="0">
                <a:solidFill>
                  <a:srgbClr val="000000"/>
                </a:solidFill>
              </a:rPr>
              <a:t> </a:t>
            </a:r>
            <a:endParaRPr lang="en-US" dirty="0"/>
          </a:p>
          <a:p>
            <a:endParaRPr lang="en-US" sz="1050" baseline="30000" dirty="0"/>
          </a:p>
        </p:txBody>
      </p:sp>
      <p:pic>
        <p:nvPicPr>
          <p:cNvPr id="6" name="Picture 5"/>
          <p:cNvPicPr>
            <a:picLocks noChangeAspect="1"/>
          </p:cNvPicPr>
          <p:nvPr/>
        </p:nvPicPr>
        <p:blipFill>
          <a:blip r:embed="rId3"/>
          <a:stretch>
            <a:fillRect/>
          </a:stretch>
        </p:blipFill>
        <p:spPr>
          <a:xfrm>
            <a:off x="2266950" y="1981200"/>
            <a:ext cx="4152900" cy="4098925"/>
          </a:xfrm>
          <a:prstGeom prst="rect">
            <a:avLst/>
          </a:prstGeom>
        </p:spPr>
      </p:pic>
    </p:spTree>
    <p:extLst>
      <p:ext uri="{BB962C8B-B14F-4D97-AF65-F5344CB8AC3E}">
        <p14:creationId xmlns:p14="http://schemas.microsoft.com/office/powerpoint/2010/main" val="12870488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User Interface</a:t>
            </a:r>
          </a:p>
        </p:txBody>
      </p:sp>
      <p:sp>
        <p:nvSpPr>
          <p:cNvPr id="4" name="Slide Number Placeholder 3"/>
          <p:cNvSpPr>
            <a:spLocks noGrp="1"/>
          </p:cNvSpPr>
          <p:nvPr>
            <p:ph type="sldNum" sz="quarter" idx="4"/>
          </p:nvPr>
        </p:nvSpPr>
        <p:spPr/>
        <p:txBody>
          <a:bodyPr/>
          <a:lstStyle/>
          <a:p>
            <a:fld id="{179A9A4E-4C82-4D44-9372-C31BB3818094}" type="slidenum">
              <a:rPr lang="en-US" smtClean="0"/>
              <a:pPr/>
              <a:t>38</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TextBox 6"/>
          <p:cNvSpPr txBox="1"/>
          <p:nvPr/>
        </p:nvSpPr>
        <p:spPr>
          <a:xfrm>
            <a:off x="457200" y="1130350"/>
            <a:ext cx="8153400" cy="1200329"/>
          </a:xfrm>
          <a:prstGeom prst="rect">
            <a:avLst/>
          </a:prstGeom>
          <a:noFill/>
        </p:spPr>
        <p:txBody>
          <a:bodyPr wrap="square" rtlCol="0">
            <a:spAutoFit/>
          </a:bodyPr>
          <a:lstStyle/>
          <a:p>
            <a:pPr marL="342900" lvl="0" indent="-342900">
              <a:buFont typeface="Arial" panose="020B0604020202020204" pitchFamily="34" charset="0"/>
              <a:buChar char="•"/>
            </a:pPr>
            <a:r>
              <a:rPr lang="en-US" dirty="0">
                <a:solidFill>
                  <a:srgbClr val="000000"/>
                </a:solidFill>
              </a:rPr>
              <a:t>[1] Menu Structure:</a:t>
            </a:r>
          </a:p>
          <a:p>
            <a:pPr lvl="0"/>
            <a:r>
              <a:rPr lang="en-US" dirty="0">
                <a:solidFill>
                  <a:srgbClr val="000000"/>
                </a:solidFill>
              </a:rPr>
              <a:t>          -- “Visualize”: It provides a graphical output of the device</a:t>
            </a:r>
          </a:p>
          <a:p>
            <a:pPr lvl="0"/>
            <a:r>
              <a:rPr lang="en-US" dirty="0">
                <a:solidFill>
                  <a:srgbClr val="000000"/>
                </a:solidFill>
              </a:rPr>
              <a:t>	selected via the element selector.</a:t>
            </a:r>
            <a:endParaRPr lang="en-US" sz="1050" baseline="30000" dirty="0"/>
          </a:p>
        </p:txBody>
      </p:sp>
      <p:pic>
        <p:nvPicPr>
          <p:cNvPr id="6" name="Picture 5"/>
          <p:cNvPicPr>
            <a:picLocks noChangeAspect="1"/>
          </p:cNvPicPr>
          <p:nvPr/>
        </p:nvPicPr>
        <p:blipFill>
          <a:blip r:embed="rId3"/>
          <a:stretch>
            <a:fillRect/>
          </a:stretch>
        </p:blipFill>
        <p:spPr>
          <a:xfrm>
            <a:off x="1945518" y="2884530"/>
            <a:ext cx="5176763" cy="2342520"/>
          </a:xfrm>
          <a:prstGeom prst="rect">
            <a:avLst/>
          </a:prstGeom>
        </p:spPr>
      </p:pic>
    </p:spTree>
    <p:extLst>
      <p:ext uri="{BB962C8B-B14F-4D97-AF65-F5344CB8AC3E}">
        <p14:creationId xmlns:p14="http://schemas.microsoft.com/office/powerpoint/2010/main" val="1443028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User Interface</a:t>
            </a:r>
          </a:p>
        </p:txBody>
      </p:sp>
      <p:sp>
        <p:nvSpPr>
          <p:cNvPr id="4" name="Slide Number Placeholder 3"/>
          <p:cNvSpPr>
            <a:spLocks noGrp="1"/>
          </p:cNvSpPr>
          <p:nvPr>
            <p:ph type="sldNum" sz="quarter" idx="4"/>
          </p:nvPr>
        </p:nvSpPr>
        <p:spPr/>
        <p:txBody>
          <a:bodyPr/>
          <a:lstStyle/>
          <a:p>
            <a:fld id="{179A9A4E-4C82-4D44-9372-C31BB3818094}" type="slidenum">
              <a:rPr lang="en-US" smtClean="0"/>
              <a:pPr/>
              <a:t>39</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TextBox 6"/>
          <p:cNvSpPr txBox="1"/>
          <p:nvPr/>
        </p:nvSpPr>
        <p:spPr>
          <a:xfrm>
            <a:off x="457200" y="1130350"/>
            <a:ext cx="8153400" cy="830997"/>
          </a:xfrm>
          <a:prstGeom prst="rect">
            <a:avLst/>
          </a:prstGeom>
          <a:noFill/>
        </p:spPr>
        <p:txBody>
          <a:bodyPr wrap="square" rtlCol="0">
            <a:spAutoFit/>
          </a:bodyPr>
          <a:lstStyle/>
          <a:p>
            <a:pPr marL="342900" lvl="0" indent="-342900">
              <a:buFont typeface="Arial" panose="020B0604020202020204" pitchFamily="34" charset="0"/>
              <a:buChar char="•"/>
            </a:pPr>
            <a:r>
              <a:rPr lang="en-US" dirty="0">
                <a:solidFill>
                  <a:srgbClr val="000000"/>
                </a:solidFill>
              </a:rPr>
              <a:t>[1] Menu Structure:</a:t>
            </a:r>
          </a:p>
          <a:p>
            <a:pPr lvl="0"/>
            <a:r>
              <a:rPr lang="en-US" dirty="0">
                <a:solidFill>
                  <a:srgbClr val="000000"/>
                </a:solidFill>
              </a:rPr>
              <a:t>          -- “Visualize”: e.g., Visualize </a:t>
            </a:r>
            <a:r>
              <a:rPr lang="en-US" dirty="0">
                <a:solidFill>
                  <a:srgbClr val="000000"/>
                </a:solidFill>
                <a:sym typeface="Wingdings" panose="05000000000000000000" pitchFamily="2" charset="2"/>
              </a:rPr>
              <a:t> Currents[Element]</a:t>
            </a:r>
            <a:r>
              <a:rPr lang="en-US" dirty="0">
                <a:solidFill>
                  <a:srgbClr val="000000"/>
                </a:solidFill>
              </a:rPr>
              <a:t>.</a:t>
            </a:r>
            <a:endParaRPr lang="en-US" sz="1050" baseline="30000" dirty="0"/>
          </a:p>
        </p:txBody>
      </p:sp>
      <p:pic>
        <p:nvPicPr>
          <p:cNvPr id="3" name="Picture 2"/>
          <p:cNvPicPr>
            <a:picLocks noChangeAspect="1"/>
          </p:cNvPicPr>
          <p:nvPr/>
        </p:nvPicPr>
        <p:blipFill>
          <a:blip r:embed="rId3"/>
          <a:stretch>
            <a:fillRect/>
          </a:stretch>
        </p:blipFill>
        <p:spPr>
          <a:xfrm>
            <a:off x="434546" y="2148191"/>
            <a:ext cx="3971925" cy="3574733"/>
          </a:xfrm>
          <a:prstGeom prst="rect">
            <a:avLst/>
          </a:prstGeom>
        </p:spPr>
      </p:pic>
      <p:sp>
        <p:nvSpPr>
          <p:cNvPr id="8" name="TextBox 7"/>
          <p:cNvSpPr txBox="1"/>
          <p:nvPr/>
        </p:nvSpPr>
        <p:spPr>
          <a:xfrm>
            <a:off x="4685271" y="3935557"/>
            <a:ext cx="3919151" cy="646331"/>
          </a:xfrm>
          <a:prstGeom prst="rect">
            <a:avLst/>
          </a:prstGeom>
          <a:noFill/>
        </p:spPr>
        <p:txBody>
          <a:bodyPr wrap="square" rtlCol="0">
            <a:spAutoFit/>
          </a:bodyPr>
          <a:lstStyle/>
          <a:p>
            <a:pPr lvl="0"/>
            <a:r>
              <a:rPr lang="en-US" sz="1800" dirty="0">
                <a:solidFill>
                  <a:srgbClr val="000000"/>
                </a:solidFill>
              </a:rPr>
              <a:t>Note: Specific element should be firstly selected, as follows: </a:t>
            </a:r>
          </a:p>
        </p:txBody>
      </p:sp>
      <p:pic>
        <p:nvPicPr>
          <p:cNvPr id="9" name="Picture 8"/>
          <p:cNvPicPr>
            <a:picLocks noChangeAspect="1"/>
          </p:cNvPicPr>
          <p:nvPr/>
        </p:nvPicPr>
        <p:blipFill>
          <a:blip r:embed="rId4"/>
          <a:stretch>
            <a:fillRect/>
          </a:stretch>
        </p:blipFill>
        <p:spPr>
          <a:xfrm>
            <a:off x="4691449" y="4782995"/>
            <a:ext cx="4419600" cy="809625"/>
          </a:xfrm>
          <a:prstGeom prst="rect">
            <a:avLst/>
          </a:prstGeom>
        </p:spPr>
      </p:pic>
    </p:spTree>
    <p:extLst>
      <p:ext uri="{BB962C8B-B14F-4D97-AF65-F5344CB8AC3E}">
        <p14:creationId xmlns:p14="http://schemas.microsoft.com/office/powerpoint/2010/main" val="3170947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Objectives</a:t>
            </a:r>
          </a:p>
        </p:txBody>
      </p:sp>
      <p:sp>
        <p:nvSpPr>
          <p:cNvPr id="4" name="Slide Number Placeholder 3"/>
          <p:cNvSpPr>
            <a:spLocks noGrp="1"/>
          </p:cNvSpPr>
          <p:nvPr>
            <p:ph type="sldNum" sz="quarter" idx="4"/>
          </p:nvPr>
        </p:nvSpPr>
        <p:spPr/>
        <p:txBody>
          <a:bodyPr/>
          <a:lstStyle/>
          <a:p>
            <a:fld id="{179A9A4E-4C82-4D44-9372-C31BB3818094}" type="slidenum">
              <a:rPr lang="en-US" smtClean="0"/>
              <a:pPr/>
              <a:t>4</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TextBox 6"/>
          <p:cNvSpPr txBox="1"/>
          <p:nvPr/>
        </p:nvSpPr>
        <p:spPr>
          <a:xfrm>
            <a:off x="457200" y="1447800"/>
            <a:ext cx="8153400" cy="3642023"/>
          </a:xfrm>
          <a:prstGeom prst="rect">
            <a:avLst/>
          </a:prstGeom>
          <a:noFill/>
        </p:spPr>
        <p:txBody>
          <a:bodyPr wrap="square" rtlCol="0">
            <a:spAutoFit/>
          </a:bodyPr>
          <a:lstStyle/>
          <a:p>
            <a:pPr marL="342900" indent="-342900" algn="just">
              <a:buFont typeface="+mj-lt"/>
              <a:buAutoNum type="arabicPeriod"/>
            </a:pPr>
            <a:r>
              <a:rPr lang="en-US" sz="2000" dirty="0"/>
              <a:t>Develop an </a:t>
            </a:r>
            <a:r>
              <a:rPr lang="en-US" sz="2000" b="1" dirty="0"/>
              <a:t>object‐oriented</a:t>
            </a:r>
            <a:r>
              <a:rPr lang="en-US" sz="2000" dirty="0"/>
              <a:t> circuit description language that minimize the conversion effort (files in different format).</a:t>
            </a:r>
          </a:p>
          <a:p>
            <a:pPr marL="457200" indent="-457200" algn="just">
              <a:buFont typeface="+mj-lt"/>
              <a:buAutoNum type="arabicPeriod"/>
            </a:pPr>
            <a:r>
              <a:rPr lang="en-US" sz="2000" dirty="0"/>
              <a:t>Build a </a:t>
            </a:r>
            <a:r>
              <a:rPr lang="en-US" sz="2000" b="1" dirty="0"/>
              <a:t>user-friendly</a:t>
            </a:r>
            <a:r>
              <a:rPr lang="en-US" sz="2000" dirty="0"/>
              <a:t> simulation software.</a:t>
            </a:r>
          </a:p>
          <a:p>
            <a:pPr marL="457200" indent="-457200" algn="just">
              <a:buFont typeface="+mj-lt"/>
              <a:buAutoNum type="arabicPeriod"/>
            </a:pPr>
            <a:r>
              <a:rPr lang="en-US" sz="2000" dirty="0"/>
              <a:t>Build a tool that can model several substations and the distribution circuits between them simultaneously.</a:t>
            </a:r>
          </a:p>
          <a:p>
            <a:pPr marL="457200" indent="-457200" algn="just">
              <a:buFont typeface="+mj-lt"/>
              <a:buAutoNum type="arabicPeriod"/>
            </a:pPr>
            <a:r>
              <a:rPr lang="en-US" sz="2000" dirty="0"/>
              <a:t>Capture both the </a:t>
            </a:r>
            <a:r>
              <a:rPr lang="en-US" sz="2000" b="1" dirty="0"/>
              <a:t>time‐ and location-dependent </a:t>
            </a:r>
            <a:r>
              <a:rPr lang="en-US" sz="2000" dirty="0"/>
              <a:t>value of DG.</a:t>
            </a:r>
          </a:p>
          <a:p>
            <a:pPr marL="342900" indent="-342900" algn="just">
              <a:buFont typeface="+mj-lt"/>
              <a:buAutoNum type="arabicPeriod"/>
            </a:pPr>
            <a:r>
              <a:rPr lang="en-US" sz="2000" dirty="0"/>
              <a:t> Simulate some </a:t>
            </a:r>
            <a:r>
              <a:rPr lang="en-US" sz="2000" b="1" dirty="0"/>
              <a:t>untypical</a:t>
            </a:r>
            <a:r>
              <a:rPr lang="en-US" sz="2000" dirty="0"/>
              <a:t> situations.</a:t>
            </a:r>
          </a:p>
          <a:p>
            <a:pPr marL="342900" indent="-342900" algn="just">
              <a:buFont typeface="+mj-lt"/>
              <a:buAutoNum type="arabicPeriod"/>
            </a:pPr>
            <a:r>
              <a:rPr lang="en-US" sz="2000" dirty="0"/>
              <a:t> Build a tool that could seamlessly incorporate harmonics analysis into the </a:t>
            </a:r>
            <a:r>
              <a:rPr lang="en-US" sz="2000" dirty="0" err="1"/>
              <a:t>powerflow</a:t>
            </a:r>
            <a:r>
              <a:rPr lang="en-US" sz="2000" dirty="0"/>
              <a:t> analysis without requiring the user to laboriously enter nonlinear device models.</a:t>
            </a:r>
          </a:p>
          <a:p>
            <a:pPr algn="just"/>
            <a:r>
              <a:rPr lang="en-US" sz="2000" dirty="0"/>
              <a:t>     …</a:t>
            </a:r>
          </a:p>
          <a:p>
            <a:endParaRPr lang="en-US" sz="1600" baseline="30000" dirty="0"/>
          </a:p>
        </p:txBody>
      </p:sp>
      <p:pic>
        <p:nvPicPr>
          <p:cNvPr id="10" name="Content Placeholder 9"/>
          <p:cNvPicPr>
            <a:picLocks noGrp="1" noChangeAspect="1"/>
          </p:cNvPicPr>
          <p:nvPr>
            <p:ph idx="1"/>
          </p:nvPr>
        </p:nvPicPr>
        <p:blipFill>
          <a:blip r:embed="rId3"/>
          <a:stretch>
            <a:fillRect/>
          </a:stretch>
        </p:blipFill>
        <p:spPr>
          <a:xfrm>
            <a:off x="6781800" y="4773891"/>
            <a:ext cx="1295400" cy="1322109"/>
          </a:xfrm>
          <a:prstGeom prst="rect">
            <a:avLst/>
          </a:prstGeom>
        </p:spPr>
      </p:pic>
      <p:pic>
        <p:nvPicPr>
          <p:cNvPr id="8" name="Picture 7"/>
          <p:cNvPicPr>
            <a:picLocks noChangeAspect="1"/>
          </p:cNvPicPr>
          <p:nvPr/>
        </p:nvPicPr>
        <p:blipFill>
          <a:blip r:embed="rId4"/>
          <a:stretch>
            <a:fillRect/>
          </a:stretch>
        </p:blipFill>
        <p:spPr>
          <a:xfrm>
            <a:off x="1132703" y="5016817"/>
            <a:ext cx="4953000" cy="963907"/>
          </a:xfrm>
          <a:prstGeom prst="rect">
            <a:avLst/>
          </a:prstGeom>
        </p:spPr>
      </p:pic>
    </p:spTree>
    <p:extLst>
      <p:ext uri="{BB962C8B-B14F-4D97-AF65-F5344CB8AC3E}">
        <p14:creationId xmlns:p14="http://schemas.microsoft.com/office/powerpoint/2010/main" val="13841702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User Interface</a:t>
            </a:r>
          </a:p>
        </p:txBody>
      </p:sp>
      <p:sp>
        <p:nvSpPr>
          <p:cNvPr id="4" name="Slide Number Placeholder 3"/>
          <p:cNvSpPr>
            <a:spLocks noGrp="1"/>
          </p:cNvSpPr>
          <p:nvPr>
            <p:ph type="sldNum" sz="quarter" idx="4"/>
          </p:nvPr>
        </p:nvSpPr>
        <p:spPr/>
        <p:txBody>
          <a:bodyPr/>
          <a:lstStyle/>
          <a:p>
            <a:fld id="{179A9A4E-4C82-4D44-9372-C31BB3818094}" type="slidenum">
              <a:rPr lang="en-US" smtClean="0"/>
              <a:pPr/>
              <a:t>40</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TextBox 6"/>
          <p:cNvSpPr txBox="1"/>
          <p:nvPr/>
        </p:nvSpPr>
        <p:spPr>
          <a:xfrm>
            <a:off x="457200" y="1130350"/>
            <a:ext cx="8153400" cy="1200329"/>
          </a:xfrm>
          <a:prstGeom prst="rect">
            <a:avLst/>
          </a:prstGeom>
          <a:noFill/>
        </p:spPr>
        <p:txBody>
          <a:bodyPr wrap="square" rtlCol="0">
            <a:spAutoFit/>
          </a:bodyPr>
          <a:lstStyle/>
          <a:p>
            <a:pPr marL="342900" lvl="0" indent="-342900">
              <a:buFont typeface="Arial" panose="020B0604020202020204" pitchFamily="34" charset="0"/>
              <a:buChar char="•"/>
            </a:pPr>
            <a:r>
              <a:rPr lang="en-US" dirty="0">
                <a:solidFill>
                  <a:srgbClr val="000000"/>
                </a:solidFill>
              </a:rPr>
              <a:t>[1] Menu Structure:</a:t>
            </a:r>
          </a:p>
          <a:p>
            <a:pPr lvl="0"/>
            <a:r>
              <a:rPr lang="en-US" dirty="0">
                <a:solidFill>
                  <a:srgbClr val="000000"/>
                </a:solidFill>
              </a:rPr>
              <a:t>          -- “Plot”: It provides graphical output relevant to the 	whole system.</a:t>
            </a:r>
            <a:endParaRPr lang="en-US" sz="1050" baseline="30000" dirty="0"/>
          </a:p>
        </p:txBody>
      </p:sp>
      <p:pic>
        <p:nvPicPr>
          <p:cNvPr id="3" name="Picture 2"/>
          <p:cNvPicPr>
            <a:picLocks noChangeAspect="1"/>
          </p:cNvPicPr>
          <p:nvPr/>
        </p:nvPicPr>
        <p:blipFill>
          <a:blip r:embed="rId3"/>
          <a:stretch>
            <a:fillRect/>
          </a:stretch>
        </p:blipFill>
        <p:spPr>
          <a:xfrm>
            <a:off x="2202899" y="2819400"/>
            <a:ext cx="4662001" cy="2128680"/>
          </a:xfrm>
          <a:prstGeom prst="rect">
            <a:avLst/>
          </a:prstGeom>
        </p:spPr>
      </p:pic>
    </p:spTree>
    <p:extLst>
      <p:ext uri="{BB962C8B-B14F-4D97-AF65-F5344CB8AC3E}">
        <p14:creationId xmlns:p14="http://schemas.microsoft.com/office/powerpoint/2010/main" val="1501843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User Interface</a:t>
            </a:r>
          </a:p>
        </p:txBody>
      </p:sp>
      <p:sp>
        <p:nvSpPr>
          <p:cNvPr id="4" name="Slide Number Placeholder 3"/>
          <p:cNvSpPr>
            <a:spLocks noGrp="1"/>
          </p:cNvSpPr>
          <p:nvPr>
            <p:ph type="sldNum" sz="quarter" idx="4"/>
          </p:nvPr>
        </p:nvSpPr>
        <p:spPr/>
        <p:txBody>
          <a:bodyPr/>
          <a:lstStyle/>
          <a:p>
            <a:fld id="{179A9A4E-4C82-4D44-9372-C31BB3818094}" type="slidenum">
              <a:rPr lang="en-US" smtClean="0"/>
              <a:pPr/>
              <a:t>41</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TextBox 6"/>
          <p:cNvSpPr txBox="1"/>
          <p:nvPr/>
        </p:nvSpPr>
        <p:spPr>
          <a:xfrm>
            <a:off x="457200" y="1130350"/>
            <a:ext cx="8153400" cy="830997"/>
          </a:xfrm>
          <a:prstGeom prst="rect">
            <a:avLst/>
          </a:prstGeom>
          <a:noFill/>
        </p:spPr>
        <p:txBody>
          <a:bodyPr wrap="square" rtlCol="0">
            <a:spAutoFit/>
          </a:bodyPr>
          <a:lstStyle/>
          <a:p>
            <a:pPr marL="342900" lvl="0" indent="-342900">
              <a:buFont typeface="Arial" panose="020B0604020202020204" pitchFamily="34" charset="0"/>
              <a:buChar char="•"/>
            </a:pPr>
            <a:r>
              <a:rPr lang="en-US" dirty="0">
                <a:solidFill>
                  <a:srgbClr val="000000"/>
                </a:solidFill>
              </a:rPr>
              <a:t>[1] Menu Structure:</a:t>
            </a:r>
          </a:p>
          <a:p>
            <a:pPr lvl="0"/>
            <a:r>
              <a:rPr lang="en-US" dirty="0">
                <a:solidFill>
                  <a:srgbClr val="000000"/>
                </a:solidFill>
              </a:rPr>
              <a:t>          -- “Plot”: e.g., Plot </a:t>
            </a:r>
            <a:r>
              <a:rPr lang="en-US" dirty="0">
                <a:solidFill>
                  <a:srgbClr val="000000"/>
                </a:solidFill>
                <a:sym typeface="Wingdings" panose="05000000000000000000" pitchFamily="2" charset="2"/>
              </a:rPr>
              <a:t> Profile</a:t>
            </a:r>
            <a:r>
              <a:rPr lang="en-US" dirty="0">
                <a:solidFill>
                  <a:srgbClr val="000000"/>
                </a:solidFill>
              </a:rPr>
              <a:t>.</a:t>
            </a:r>
            <a:endParaRPr lang="en-US" sz="1050" baseline="30000" dirty="0"/>
          </a:p>
        </p:txBody>
      </p:sp>
      <p:pic>
        <p:nvPicPr>
          <p:cNvPr id="6" name="Picture 5"/>
          <p:cNvPicPr>
            <a:picLocks noChangeAspect="1"/>
          </p:cNvPicPr>
          <p:nvPr/>
        </p:nvPicPr>
        <p:blipFill>
          <a:blip r:embed="rId3"/>
          <a:stretch>
            <a:fillRect/>
          </a:stretch>
        </p:blipFill>
        <p:spPr>
          <a:xfrm>
            <a:off x="1295400" y="2097541"/>
            <a:ext cx="3771900" cy="3882118"/>
          </a:xfrm>
          <a:prstGeom prst="rect">
            <a:avLst/>
          </a:prstGeom>
        </p:spPr>
      </p:pic>
      <p:sp>
        <p:nvSpPr>
          <p:cNvPr id="8" name="TextBox 7"/>
          <p:cNvSpPr txBox="1"/>
          <p:nvPr/>
        </p:nvSpPr>
        <p:spPr>
          <a:xfrm>
            <a:off x="5486400" y="4669433"/>
            <a:ext cx="3657600" cy="923330"/>
          </a:xfrm>
          <a:prstGeom prst="rect">
            <a:avLst/>
          </a:prstGeom>
          <a:noFill/>
        </p:spPr>
        <p:txBody>
          <a:bodyPr wrap="square" rtlCol="0">
            <a:spAutoFit/>
          </a:bodyPr>
          <a:lstStyle/>
          <a:p>
            <a:pPr lvl="0"/>
            <a:r>
              <a:rPr lang="en-US" sz="1800" dirty="0">
                <a:solidFill>
                  <a:srgbClr val="000000"/>
                </a:solidFill>
              </a:rPr>
              <a:t>Note, </a:t>
            </a:r>
            <a:r>
              <a:rPr lang="en-US" sz="1800" dirty="0" err="1">
                <a:solidFill>
                  <a:srgbClr val="000000"/>
                </a:solidFill>
              </a:rPr>
              <a:t>Energymeter</a:t>
            </a:r>
            <a:r>
              <a:rPr lang="en-US" sz="1800" dirty="0">
                <a:solidFill>
                  <a:srgbClr val="000000"/>
                </a:solidFill>
              </a:rPr>
              <a:t> need to be defined in the script:</a:t>
            </a:r>
          </a:p>
          <a:p>
            <a:pPr lvl="0"/>
            <a:r>
              <a:rPr lang="en-US" sz="1800" dirty="0">
                <a:solidFill>
                  <a:srgbClr val="000000"/>
                </a:solidFill>
              </a:rPr>
              <a:t>e.g., New Energymeter.em1 line.line1</a:t>
            </a:r>
          </a:p>
        </p:txBody>
      </p:sp>
    </p:spTree>
    <p:extLst>
      <p:ext uri="{BB962C8B-B14F-4D97-AF65-F5344CB8AC3E}">
        <p14:creationId xmlns:p14="http://schemas.microsoft.com/office/powerpoint/2010/main" val="24450207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User Interface</a:t>
            </a:r>
          </a:p>
        </p:txBody>
      </p:sp>
      <p:sp>
        <p:nvSpPr>
          <p:cNvPr id="4" name="Slide Number Placeholder 3"/>
          <p:cNvSpPr>
            <a:spLocks noGrp="1"/>
          </p:cNvSpPr>
          <p:nvPr>
            <p:ph type="sldNum" sz="quarter" idx="4"/>
          </p:nvPr>
        </p:nvSpPr>
        <p:spPr/>
        <p:txBody>
          <a:bodyPr/>
          <a:lstStyle/>
          <a:p>
            <a:fld id="{179A9A4E-4C82-4D44-9372-C31BB3818094}" type="slidenum">
              <a:rPr lang="en-US" smtClean="0"/>
              <a:pPr/>
              <a:t>42</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TextBox 6"/>
          <p:cNvSpPr txBox="1"/>
          <p:nvPr/>
        </p:nvSpPr>
        <p:spPr>
          <a:xfrm>
            <a:off x="457200" y="1130350"/>
            <a:ext cx="8153400" cy="1308050"/>
          </a:xfrm>
          <a:prstGeom prst="rect">
            <a:avLst/>
          </a:prstGeom>
          <a:noFill/>
        </p:spPr>
        <p:txBody>
          <a:bodyPr wrap="square" rtlCol="0">
            <a:spAutoFit/>
          </a:bodyPr>
          <a:lstStyle/>
          <a:p>
            <a:pPr marL="342900" lvl="0" indent="-342900">
              <a:buFont typeface="Arial" panose="020B0604020202020204" pitchFamily="34" charset="0"/>
              <a:buChar char="•"/>
            </a:pPr>
            <a:r>
              <a:rPr lang="en-US" dirty="0">
                <a:solidFill>
                  <a:srgbClr val="000000"/>
                </a:solidFill>
              </a:rPr>
              <a:t>[2] Toolbar: provides direct access to many commonly used </a:t>
            </a:r>
            <a:r>
              <a:rPr lang="en-US" dirty="0" err="1">
                <a:solidFill>
                  <a:srgbClr val="000000"/>
                </a:solidFill>
              </a:rPr>
              <a:t>OpenDSS</a:t>
            </a:r>
            <a:r>
              <a:rPr lang="en-US" dirty="0">
                <a:solidFill>
                  <a:srgbClr val="000000"/>
                </a:solidFill>
              </a:rPr>
              <a:t> commands such as “Solve,” “Summary,” and “Do Command.”</a:t>
            </a:r>
            <a:r>
              <a:rPr lang="en-US" dirty="0"/>
              <a:t> </a:t>
            </a:r>
          </a:p>
          <a:p>
            <a:endParaRPr lang="en-US" sz="1050" baseline="30000" dirty="0"/>
          </a:p>
        </p:txBody>
      </p:sp>
      <p:pic>
        <p:nvPicPr>
          <p:cNvPr id="3" name="Picture 2"/>
          <p:cNvPicPr>
            <a:picLocks noChangeAspect="1"/>
          </p:cNvPicPr>
          <p:nvPr/>
        </p:nvPicPr>
        <p:blipFill rotWithShape="1">
          <a:blip r:embed="rId3"/>
          <a:srcRect b="48127"/>
          <a:stretch/>
        </p:blipFill>
        <p:spPr>
          <a:xfrm>
            <a:off x="519989" y="2313203"/>
            <a:ext cx="8027821" cy="1953998"/>
          </a:xfrm>
          <a:prstGeom prst="rect">
            <a:avLst/>
          </a:prstGeom>
        </p:spPr>
      </p:pic>
      <p:pic>
        <p:nvPicPr>
          <p:cNvPr id="6" name="Picture 5"/>
          <p:cNvPicPr>
            <a:picLocks noChangeAspect="1"/>
          </p:cNvPicPr>
          <p:nvPr/>
        </p:nvPicPr>
        <p:blipFill>
          <a:blip r:embed="rId4"/>
          <a:stretch>
            <a:fillRect/>
          </a:stretch>
        </p:blipFill>
        <p:spPr>
          <a:xfrm>
            <a:off x="1380487" y="4915857"/>
            <a:ext cx="5925826" cy="969348"/>
          </a:xfrm>
          <a:prstGeom prst="rect">
            <a:avLst/>
          </a:prstGeom>
        </p:spPr>
      </p:pic>
    </p:spTree>
    <p:extLst>
      <p:ext uri="{BB962C8B-B14F-4D97-AF65-F5344CB8AC3E}">
        <p14:creationId xmlns:p14="http://schemas.microsoft.com/office/powerpoint/2010/main" val="23383577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User Interface</a:t>
            </a:r>
          </a:p>
        </p:txBody>
      </p:sp>
      <p:sp>
        <p:nvSpPr>
          <p:cNvPr id="4" name="Slide Number Placeholder 3"/>
          <p:cNvSpPr>
            <a:spLocks noGrp="1"/>
          </p:cNvSpPr>
          <p:nvPr>
            <p:ph type="sldNum" sz="quarter" idx="4"/>
          </p:nvPr>
        </p:nvSpPr>
        <p:spPr/>
        <p:txBody>
          <a:bodyPr/>
          <a:lstStyle/>
          <a:p>
            <a:fld id="{179A9A4E-4C82-4D44-9372-C31BB3818094}" type="slidenum">
              <a:rPr lang="en-US" smtClean="0"/>
              <a:pPr/>
              <a:t>43</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TextBox 6"/>
          <p:cNvSpPr txBox="1"/>
          <p:nvPr/>
        </p:nvSpPr>
        <p:spPr>
          <a:xfrm>
            <a:off x="457200" y="1130350"/>
            <a:ext cx="8153400" cy="938719"/>
          </a:xfrm>
          <a:prstGeom prst="rect">
            <a:avLst/>
          </a:prstGeom>
          <a:noFill/>
        </p:spPr>
        <p:txBody>
          <a:bodyPr wrap="square" rtlCol="0">
            <a:spAutoFit/>
          </a:bodyPr>
          <a:lstStyle/>
          <a:p>
            <a:pPr marL="342900" lvl="0" indent="-342900">
              <a:buFont typeface="Arial" panose="020B0604020202020204" pitchFamily="34" charset="0"/>
              <a:buChar char="•"/>
            </a:pPr>
            <a:r>
              <a:rPr lang="en-US" dirty="0">
                <a:solidFill>
                  <a:srgbClr val="000000"/>
                </a:solidFill>
              </a:rPr>
              <a:t>[3] Element tools: allows the user to select what circuit element (by type) to edit or display visualizations for.</a:t>
            </a:r>
            <a:r>
              <a:rPr lang="en-US" dirty="0"/>
              <a:t> </a:t>
            </a:r>
          </a:p>
          <a:p>
            <a:endParaRPr lang="en-US" sz="1050" baseline="30000" dirty="0"/>
          </a:p>
        </p:txBody>
      </p:sp>
      <p:pic>
        <p:nvPicPr>
          <p:cNvPr id="3" name="Picture 2"/>
          <p:cNvPicPr>
            <a:picLocks noChangeAspect="1"/>
          </p:cNvPicPr>
          <p:nvPr/>
        </p:nvPicPr>
        <p:blipFill rotWithShape="1">
          <a:blip r:embed="rId3"/>
          <a:srcRect b="54196"/>
          <a:stretch/>
        </p:blipFill>
        <p:spPr>
          <a:xfrm>
            <a:off x="519989" y="2313203"/>
            <a:ext cx="8027821" cy="1725398"/>
          </a:xfrm>
          <a:prstGeom prst="rect">
            <a:avLst/>
          </a:prstGeom>
        </p:spPr>
      </p:pic>
      <p:pic>
        <p:nvPicPr>
          <p:cNvPr id="6" name="Picture 5"/>
          <p:cNvPicPr>
            <a:picLocks noChangeAspect="1"/>
          </p:cNvPicPr>
          <p:nvPr/>
        </p:nvPicPr>
        <p:blipFill>
          <a:blip r:embed="rId4"/>
          <a:stretch>
            <a:fillRect/>
          </a:stretch>
        </p:blipFill>
        <p:spPr>
          <a:xfrm>
            <a:off x="734989" y="4841856"/>
            <a:ext cx="7498730" cy="944962"/>
          </a:xfrm>
          <a:prstGeom prst="rect">
            <a:avLst/>
          </a:prstGeom>
        </p:spPr>
      </p:pic>
    </p:spTree>
    <p:extLst>
      <p:ext uri="{BB962C8B-B14F-4D97-AF65-F5344CB8AC3E}">
        <p14:creationId xmlns:p14="http://schemas.microsoft.com/office/powerpoint/2010/main" val="6996496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User Interface</a:t>
            </a:r>
          </a:p>
        </p:txBody>
      </p:sp>
      <p:sp>
        <p:nvSpPr>
          <p:cNvPr id="4" name="Slide Number Placeholder 3"/>
          <p:cNvSpPr>
            <a:spLocks noGrp="1"/>
          </p:cNvSpPr>
          <p:nvPr>
            <p:ph type="sldNum" sz="quarter" idx="4"/>
          </p:nvPr>
        </p:nvSpPr>
        <p:spPr/>
        <p:txBody>
          <a:bodyPr/>
          <a:lstStyle/>
          <a:p>
            <a:fld id="{179A9A4E-4C82-4D44-9372-C31BB3818094}" type="slidenum">
              <a:rPr lang="en-US" smtClean="0"/>
              <a:pPr/>
              <a:t>44</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TextBox 6"/>
          <p:cNvSpPr txBox="1"/>
          <p:nvPr/>
        </p:nvSpPr>
        <p:spPr>
          <a:xfrm>
            <a:off x="457200" y="1130350"/>
            <a:ext cx="8153400" cy="1308050"/>
          </a:xfrm>
          <a:prstGeom prst="rect">
            <a:avLst/>
          </a:prstGeom>
          <a:noFill/>
        </p:spPr>
        <p:txBody>
          <a:bodyPr wrap="square" rtlCol="0">
            <a:spAutoFit/>
          </a:bodyPr>
          <a:lstStyle/>
          <a:p>
            <a:pPr marL="342900" lvl="0" indent="-342900">
              <a:buFont typeface="Arial" panose="020B0604020202020204" pitchFamily="34" charset="0"/>
              <a:buChar char="•"/>
            </a:pPr>
            <a:r>
              <a:rPr lang="en-US" dirty="0">
                <a:solidFill>
                  <a:srgbClr val="000000"/>
                </a:solidFill>
              </a:rPr>
              <a:t>[4] Script tools: which allows one to select which of the current opened scripts to run.</a:t>
            </a:r>
            <a:endParaRPr lang="en-US" dirty="0"/>
          </a:p>
          <a:p>
            <a:r>
              <a:rPr lang="en-US" dirty="0"/>
              <a:t> </a:t>
            </a:r>
          </a:p>
          <a:p>
            <a:endParaRPr lang="en-US" sz="1050" baseline="30000" dirty="0"/>
          </a:p>
        </p:txBody>
      </p:sp>
      <p:pic>
        <p:nvPicPr>
          <p:cNvPr id="3" name="Picture 2"/>
          <p:cNvPicPr>
            <a:picLocks noChangeAspect="1"/>
          </p:cNvPicPr>
          <p:nvPr/>
        </p:nvPicPr>
        <p:blipFill>
          <a:blip r:embed="rId3"/>
          <a:stretch>
            <a:fillRect/>
          </a:stretch>
        </p:blipFill>
        <p:spPr>
          <a:xfrm>
            <a:off x="304800" y="1981200"/>
            <a:ext cx="8573626" cy="4023033"/>
          </a:xfrm>
          <a:prstGeom prst="rect">
            <a:avLst/>
          </a:prstGeom>
        </p:spPr>
      </p:pic>
    </p:spTree>
    <p:extLst>
      <p:ext uri="{BB962C8B-B14F-4D97-AF65-F5344CB8AC3E}">
        <p14:creationId xmlns:p14="http://schemas.microsoft.com/office/powerpoint/2010/main" val="28383847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User Interface</a:t>
            </a:r>
          </a:p>
        </p:txBody>
      </p:sp>
      <p:sp>
        <p:nvSpPr>
          <p:cNvPr id="4" name="Slide Number Placeholder 3"/>
          <p:cNvSpPr>
            <a:spLocks noGrp="1"/>
          </p:cNvSpPr>
          <p:nvPr>
            <p:ph type="sldNum" sz="quarter" idx="4"/>
          </p:nvPr>
        </p:nvSpPr>
        <p:spPr/>
        <p:txBody>
          <a:bodyPr/>
          <a:lstStyle/>
          <a:p>
            <a:fld id="{179A9A4E-4C82-4D44-9372-C31BB3818094}" type="slidenum">
              <a:rPr lang="en-US" smtClean="0"/>
              <a:pPr/>
              <a:t>45</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TextBox 6"/>
          <p:cNvSpPr txBox="1"/>
          <p:nvPr/>
        </p:nvSpPr>
        <p:spPr>
          <a:xfrm>
            <a:off x="457200" y="1130350"/>
            <a:ext cx="8305800" cy="1308050"/>
          </a:xfrm>
          <a:prstGeom prst="rect">
            <a:avLst/>
          </a:prstGeom>
          <a:noFill/>
        </p:spPr>
        <p:txBody>
          <a:bodyPr wrap="square" rtlCol="0">
            <a:spAutoFit/>
          </a:bodyPr>
          <a:lstStyle/>
          <a:p>
            <a:pPr marL="342900" lvl="0" indent="-342900">
              <a:buFont typeface="Arial" panose="020B0604020202020204" pitchFamily="34" charset="0"/>
              <a:buChar char="•"/>
            </a:pPr>
            <a:r>
              <a:rPr lang="en-US" dirty="0">
                <a:solidFill>
                  <a:srgbClr val="000000"/>
                </a:solidFill>
              </a:rPr>
              <a:t>[5] Results bar: which provides a condensed version of the Results window which can be accessed through Show </a:t>
            </a:r>
            <a:r>
              <a:rPr lang="en-US" dirty="0">
                <a:solidFill>
                  <a:srgbClr val="000000"/>
                </a:solidFill>
                <a:sym typeface="Wingdings" panose="05000000000000000000" pitchFamily="2" charset="2"/>
              </a:rPr>
              <a:t></a:t>
            </a:r>
            <a:r>
              <a:rPr lang="en-US" dirty="0">
                <a:solidFill>
                  <a:srgbClr val="000000"/>
                </a:solidFill>
              </a:rPr>
              <a:t> Result Form.</a:t>
            </a:r>
            <a:r>
              <a:rPr lang="en-US" dirty="0"/>
              <a:t> </a:t>
            </a:r>
          </a:p>
          <a:p>
            <a:endParaRPr lang="en-US" sz="1050" baseline="30000" dirty="0"/>
          </a:p>
        </p:txBody>
      </p:sp>
      <p:pic>
        <p:nvPicPr>
          <p:cNvPr id="3" name="Picture 2"/>
          <p:cNvPicPr>
            <a:picLocks noChangeAspect="1"/>
          </p:cNvPicPr>
          <p:nvPr/>
        </p:nvPicPr>
        <p:blipFill>
          <a:blip r:embed="rId3"/>
          <a:stretch>
            <a:fillRect/>
          </a:stretch>
        </p:blipFill>
        <p:spPr>
          <a:xfrm>
            <a:off x="323287" y="2263054"/>
            <a:ext cx="8573626" cy="3817072"/>
          </a:xfrm>
          <a:prstGeom prst="rect">
            <a:avLst/>
          </a:prstGeom>
        </p:spPr>
      </p:pic>
    </p:spTree>
    <p:extLst>
      <p:ext uri="{BB962C8B-B14F-4D97-AF65-F5344CB8AC3E}">
        <p14:creationId xmlns:p14="http://schemas.microsoft.com/office/powerpoint/2010/main" val="24663704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User Interface</a:t>
            </a:r>
          </a:p>
        </p:txBody>
      </p:sp>
      <p:sp>
        <p:nvSpPr>
          <p:cNvPr id="4" name="Slide Number Placeholder 3"/>
          <p:cNvSpPr>
            <a:spLocks noGrp="1"/>
          </p:cNvSpPr>
          <p:nvPr>
            <p:ph type="sldNum" sz="quarter" idx="4"/>
          </p:nvPr>
        </p:nvSpPr>
        <p:spPr/>
        <p:txBody>
          <a:bodyPr/>
          <a:lstStyle/>
          <a:p>
            <a:fld id="{179A9A4E-4C82-4D44-9372-C31BB3818094}" type="slidenum">
              <a:rPr lang="en-US" smtClean="0"/>
              <a:pPr/>
              <a:t>46</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TextBox 6"/>
          <p:cNvSpPr txBox="1"/>
          <p:nvPr/>
        </p:nvSpPr>
        <p:spPr>
          <a:xfrm>
            <a:off x="457200" y="1130350"/>
            <a:ext cx="8153400" cy="461665"/>
          </a:xfrm>
          <a:prstGeom prst="rect">
            <a:avLst/>
          </a:prstGeom>
          <a:noFill/>
        </p:spPr>
        <p:txBody>
          <a:bodyPr wrap="square" rtlCol="0">
            <a:spAutoFit/>
          </a:bodyPr>
          <a:lstStyle/>
          <a:p>
            <a:pPr marL="342900" lvl="0" indent="-342900">
              <a:buFont typeface="Arial" panose="020B0604020202020204" pitchFamily="34" charset="0"/>
              <a:buChar char="•"/>
            </a:pPr>
            <a:r>
              <a:rPr lang="en-US" dirty="0">
                <a:solidFill>
                  <a:srgbClr val="000000"/>
                </a:solidFill>
              </a:rPr>
              <a:t>[6] Script Windows: to directly edit various *.</a:t>
            </a:r>
            <a:r>
              <a:rPr lang="en-US" dirty="0" err="1">
                <a:solidFill>
                  <a:srgbClr val="000000"/>
                </a:solidFill>
              </a:rPr>
              <a:t>dss</a:t>
            </a:r>
            <a:r>
              <a:rPr lang="en-US" dirty="0">
                <a:solidFill>
                  <a:srgbClr val="000000"/>
                </a:solidFill>
              </a:rPr>
              <a:t> files.</a:t>
            </a:r>
            <a:endParaRPr lang="en-US" sz="1050" baseline="30000" dirty="0"/>
          </a:p>
        </p:txBody>
      </p:sp>
      <p:pic>
        <p:nvPicPr>
          <p:cNvPr id="3" name="Picture 2"/>
          <p:cNvPicPr>
            <a:picLocks noChangeAspect="1"/>
          </p:cNvPicPr>
          <p:nvPr/>
        </p:nvPicPr>
        <p:blipFill>
          <a:blip r:embed="rId3"/>
          <a:stretch>
            <a:fillRect/>
          </a:stretch>
        </p:blipFill>
        <p:spPr>
          <a:xfrm>
            <a:off x="304800" y="1981200"/>
            <a:ext cx="8573626" cy="4023033"/>
          </a:xfrm>
          <a:prstGeom prst="rect">
            <a:avLst/>
          </a:prstGeom>
        </p:spPr>
      </p:pic>
    </p:spTree>
    <p:extLst>
      <p:ext uri="{BB962C8B-B14F-4D97-AF65-F5344CB8AC3E}">
        <p14:creationId xmlns:p14="http://schemas.microsoft.com/office/powerpoint/2010/main" val="2038065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User Interface</a:t>
            </a:r>
          </a:p>
        </p:txBody>
      </p:sp>
      <p:sp>
        <p:nvSpPr>
          <p:cNvPr id="4" name="Slide Number Placeholder 3"/>
          <p:cNvSpPr>
            <a:spLocks noGrp="1"/>
          </p:cNvSpPr>
          <p:nvPr>
            <p:ph type="sldNum" sz="quarter" idx="4"/>
          </p:nvPr>
        </p:nvSpPr>
        <p:spPr/>
        <p:txBody>
          <a:bodyPr/>
          <a:lstStyle/>
          <a:p>
            <a:fld id="{179A9A4E-4C82-4D44-9372-C31BB3818094}" type="slidenum">
              <a:rPr lang="en-US" smtClean="0"/>
              <a:pPr/>
              <a:t>47</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TextBox 6"/>
          <p:cNvSpPr txBox="1"/>
          <p:nvPr/>
        </p:nvSpPr>
        <p:spPr>
          <a:xfrm>
            <a:off x="457200" y="1130350"/>
            <a:ext cx="8153400" cy="461665"/>
          </a:xfrm>
          <a:prstGeom prst="rect">
            <a:avLst/>
          </a:prstGeom>
          <a:noFill/>
        </p:spPr>
        <p:txBody>
          <a:bodyPr wrap="square" rtlCol="0">
            <a:spAutoFit/>
          </a:bodyPr>
          <a:lstStyle/>
          <a:p>
            <a:pPr marL="342900" lvl="0" indent="-342900">
              <a:buFont typeface="Arial" panose="020B0604020202020204" pitchFamily="34" charset="0"/>
              <a:buChar char="•"/>
            </a:pPr>
            <a:r>
              <a:rPr lang="en-US" dirty="0">
                <a:solidFill>
                  <a:srgbClr val="000000"/>
                </a:solidFill>
              </a:rPr>
              <a:t>[6] Script Windows: to directly edit various *.</a:t>
            </a:r>
            <a:r>
              <a:rPr lang="en-US" dirty="0" err="1">
                <a:solidFill>
                  <a:srgbClr val="000000"/>
                </a:solidFill>
              </a:rPr>
              <a:t>dss</a:t>
            </a:r>
            <a:r>
              <a:rPr lang="en-US" dirty="0">
                <a:solidFill>
                  <a:srgbClr val="000000"/>
                </a:solidFill>
              </a:rPr>
              <a:t> files.</a:t>
            </a:r>
            <a:endParaRPr lang="en-US" sz="1050" baseline="30000" dirty="0"/>
          </a:p>
        </p:txBody>
      </p:sp>
      <p:pic>
        <p:nvPicPr>
          <p:cNvPr id="6" name="Picture 5"/>
          <p:cNvPicPr>
            <a:picLocks noChangeAspect="1"/>
          </p:cNvPicPr>
          <p:nvPr/>
        </p:nvPicPr>
        <p:blipFill>
          <a:blip r:embed="rId3"/>
          <a:stretch>
            <a:fillRect/>
          </a:stretch>
        </p:blipFill>
        <p:spPr>
          <a:xfrm>
            <a:off x="838200" y="1592015"/>
            <a:ext cx="7516952" cy="4512491"/>
          </a:xfrm>
          <a:prstGeom prst="rect">
            <a:avLst/>
          </a:prstGeom>
        </p:spPr>
      </p:pic>
    </p:spTree>
    <p:extLst>
      <p:ext uri="{BB962C8B-B14F-4D97-AF65-F5344CB8AC3E}">
        <p14:creationId xmlns:p14="http://schemas.microsoft.com/office/powerpoint/2010/main" val="30687485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User Interface</a:t>
            </a:r>
          </a:p>
        </p:txBody>
      </p:sp>
      <p:sp>
        <p:nvSpPr>
          <p:cNvPr id="4" name="Slide Number Placeholder 3"/>
          <p:cNvSpPr>
            <a:spLocks noGrp="1"/>
          </p:cNvSpPr>
          <p:nvPr>
            <p:ph type="sldNum" sz="quarter" idx="4"/>
          </p:nvPr>
        </p:nvSpPr>
        <p:spPr/>
        <p:txBody>
          <a:bodyPr/>
          <a:lstStyle/>
          <a:p>
            <a:fld id="{179A9A4E-4C82-4D44-9372-C31BB3818094}" type="slidenum">
              <a:rPr lang="en-US" smtClean="0"/>
              <a:pPr/>
              <a:t>48</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TextBox 6"/>
          <p:cNvSpPr txBox="1"/>
          <p:nvPr/>
        </p:nvSpPr>
        <p:spPr>
          <a:xfrm>
            <a:off x="457200" y="1130350"/>
            <a:ext cx="8153400" cy="1569660"/>
          </a:xfrm>
          <a:prstGeom prst="rect">
            <a:avLst/>
          </a:prstGeom>
          <a:noFill/>
        </p:spPr>
        <p:txBody>
          <a:bodyPr wrap="square" rtlCol="0">
            <a:spAutoFit/>
          </a:bodyPr>
          <a:lstStyle/>
          <a:p>
            <a:pPr marL="342900" lvl="0" indent="-342900" algn="just">
              <a:buFont typeface="Arial" panose="020B0604020202020204" pitchFamily="34" charset="0"/>
              <a:buChar char="•"/>
            </a:pPr>
            <a:r>
              <a:rPr lang="en-US" dirty="0">
                <a:solidFill>
                  <a:srgbClr val="000000"/>
                </a:solidFill>
              </a:rPr>
              <a:t>[7] Main Script Window: Main Script Window is a sort of “notepad” or “interactive window” for </a:t>
            </a:r>
            <a:r>
              <a:rPr lang="en-US" dirty="0" err="1">
                <a:solidFill>
                  <a:srgbClr val="000000"/>
                </a:solidFill>
              </a:rPr>
              <a:t>OpenDSS</a:t>
            </a:r>
            <a:r>
              <a:rPr lang="en-US" dirty="0">
                <a:solidFill>
                  <a:srgbClr val="000000"/>
                </a:solidFill>
              </a:rPr>
              <a:t>. The user can type small commands and run them via the “Do Command” feature (Ctrl‐D).</a:t>
            </a:r>
            <a:endParaRPr lang="en-US" sz="1050" baseline="30000" dirty="0"/>
          </a:p>
        </p:txBody>
      </p:sp>
      <p:pic>
        <p:nvPicPr>
          <p:cNvPr id="3" name="Picture 2"/>
          <p:cNvPicPr>
            <a:picLocks noChangeAspect="1"/>
          </p:cNvPicPr>
          <p:nvPr/>
        </p:nvPicPr>
        <p:blipFill>
          <a:blip r:embed="rId3"/>
          <a:stretch>
            <a:fillRect/>
          </a:stretch>
        </p:blipFill>
        <p:spPr>
          <a:xfrm>
            <a:off x="247087" y="2745259"/>
            <a:ext cx="8573626" cy="3330747"/>
          </a:xfrm>
          <a:prstGeom prst="rect">
            <a:avLst/>
          </a:prstGeom>
        </p:spPr>
      </p:pic>
    </p:spTree>
    <p:extLst>
      <p:ext uri="{BB962C8B-B14F-4D97-AF65-F5344CB8AC3E}">
        <p14:creationId xmlns:p14="http://schemas.microsoft.com/office/powerpoint/2010/main" val="10998993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User Interface</a:t>
            </a:r>
          </a:p>
        </p:txBody>
      </p:sp>
      <p:sp>
        <p:nvSpPr>
          <p:cNvPr id="4" name="Slide Number Placeholder 3"/>
          <p:cNvSpPr>
            <a:spLocks noGrp="1"/>
          </p:cNvSpPr>
          <p:nvPr>
            <p:ph type="sldNum" sz="quarter" idx="4"/>
          </p:nvPr>
        </p:nvSpPr>
        <p:spPr/>
        <p:txBody>
          <a:bodyPr/>
          <a:lstStyle/>
          <a:p>
            <a:fld id="{179A9A4E-4C82-4D44-9372-C31BB3818094}" type="slidenum">
              <a:rPr lang="en-US" smtClean="0"/>
              <a:pPr/>
              <a:t>49</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TextBox 6"/>
          <p:cNvSpPr txBox="1"/>
          <p:nvPr/>
        </p:nvSpPr>
        <p:spPr>
          <a:xfrm>
            <a:off x="457200" y="1130350"/>
            <a:ext cx="8153400" cy="1200329"/>
          </a:xfrm>
          <a:prstGeom prst="rect">
            <a:avLst/>
          </a:prstGeom>
          <a:noFill/>
        </p:spPr>
        <p:txBody>
          <a:bodyPr wrap="square" rtlCol="0">
            <a:spAutoFit/>
          </a:bodyPr>
          <a:lstStyle/>
          <a:p>
            <a:pPr marL="342900" lvl="0" indent="-342900" algn="just">
              <a:buFont typeface="Arial" panose="020B0604020202020204" pitchFamily="34" charset="0"/>
              <a:buChar char="•"/>
            </a:pPr>
            <a:r>
              <a:rPr lang="en-US" dirty="0">
                <a:solidFill>
                  <a:srgbClr val="000000"/>
                </a:solidFill>
              </a:rPr>
              <a:t>[8] Help button: brings up the </a:t>
            </a:r>
            <a:r>
              <a:rPr lang="en-US" dirty="0" err="1">
                <a:solidFill>
                  <a:srgbClr val="000000"/>
                </a:solidFill>
              </a:rPr>
              <a:t>OpenDSS</a:t>
            </a:r>
            <a:r>
              <a:rPr lang="en-US" dirty="0">
                <a:solidFill>
                  <a:srgbClr val="000000"/>
                </a:solidFill>
              </a:rPr>
              <a:t> Command and Element Properties Reference which gives a tree‐view guide to the various script commands in </a:t>
            </a:r>
            <a:r>
              <a:rPr lang="en-US" dirty="0" err="1">
                <a:solidFill>
                  <a:srgbClr val="000000"/>
                </a:solidFill>
              </a:rPr>
              <a:t>OpenDSS</a:t>
            </a:r>
            <a:r>
              <a:rPr lang="en-US" dirty="0">
                <a:solidFill>
                  <a:srgbClr val="000000"/>
                </a:solidFill>
              </a:rPr>
              <a:t>.</a:t>
            </a:r>
            <a:endParaRPr lang="en-US" sz="1050" baseline="30000" dirty="0"/>
          </a:p>
        </p:txBody>
      </p:sp>
      <p:pic>
        <p:nvPicPr>
          <p:cNvPr id="3" name="Picture 2"/>
          <p:cNvPicPr>
            <a:picLocks noChangeAspect="1"/>
          </p:cNvPicPr>
          <p:nvPr/>
        </p:nvPicPr>
        <p:blipFill>
          <a:blip r:embed="rId3"/>
          <a:stretch>
            <a:fillRect/>
          </a:stretch>
        </p:blipFill>
        <p:spPr>
          <a:xfrm>
            <a:off x="247087" y="2330679"/>
            <a:ext cx="8573626" cy="3745327"/>
          </a:xfrm>
          <a:prstGeom prst="rect">
            <a:avLst/>
          </a:prstGeom>
        </p:spPr>
      </p:pic>
    </p:spTree>
    <p:extLst>
      <p:ext uri="{BB962C8B-B14F-4D97-AF65-F5344CB8AC3E}">
        <p14:creationId xmlns:p14="http://schemas.microsoft.com/office/powerpoint/2010/main" val="3762830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Features</a:t>
            </a:r>
          </a:p>
        </p:txBody>
      </p:sp>
      <p:sp>
        <p:nvSpPr>
          <p:cNvPr id="4" name="Slide Number Placeholder 3"/>
          <p:cNvSpPr>
            <a:spLocks noGrp="1"/>
          </p:cNvSpPr>
          <p:nvPr>
            <p:ph type="sldNum" sz="quarter" idx="4"/>
          </p:nvPr>
        </p:nvSpPr>
        <p:spPr/>
        <p:txBody>
          <a:bodyPr/>
          <a:lstStyle/>
          <a:p>
            <a:fld id="{179A9A4E-4C82-4D44-9372-C31BB3818094}" type="slidenum">
              <a:rPr lang="en-US" smtClean="0"/>
              <a:pPr/>
              <a:t>5</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TextBox 6"/>
          <p:cNvSpPr txBox="1"/>
          <p:nvPr/>
        </p:nvSpPr>
        <p:spPr>
          <a:xfrm>
            <a:off x="457200" y="1447800"/>
            <a:ext cx="8153400" cy="3170099"/>
          </a:xfrm>
          <a:prstGeom prst="rect">
            <a:avLst/>
          </a:prstGeom>
          <a:noFill/>
        </p:spPr>
        <p:txBody>
          <a:bodyPr wrap="square" rtlCol="0">
            <a:spAutoFit/>
          </a:bodyPr>
          <a:lstStyle/>
          <a:p>
            <a:pPr marL="342900" indent="-342900" algn="just">
              <a:buFont typeface="+mj-lt"/>
              <a:buAutoNum type="arabicPeriod"/>
            </a:pPr>
            <a:r>
              <a:rPr lang="en-US" sz="2000" dirty="0"/>
              <a:t>The </a:t>
            </a:r>
            <a:r>
              <a:rPr lang="en-US" sz="2000" dirty="0" err="1"/>
              <a:t>OpenDSS</a:t>
            </a:r>
            <a:r>
              <a:rPr lang="en-US" sz="2000" dirty="0"/>
              <a:t> supports nearly all </a:t>
            </a:r>
            <a:r>
              <a:rPr lang="en-US" sz="2000" b="1" dirty="0" err="1"/>
              <a:t>rms</a:t>
            </a:r>
            <a:r>
              <a:rPr lang="en-US" sz="2000" b="1" dirty="0"/>
              <a:t> steady‐state </a:t>
            </a:r>
            <a:r>
              <a:rPr lang="en-US" sz="2000" dirty="0"/>
              <a:t>(i.e., frequency domain) analyses commonly performed for utility distribution systems planning and analysis. </a:t>
            </a:r>
          </a:p>
          <a:p>
            <a:pPr marL="342900" indent="-342900" algn="just">
              <a:buFont typeface="+mj-lt"/>
              <a:buAutoNum type="arabicPeriod"/>
            </a:pPr>
            <a:r>
              <a:rPr lang="en-US" sz="2000" dirty="0"/>
              <a:t>In addition, it supports many </a:t>
            </a:r>
            <a:r>
              <a:rPr lang="en-US" sz="2000" b="1" dirty="0"/>
              <a:t>new types </a:t>
            </a:r>
            <a:r>
              <a:rPr lang="en-US" sz="2000" dirty="0"/>
              <a:t>of analyses that are designed to meet future needs (e.g. DGs), many of which are being dictated by the deregulation of utilities worldwide and the advent of the “smart grid”. </a:t>
            </a:r>
          </a:p>
          <a:p>
            <a:pPr marL="342900" indent="-342900" algn="just">
              <a:buFont typeface="+mj-lt"/>
              <a:buAutoNum type="arabicPeriod"/>
            </a:pPr>
            <a:r>
              <a:rPr lang="en-US" sz="2000" b="1" dirty="0"/>
              <a:t>Other features</a:t>
            </a:r>
            <a:r>
              <a:rPr lang="en-US" sz="2000" dirty="0"/>
              <a:t>: support energy efficiency analysis of power delivery, smart grid applications, and harmonics analysis. </a:t>
            </a:r>
          </a:p>
          <a:p>
            <a:pPr marL="342900" indent="-342900" algn="just">
              <a:buFont typeface="+mj-lt"/>
              <a:buAutoNum type="arabicPeriod"/>
            </a:pPr>
            <a:r>
              <a:rPr lang="en-US" sz="2000" dirty="0"/>
              <a:t>The DSS is designed to be indefinitely </a:t>
            </a:r>
            <a:r>
              <a:rPr lang="en-US" sz="2000" b="1" dirty="0"/>
              <a:t>expandable</a:t>
            </a:r>
            <a:r>
              <a:rPr lang="en-US" sz="2000" dirty="0"/>
              <a:t> so that it can be easily modified to meet future needs.</a:t>
            </a:r>
            <a:endParaRPr lang="en-US" sz="1600" baseline="30000" dirty="0"/>
          </a:p>
        </p:txBody>
      </p:sp>
      <p:pic>
        <p:nvPicPr>
          <p:cNvPr id="10" name="Content Placeholder 9"/>
          <p:cNvPicPr>
            <a:picLocks noGrp="1" noChangeAspect="1"/>
          </p:cNvPicPr>
          <p:nvPr>
            <p:ph idx="1"/>
          </p:nvPr>
        </p:nvPicPr>
        <p:blipFill>
          <a:blip r:embed="rId3"/>
          <a:stretch>
            <a:fillRect/>
          </a:stretch>
        </p:blipFill>
        <p:spPr>
          <a:xfrm>
            <a:off x="6781800" y="4773891"/>
            <a:ext cx="1295400" cy="1322109"/>
          </a:xfrm>
          <a:prstGeom prst="rect">
            <a:avLst/>
          </a:prstGeom>
        </p:spPr>
      </p:pic>
      <p:pic>
        <p:nvPicPr>
          <p:cNvPr id="8" name="Picture 7"/>
          <p:cNvPicPr>
            <a:picLocks noChangeAspect="1"/>
          </p:cNvPicPr>
          <p:nvPr/>
        </p:nvPicPr>
        <p:blipFill>
          <a:blip r:embed="rId4"/>
          <a:stretch>
            <a:fillRect/>
          </a:stretch>
        </p:blipFill>
        <p:spPr>
          <a:xfrm>
            <a:off x="1132703" y="5016817"/>
            <a:ext cx="4953000" cy="963907"/>
          </a:xfrm>
          <a:prstGeom prst="rect">
            <a:avLst/>
          </a:prstGeom>
        </p:spPr>
      </p:pic>
    </p:spTree>
    <p:extLst>
      <p:ext uri="{BB962C8B-B14F-4D97-AF65-F5344CB8AC3E}">
        <p14:creationId xmlns:p14="http://schemas.microsoft.com/office/powerpoint/2010/main" val="41627885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User Interface</a:t>
            </a:r>
          </a:p>
        </p:txBody>
      </p:sp>
      <p:sp>
        <p:nvSpPr>
          <p:cNvPr id="4" name="Slide Number Placeholder 3"/>
          <p:cNvSpPr>
            <a:spLocks noGrp="1"/>
          </p:cNvSpPr>
          <p:nvPr>
            <p:ph type="sldNum" sz="quarter" idx="4"/>
          </p:nvPr>
        </p:nvSpPr>
        <p:spPr/>
        <p:txBody>
          <a:bodyPr/>
          <a:lstStyle/>
          <a:p>
            <a:fld id="{179A9A4E-4C82-4D44-9372-C31BB3818094}" type="slidenum">
              <a:rPr lang="en-US" smtClean="0"/>
              <a:pPr/>
              <a:t>50</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TextBox 6"/>
          <p:cNvSpPr txBox="1"/>
          <p:nvPr/>
        </p:nvSpPr>
        <p:spPr>
          <a:xfrm>
            <a:off x="457200" y="1130350"/>
            <a:ext cx="8153400" cy="461665"/>
          </a:xfrm>
          <a:prstGeom prst="rect">
            <a:avLst/>
          </a:prstGeom>
          <a:noFill/>
        </p:spPr>
        <p:txBody>
          <a:bodyPr wrap="square" rtlCol="0">
            <a:spAutoFit/>
          </a:bodyPr>
          <a:lstStyle/>
          <a:p>
            <a:pPr marL="342900" lvl="0" indent="-342900" algn="just">
              <a:buFont typeface="Arial" panose="020B0604020202020204" pitchFamily="34" charset="0"/>
              <a:buChar char="•"/>
            </a:pPr>
            <a:r>
              <a:rPr lang="en-US" dirty="0">
                <a:solidFill>
                  <a:srgbClr val="000000"/>
                </a:solidFill>
              </a:rPr>
              <a:t>[8] Help button: Very useful.</a:t>
            </a:r>
            <a:endParaRPr lang="en-US" sz="1050" baseline="30000" dirty="0"/>
          </a:p>
        </p:txBody>
      </p:sp>
      <p:pic>
        <p:nvPicPr>
          <p:cNvPr id="8" name="Picture 7"/>
          <p:cNvPicPr>
            <a:picLocks noChangeAspect="1"/>
          </p:cNvPicPr>
          <p:nvPr/>
        </p:nvPicPr>
        <p:blipFill>
          <a:blip r:embed="rId3"/>
          <a:stretch>
            <a:fillRect/>
          </a:stretch>
        </p:blipFill>
        <p:spPr>
          <a:xfrm>
            <a:off x="1288256" y="1700093"/>
            <a:ext cx="6110288" cy="4321714"/>
          </a:xfrm>
          <a:prstGeom prst="rect">
            <a:avLst/>
          </a:prstGeom>
        </p:spPr>
      </p:pic>
    </p:spTree>
    <p:extLst>
      <p:ext uri="{BB962C8B-B14F-4D97-AF65-F5344CB8AC3E}">
        <p14:creationId xmlns:p14="http://schemas.microsoft.com/office/powerpoint/2010/main" val="4307071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94AEF-4FDF-4C26-ED6C-BA046EEA42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3EC351-330F-C140-575A-704F734F101E}"/>
              </a:ext>
            </a:extLst>
          </p:cNvPr>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Contents</a:t>
            </a:r>
          </a:p>
        </p:txBody>
      </p:sp>
      <p:sp>
        <p:nvSpPr>
          <p:cNvPr id="4" name="Slide Number Placeholder 3">
            <a:extLst>
              <a:ext uri="{FF2B5EF4-FFF2-40B4-BE49-F238E27FC236}">
                <a16:creationId xmlns:a16="http://schemas.microsoft.com/office/drawing/2014/main" id="{7778F3B1-6A18-F775-0C19-284A449AFB38}"/>
              </a:ext>
            </a:extLst>
          </p:cNvPr>
          <p:cNvSpPr>
            <a:spLocks noGrp="1"/>
          </p:cNvSpPr>
          <p:nvPr>
            <p:ph type="sldNum" sz="quarter" idx="4"/>
          </p:nvPr>
        </p:nvSpPr>
        <p:spPr/>
        <p:txBody>
          <a:bodyPr/>
          <a:lstStyle/>
          <a:p>
            <a:fld id="{179A9A4E-4C82-4D44-9372-C31BB3818094}" type="slidenum">
              <a:rPr lang="en-US" smtClean="0"/>
              <a:pPr/>
              <a:t>51</a:t>
            </a:fld>
            <a:endParaRPr lang="en-US" dirty="0"/>
          </a:p>
        </p:txBody>
      </p:sp>
      <p:sp>
        <p:nvSpPr>
          <p:cNvPr id="5" name="Text Placeholder 4">
            <a:extLst>
              <a:ext uri="{FF2B5EF4-FFF2-40B4-BE49-F238E27FC236}">
                <a16:creationId xmlns:a16="http://schemas.microsoft.com/office/drawing/2014/main" id="{6B379143-4CCB-985D-664D-FE303E89B826}"/>
              </a:ext>
            </a:extLst>
          </p:cNvPr>
          <p:cNvSpPr>
            <a:spLocks noGrp="1"/>
          </p:cNvSpPr>
          <p:nvPr>
            <p:ph type="body" sz="quarter" idx="10"/>
          </p:nvPr>
        </p:nvSpPr>
        <p:spPr/>
        <p:txBody>
          <a:bodyPr/>
          <a:lstStyle/>
          <a:p>
            <a:r>
              <a:rPr lang="en-US" dirty="0" err="1"/>
              <a:t>ECpE</a:t>
            </a:r>
            <a:r>
              <a:rPr lang="en-US" dirty="0"/>
              <a:t> Department</a:t>
            </a:r>
          </a:p>
          <a:p>
            <a:endParaRPr lang="en-US" dirty="0"/>
          </a:p>
        </p:txBody>
      </p:sp>
      <p:sp>
        <p:nvSpPr>
          <p:cNvPr id="8" name="Content Placeholder 2">
            <a:extLst>
              <a:ext uri="{FF2B5EF4-FFF2-40B4-BE49-F238E27FC236}">
                <a16:creationId xmlns:a16="http://schemas.microsoft.com/office/drawing/2014/main" id="{C240B5DD-8627-1CBB-7495-EEF8529399A8}"/>
              </a:ext>
            </a:extLst>
          </p:cNvPr>
          <p:cNvSpPr>
            <a:spLocks noGrp="1"/>
          </p:cNvSpPr>
          <p:nvPr>
            <p:ph idx="1"/>
          </p:nvPr>
        </p:nvSpPr>
        <p:spPr>
          <a:xfrm>
            <a:off x="762000" y="1447800"/>
            <a:ext cx="7239000" cy="3774599"/>
          </a:xfrm>
        </p:spPr>
        <p:txBody>
          <a:bodyPr>
            <a:normAutofit/>
          </a:bodyPr>
          <a:lstStyle/>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General introduction of </a:t>
            </a:r>
            <a:r>
              <a:rPr lang="en-US" sz="2100" dirty="0" err="1">
                <a:solidFill>
                  <a:schemeClr val="tx1"/>
                </a:solidFill>
                <a:latin typeface="Times New Roman" panose="02020603050405020304" pitchFamily="18" charset="0"/>
                <a:cs typeface="Times New Roman" panose="02020603050405020304" pitchFamily="18" charset="0"/>
              </a:rPr>
              <a:t>OpenDSS</a:t>
            </a:r>
            <a:endParaRPr lang="en-US" sz="2100" dirty="0">
              <a:solidFill>
                <a:schemeClr val="tx1"/>
              </a:solidFill>
              <a:latin typeface="Times New Roman" panose="02020603050405020304" pitchFamily="18" charset="0"/>
              <a:cs typeface="Times New Roman" panose="02020603050405020304" pitchFamily="18" charset="0"/>
            </a:endParaRPr>
          </a:p>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Installation &amp; User interface</a:t>
            </a:r>
          </a:p>
          <a:p>
            <a:pPr>
              <a:lnSpc>
                <a:spcPct val="200000"/>
              </a:lnSpc>
              <a:buFont typeface="Wingdings" panose="05000000000000000000" pitchFamily="2" charset="2"/>
              <a:buChar char="q"/>
            </a:pPr>
            <a:r>
              <a:rPr lang="en-US" sz="2100" dirty="0">
                <a:solidFill>
                  <a:srgbClr val="C00000"/>
                </a:solidFill>
                <a:latin typeface="Times New Roman" panose="02020603050405020304" pitchFamily="18" charset="0"/>
                <a:cs typeface="Times New Roman" panose="02020603050405020304" pitchFamily="18" charset="0"/>
              </a:rPr>
              <a:t>Workflow</a:t>
            </a:r>
          </a:p>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Overall concept</a:t>
            </a:r>
          </a:p>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Overall structure of solving power flow</a:t>
            </a:r>
          </a:p>
        </p:txBody>
      </p:sp>
    </p:spTree>
    <p:extLst>
      <p:ext uri="{BB962C8B-B14F-4D97-AF65-F5344CB8AC3E}">
        <p14:creationId xmlns:p14="http://schemas.microsoft.com/office/powerpoint/2010/main" val="13753233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Workflow</a:t>
            </a:r>
          </a:p>
        </p:txBody>
      </p:sp>
      <p:sp>
        <p:nvSpPr>
          <p:cNvPr id="4" name="Slide Number Placeholder 3"/>
          <p:cNvSpPr>
            <a:spLocks noGrp="1"/>
          </p:cNvSpPr>
          <p:nvPr>
            <p:ph type="sldNum" sz="quarter" idx="4"/>
          </p:nvPr>
        </p:nvSpPr>
        <p:spPr/>
        <p:txBody>
          <a:bodyPr/>
          <a:lstStyle/>
          <a:p>
            <a:fld id="{179A9A4E-4C82-4D44-9372-C31BB3818094}" type="slidenum">
              <a:rPr lang="en-US" smtClean="0"/>
              <a:pPr/>
              <a:t>52</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TextBox 6"/>
          <p:cNvSpPr txBox="1"/>
          <p:nvPr/>
        </p:nvSpPr>
        <p:spPr>
          <a:xfrm>
            <a:off x="457200" y="1816150"/>
            <a:ext cx="8153400" cy="523220"/>
          </a:xfrm>
          <a:prstGeom prst="rect">
            <a:avLst/>
          </a:prstGeom>
          <a:noFill/>
        </p:spPr>
        <p:txBody>
          <a:bodyPr wrap="square" rtlCol="0">
            <a:spAutoFit/>
          </a:bodyPr>
          <a:lstStyle/>
          <a:p>
            <a:pPr lvl="0"/>
            <a:r>
              <a:rPr lang="en-US" sz="2800" dirty="0">
                <a:solidFill>
                  <a:srgbClr val="000000"/>
                </a:solidFill>
              </a:rPr>
              <a:t>In general, the user has 4 steps to develop a project:</a:t>
            </a:r>
          </a:p>
        </p:txBody>
      </p:sp>
      <p:sp>
        <p:nvSpPr>
          <p:cNvPr id="8" name="TextBox 7"/>
          <p:cNvSpPr txBox="1"/>
          <p:nvPr/>
        </p:nvSpPr>
        <p:spPr>
          <a:xfrm>
            <a:off x="1219200" y="2606499"/>
            <a:ext cx="7399638" cy="3154710"/>
          </a:xfrm>
          <a:prstGeom prst="rect">
            <a:avLst/>
          </a:prstGeom>
          <a:noFill/>
        </p:spPr>
        <p:txBody>
          <a:bodyPr wrap="square" rtlCol="0">
            <a:spAutoFit/>
          </a:bodyPr>
          <a:lstStyle/>
          <a:p>
            <a:pPr marL="342900" lvl="0" indent="-342900">
              <a:buFont typeface="Arial" panose="020B0604020202020204" pitchFamily="34" charset="0"/>
              <a:buChar char="•"/>
            </a:pPr>
            <a:r>
              <a:rPr lang="en-US" dirty="0"/>
              <a:t>Define the circuit;</a:t>
            </a:r>
          </a:p>
          <a:p>
            <a:pPr marL="342900" lvl="0" indent="-342900">
              <a:buFont typeface="Arial" panose="020B0604020202020204" pitchFamily="34" charset="0"/>
              <a:buChar char="•"/>
            </a:pPr>
            <a:endParaRPr lang="en-US" dirty="0"/>
          </a:p>
          <a:p>
            <a:pPr marL="342900" lvl="0" indent="-342900">
              <a:buFont typeface="Arial" panose="020B0604020202020204" pitchFamily="34" charset="0"/>
              <a:buChar char="•"/>
            </a:pPr>
            <a:r>
              <a:rPr lang="en-US" dirty="0"/>
              <a:t>Set up the circuit options;</a:t>
            </a:r>
          </a:p>
          <a:p>
            <a:pPr marL="342900" lvl="0" indent="-342900">
              <a:buFont typeface="Arial" panose="020B0604020202020204" pitchFamily="34" charset="0"/>
              <a:buChar char="•"/>
            </a:pPr>
            <a:endParaRPr lang="en-US" dirty="0"/>
          </a:p>
          <a:p>
            <a:pPr marL="342900" lvl="0" indent="-342900">
              <a:buFont typeface="Arial" panose="020B0604020202020204" pitchFamily="34" charset="0"/>
              <a:buChar char="•"/>
            </a:pPr>
            <a:r>
              <a:rPr lang="en-US" dirty="0"/>
              <a:t>Solve;</a:t>
            </a:r>
          </a:p>
          <a:p>
            <a:pPr marL="342900" lvl="0" indent="-342900">
              <a:buFont typeface="Arial" panose="020B0604020202020204" pitchFamily="34" charset="0"/>
              <a:buChar char="•"/>
            </a:pPr>
            <a:endParaRPr lang="en-US" dirty="0"/>
          </a:p>
          <a:p>
            <a:pPr marL="342900" lvl="0" indent="-342900">
              <a:buFont typeface="Arial" panose="020B0604020202020204" pitchFamily="34" charset="0"/>
              <a:buChar char="•"/>
            </a:pPr>
            <a:r>
              <a:rPr lang="en-US" dirty="0"/>
              <a:t>Perform analysis.</a:t>
            </a:r>
          </a:p>
          <a:p>
            <a:r>
              <a:rPr lang="en-US" dirty="0"/>
              <a:t> </a:t>
            </a:r>
          </a:p>
          <a:p>
            <a:endParaRPr lang="en-US" sz="1050" baseline="30000" dirty="0"/>
          </a:p>
        </p:txBody>
      </p:sp>
    </p:spTree>
    <p:extLst>
      <p:ext uri="{BB962C8B-B14F-4D97-AF65-F5344CB8AC3E}">
        <p14:creationId xmlns:p14="http://schemas.microsoft.com/office/powerpoint/2010/main" val="22088363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1. Define circuit</a:t>
            </a:r>
          </a:p>
        </p:txBody>
      </p:sp>
      <p:sp>
        <p:nvSpPr>
          <p:cNvPr id="4" name="Slide Number Placeholder 3"/>
          <p:cNvSpPr>
            <a:spLocks noGrp="1"/>
          </p:cNvSpPr>
          <p:nvPr>
            <p:ph type="sldNum" sz="quarter" idx="4"/>
          </p:nvPr>
        </p:nvSpPr>
        <p:spPr/>
        <p:txBody>
          <a:bodyPr/>
          <a:lstStyle/>
          <a:p>
            <a:fld id="{179A9A4E-4C82-4D44-9372-C31BB3818094}" type="slidenum">
              <a:rPr lang="en-US" smtClean="0"/>
              <a:pPr/>
              <a:t>53</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TextBox 6"/>
          <p:cNvSpPr txBox="1"/>
          <p:nvPr/>
        </p:nvSpPr>
        <p:spPr>
          <a:xfrm>
            <a:off x="457200" y="1816150"/>
            <a:ext cx="8153400" cy="523220"/>
          </a:xfrm>
          <a:prstGeom prst="rect">
            <a:avLst/>
          </a:prstGeom>
          <a:noFill/>
        </p:spPr>
        <p:txBody>
          <a:bodyPr wrap="square" rtlCol="0">
            <a:spAutoFit/>
          </a:bodyPr>
          <a:lstStyle/>
          <a:p>
            <a:pPr lvl="0"/>
            <a:r>
              <a:rPr lang="en-US" sz="2800" dirty="0">
                <a:solidFill>
                  <a:srgbClr val="000000"/>
                </a:solidFill>
              </a:rPr>
              <a:t>Create new lines, transformers, loads, generators, etc…</a:t>
            </a:r>
          </a:p>
        </p:txBody>
      </p:sp>
      <p:sp>
        <p:nvSpPr>
          <p:cNvPr id="8" name="TextBox 7"/>
          <p:cNvSpPr txBox="1"/>
          <p:nvPr/>
        </p:nvSpPr>
        <p:spPr>
          <a:xfrm>
            <a:off x="1219200" y="2606499"/>
            <a:ext cx="7399638" cy="2046714"/>
          </a:xfrm>
          <a:prstGeom prst="rect">
            <a:avLst/>
          </a:prstGeom>
          <a:noFill/>
        </p:spPr>
        <p:txBody>
          <a:bodyPr wrap="square" rtlCol="0">
            <a:spAutoFit/>
          </a:bodyPr>
          <a:lstStyle/>
          <a:p>
            <a:pPr marL="342900" lvl="0" indent="-342900">
              <a:buFont typeface="Arial" panose="020B0604020202020204" pitchFamily="34" charset="0"/>
              <a:buChar char="•"/>
            </a:pPr>
            <a:r>
              <a:rPr lang="en-US" dirty="0"/>
              <a:t>the best way to do this is by creating a </a:t>
            </a:r>
            <a:r>
              <a:rPr lang="en-US" dirty="0" err="1"/>
              <a:t>dss</a:t>
            </a:r>
            <a:r>
              <a:rPr lang="en-US" dirty="0"/>
              <a:t> script;</a:t>
            </a:r>
          </a:p>
          <a:p>
            <a:pPr marL="342900" lvl="0" indent="-342900">
              <a:buFont typeface="Arial" panose="020B0604020202020204" pitchFamily="34" charset="0"/>
              <a:buChar char="•"/>
            </a:pPr>
            <a:endParaRPr lang="en-US" dirty="0"/>
          </a:p>
          <a:p>
            <a:pPr marL="342900" lvl="0" indent="-342900">
              <a:buFont typeface="Arial" panose="020B0604020202020204" pitchFamily="34" charset="0"/>
              <a:buChar char="•"/>
            </a:pPr>
            <a:r>
              <a:rPr lang="en-US" dirty="0"/>
              <a:t>Once a script has been written, use “Compile file listed” button to run the selected script.</a:t>
            </a:r>
          </a:p>
          <a:p>
            <a:r>
              <a:rPr lang="en-US" dirty="0"/>
              <a:t> </a:t>
            </a:r>
          </a:p>
          <a:p>
            <a:endParaRPr lang="en-US" sz="1050" baseline="30000" dirty="0"/>
          </a:p>
        </p:txBody>
      </p:sp>
    </p:spTree>
    <p:extLst>
      <p:ext uri="{BB962C8B-B14F-4D97-AF65-F5344CB8AC3E}">
        <p14:creationId xmlns:p14="http://schemas.microsoft.com/office/powerpoint/2010/main" val="14881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2. Set up circuit options</a:t>
            </a:r>
          </a:p>
        </p:txBody>
      </p:sp>
      <p:sp>
        <p:nvSpPr>
          <p:cNvPr id="4" name="Slide Number Placeholder 3"/>
          <p:cNvSpPr>
            <a:spLocks noGrp="1"/>
          </p:cNvSpPr>
          <p:nvPr>
            <p:ph type="sldNum" sz="quarter" idx="4"/>
          </p:nvPr>
        </p:nvSpPr>
        <p:spPr/>
        <p:txBody>
          <a:bodyPr/>
          <a:lstStyle/>
          <a:p>
            <a:fld id="{179A9A4E-4C82-4D44-9372-C31BB3818094}" type="slidenum">
              <a:rPr lang="en-US" smtClean="0"/>
              <a:pPr/>
              <a:t>54</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TextBox 6"/>
          <p:cNvSpPr txBox="1"/>
          <p:nvPr/>
        </p:nvSpPr>
        <p:spPr>
          <a:xfrm>
            <a:off x="457200" y="1816150"/>
            <a:ext cx="8153400" cy="954107"/>
          </a:xfrm>
          <a:prstGeom prst="rect">
            <a:avLst/>
          </a:prstGeom>
          <a:noFill/>
        </p:spPr>
        <p:txBody>
          <a:bodyPr wrap="square" rtlCol="0">
            <a:spAutoFit/>
          </a:bodyPr>
          <a:lstStyle/>
          <a:p>
            <a:pPr lvl="0"/>
            <a:r>
              <a:rPr lang="en-US" sz="2800" dirty="0">
                <a:solidFill>
                  <a:srgbClr val="000000"/>
                </a:solidFill>
              </a:rPr>
              <a:t>Such as the solution mode (snapshot, daily, harmonic, etc…)</a:t>
            </a:r>
          </a:p>
        </p:txBody>
      </p:sp>
      <p:sp>
        <p:nvSpPr>
          <p:cNvPr id="8" name="TextBox 7"/>
          <p:cNvSpPr txBox="1"/>
          <p:nvPr/>
        </p:nvSpPr>
        <p:spPr>
          <a:xfrm>
            <a:off x="1245973" y="3124200"/>
            <a:ext cx="7399638" cy="1308050"/>
          </a:xfrm>
          <a:prstGeom prst="rect">
            <a:avLst/>
          </a:prstGeom>
          <a:noFill/>
        </p:spPr>
        <p:txBody>
          <a:bodyPr wrap="square" rtlCol="0">
            <a:spAutoFit/>
          </a:bodyPr>
          <a:lstStyle/>
          <a:p>
            <a:pPr marL="342900" indent="-342900">
              <a:buFont typeface="Arial" panose="020B0604020202020204" pitchFamily="34" charset="0"/>
              <a:buChar char="•"/>
            </a:pPr>
            <a:r>
              <a:rPr lang="en-US" dirty="0"/>
              <a:t>This is accomplished through the commands in the Set menu. The most basic form of analysis is the “snapshot” which is analogous to a traditional power flow. </a:t>
            </a:r>
          </a:p>
          <a:p>
            <a:endParaRPr lang="en-US" sz="1050" baseline="30000" dirty="0"/>
          </a:p>
        </p:txBody>
      </p:sp>
    </p:spTree>
    <p:extLst>
      <p:ext uri="{BB962C8B-B14F-4D97-AF65-F5344CB8AC3E}">
        <p14:creationId xmlns:p14="http://schemas.microsoft.com/office/powerpoint/2010/main" val="31240909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3. Solve</a:t>
            </a:r>
          </a:p>
        </p:txBody>
      </p:sp>
      <p:sp>
        <p:nvSpPr>
          <p:cNvPr id="4" name="Slide Number Placeholder 3"/>
          <p:cNvSpPr>
            <a:spLocks noGrp="1"/>
          </p:cNvSpPr>
          <p:nvPr>
            <p:ph type="sldNum" sz="quarter" idx="4"/>
          </p:nvPr>
        </p:nvSpPr>
        <p:spPr/>
        <p:txBody>
          <a:bodyPr/>
          <a:lstStyle/>
          <a:p>
            <a:fld id="{179A9A4E-4C82-4D44-9372-C31BB3818094}" type="slidenum">
              <a:rPr lang="en-US" smtClean="0"/>
              <a:pPr/>
              <a:t>55</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TextBox 6"/>
          <p:cNvSpPr txBox="1"/>
          <p:nvPr/>
        </p:nvSpPr>
        <p:spPr>
          <a:xfrm>
            <a:off x="457200" y="1816150"/>
            <a:ext cx="8153400" cy="523220"/>
          </a:xfrm>
          <a:prstGeom prst="rect">
            <a:avLst/>
          </a:prstGeom>
          <a:noFill/>
        </p:spPr>
        <p:txBody>
          <a:bodyPr wrap="square" rtlCol="0">
            <a:spAutoFit/>
          </a:bodyPr>
          <a:lstStyle/>
          <a:p>
            <a:pPr lvl="0"/>
            <a:r>
              <a:rPr lang="en-US" sz="2800" dirty="0">
                <a:solidFill>
                  <a:srgbClr val="000000"/>
                </a:solidFill>
              </a:rPr>
              <a:t>Solve the power flow problem.</a:t>
            </a:r>
          </a:p>
        </p:txBody>
      </p:sp>
      <p:sp>
        <p:nvSpPr>
          <p:cNvPr id="8" name="TextBox 7"/>
          <p:cNvSpPr txBox="1"/>
          <p:nvPr/>
        </p:nvSpPr>
        <p:spPr>
          <a:xfrm>
            <a:off x="1245973" y="3124200"/>
            <a:ext cx="7399638" cy="2046714"/>
          </a:xfrm>
          <a:prstGeom prst="rect">
            <a:avLst/>
          </a:prstGeom>
          <a:noFill/>
        </p:spPr>
        <p:txBody>
          <a:bodyPr wrap="square" rtlCol="0">
            <a:spAutoFit/>
          </a:bodyPr>
          <a:lstStyle/>
          <a:p>
            <a:pPr marL="342900" indent="-342900">
              <a:buFont typeface="Arial" panose="020B0604020202020204" pitchFamily="34" charset="0"/>
              <a:buChar char="•"/>
            </a:pPr>
            <a:r>
              <a:rPr lang="en-US" dirty="0"/>
              <a:t>Ensure that the bus list is created and the base voltages found by running Do </a:t>
            </a:r>
            <a:r>
              <a:rPr lang="en-US" dirty="0">
                <a:sym typeface="Wingdings" panose="05000000000000000000" pitchFamily="2" charset="2"/>
              </a:rPr>
              <a:t></a:t>
            </a:r>
            <a:r>
              <a:rPr lang="en-US" dirty="0"/>
              <a:t> </a:t>
            </a:r>
            <a:r>
              <a:rPr lang="en-US" dirty="0" err="1"/>
              <a:t>Calc</a:t>
            </a:r>
            <a:r>
              <a:rPr lang="en-US" dirty="0"/>
              <a:t> Voltage Bases;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Then use the “Solve” button in the toolbar to solve the circuit.</a:t>
            </a:r>
          </a:p>
          <a:p>
            <a:pPr marL="342900" indent="-342900">
              <a:buFont typeface="Arial" panose="020B0604020202020204" pitchFamily="34" charset="0"/>
              <a:buChar char="•"/>
            </a:pPr>
            <a:endParaRPr lang="en-US" sz="1050" baseline="30000" dirty="0"/>
          </a:p>
        </p:txBody>
      </p:sp>
    </p:spTree>
    <p:extLst>
      <p:ext uri="{BB962C8B-B14F-4D97-AF65-F5344CB8AC3E}">
        <p14:creationId xmlns:p14="http://schemas.microsoft.com/office/powerpoint/2010/main" val="40662093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4. Perform analysis</a:t>
            </a:r>
          </a:p>
        </p:txBody>
      </p:sp>
      <p:sp>
        <p:nvSpPr>
          <p:cNvPr id="4" name="Slide Number Placeholder 3"/>
          <p:cNvSpPr>
            <a:spLocks noGrp="1"/>
          </p:cNvSpPr>
          <p:nvPr>
            <p:ph type="sldNum" sz="quarter" idx="4"/>
          </p:nvPr>
        </p:nvSpPr>
        <p:spPr/>
        <p:txBody>
          <a:bodyPr/>
          <a:lstStyle/>
          <a:p>
            <a:fld id="{179A9A4E-4C82-4D44-9372-C31BB3818094}" type="slidenum">
              <a:rPr lang="en-US" smtClean="0"/>
              <a:pPr/>
              <a:t>56</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TextBox 6"/>
          <p:cNvSpPr txBox="1"/>
          <p:nvPr/>
        </p:nvSpPr>
        <p:spPr>
          <a:xfrm>
            <a:off x="457200" y="1447800"/>
            <a:ext cx="8153400" cy="954107"/>
          </a:xfrm>
          <a:prstGeom prst="rect">
            <a:avLst/>
          </a:prstGeom>
          <a:noFill/>
        </p:spPr>
        <p:txBody>
          <a:bodyPr wrap="square" rtlCol="0">
            <a:spAutoFit/>
          </a:bodyPr>
          <a:lstStyle/>
          <a:p>
            <a:pPr lvl="0"/>
            <a:r>
              <a:rPr lang="en-US" sz="2800" dirty="0">
                <a:solidFill>
                  <a:srgbClr val="000000"/>
                </a:solidFill>
              </a:rPr>
              <a:t>The specifics of how to accomplish this vary from analysis to analysis, but some general tasks include:</a:t>
            </a:r>
          </a:p>
        </p:txBody>
      </p:sp>
      <p:sp>
        <p:nvSpPr>
          <p:cNvPr id="8" name="TextBox 7"/>
          <p:cNvSpPr txBox="1"/>
          <p:nvPr/>
        </p:nvSpPr>
        <p:spPr>
          <a:xfrm>
            <a:off x="533400" y="2568723"/>
            <a:ext cx="4307670" cy="4078039"/>
          </a:xfrm>
          <a:prstGeom prst="rect">
            <a:avLst/>
          </a:prstGeom>
          <a:noFill/>
        </p:spPr>
        <p:txBody>
          <a:bodyPr wrap="square" rtlCol="0">
            <a:spAutoFit/>
          </a:bodyPr>
          <a:lstStyle/>
          <a:p>
            <a:pPr marL="342900" indent="-342900" algn="just">
              <a:buFont typeface="Arial" panose="020B0604020202020204" pitchFamily="34" charset="0"/>
              <a:buChar char="•"/>
            </a:pPr>
            <a:r>
              <a:rPr lang="en-US" sz="2000" i="1" dirty="0"/>
              <a:t>Looking at a branch, transformer, load, or other element in the system </a:t>
            </a:r>
            <a:r>
              <a:rPr lang="en-US" sz="2000" dirty="0"/>
              <a:t>– To do this, first select the element type and then the element from the element toolbar. Then select the C, V, or P buttons to see a current, voltage, or power visualization. Select the “Form edit on active element” button to edit the element.</a:t>
            </a:r>
          </a:p>
          <a:p>
            <a:pPr algn="just"/>
            <a:r>
              <a:rPr lang="en-US" b="1" dirty="0">
                <a:solidFill>
                  <a:srgbClr val="000000"/>
                </a:solidFill>
              </a:rPr>
              <a:t>     …</a:t>
            </a:r>
            <a:endParaRPr lang="en-US" dirty="0"/>
          </a:p>
          <a:p>
            <a:pPr marL="342900" indent="-342900">
              <a:buFont typeface="Arial" panose="020B0604020202020204" pitchFamily="34" charset="0"/>
              <a:buChar char="•"/>
            </a:pPr>
            <a:endParaRPr lang="en-US" sz="1050" baseline="30000" dirty="0"/>
          </a:p>
          <a:p>
            <a:pPr marL="342900" indent="-342900">
              <a:buFont typeface="Arial" panose="020B0604020202020204" pitchFamily="34" charset="0"/>
              <a:buChar char="•"/>
            </a:pPr>
            <a:endParaRPr lang="en-US" baseline="30000" dirty="0"/>
          </a:p>
          <a:p>
            <a:pPr marL="342900" indent="-342900">
              <a:buFont typeface="Arial" panose="020B0604020202020204" pitchFamily="34" charset="0"/>
              <a:buChar char="•"/>
            </a:pPr>
            <a:endParaRPr lang="en-US" baseline="30000" dirty="0"/>
          </a:p>
          <a:p>
            <a:pPr marL="342900" indent="-342900">
              <a:buFont typeface="Arial" panose="020B0604020202020204" pitchFamily="34" charset="0"/>
              <a:buChar char="•"/>
            </a:pPr>
            <a:endParaRPr lang="en-US" baseline="30000" dirty="0"/>
          </a:p>
        </p:txBody>
      </p:sp>
      <p:pic>
        <p:nvPicPr>
          <p:cNvPr id="3" name="Picture 2"/>
          <p:cNvPicPr>
            <a:picLocks noChangeAspect="1"/>
          </p:cNvPicPr>
          <p:nvPr/>
        </p:nvPicPr>
        <p:blipFill>
          <a:blip r:embed="rId3"/>
          <a:stretch>
            <a:fillRect/>
          </a:stretch>
        </p:blipFill>
        <p:spPr>
          <a:xfrm>
            <a:off x="5029200" y="2593437"/>
            <a:ext cx="3845730" cy="3362326"/>
          </a:xfrm>
          <a:prstGeom prst="rect">
            <a:avLst/>
          </a:prstGeom>
        </p:spPr>
      </p:pic>
    </p:spTree>
    <p:extLst>
      <p:ext uri="{BB962C8B-B14F-4D97-AF65-F5344CB8AC3E}">
        <p14:creationId xmlns:p14="http://schemas.microsoft.com/office/powerpoint/2010/main" val="9780771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4. Perform analysis</a:t>
            </a:r>
          </a:p>
        </p:txBody>
      </p:sp>
      <p:sp>
        <p:nvSpPr>
          <p:cNvPr id="4" name="Slide Number Placeholder 3"/>
          <p:cNvSpPr>
            <a:spLocks noGrp="1"/>
          </p:cNvSpPr>
          <p:nvPr>
            <p:ph type="sldNum" sz="quarter" idx="4"/>
          </p:nvPr>
        </p:nvSpPr>
        <p:spPr/>
        <p:txBody>
          <a:bodyPr/>
          <a:lstStyle/>
          <a:p>
            <a:fld id="{179A9A4E-4C82-4D44-9372-C31BB3818094}" type="slidenum">
              <a:rPr lang="en-US" smtClean="0"/>
              <a:pPr/>
              <a:t>57</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TextBox 6"/>
          <p:cNvSpPr txBox="1"/>
          <p:nvPr/>
        </p:nvSpPr>
        <p:spPr>
          <a:xfrm>
            <a:off x="457200" y="1447800"/>
            <a:ext cx="8153400" cy="954107"/>
          </a:xfrm>
          <a:prstGeom prst="rect">
            <a:avLst/>
          </a:prstGeom>
          <a:noFill/>
        </p:spPr>
        <p:txBody>
          <a:bodyPr wrap="square" rtlCol="0">
            <a:spAutoFit/>
          </a:bodyPr>
          <a:lstStyle/>
          <a:p>
            <a:pPr lvl="0"/>
            <a:r>
              <a:rPr lang="en-US" sz="2800" dirty="0">
                <a:solidFill>
                  <a:srgbClr val="000000"/>
                </a:solidFill>
              </a:rPr>
              <a:t>The specifics of how to accomplish this vary from analysis to analysis, but some general tasks include:</a:t>
            </a:r>
          </a:p>
        </p:txBody>
      </p:sp>
      <p:sp>
        <p:nvSpPr>
          <p:cNvPr id="8" name="TextBox 7"/>
          <p:cNvSpPr txBox="1"/>
          <p:nvPr/>
        </p:nvSpPr>
        <p:spPr>
          <a:xfrm>
            <a:off x="457200" y="2646382"/>
            <a:ext cx="3962400" cy="3785652"/>
          </a:xfrm>
          <a:prstGeom prst="rect">
            <a:avLst/>
          </a:prstGeom>
          <a:noFill/>
        </p:spPr>
        <p:txBody>
          <a:bodyPr wrap="square" rtlCol="0">
            <a:spAutoFit/>
          </a:bodyPr>
          <a:lstStyle/>
          <a:p>
            <a:pPr algn="just"/>
            <a:r>
              <a:rPr lang="en-US" i="1" dirty="0"/>
              <a:t>     </a:t>
            </a:r>
            <a:r>
              <a:rPr lang="en-US" b="1" dirty="0"/>
              <a:t>…</a:t>
            </a:r>
          </a:p>
          <a:p>
            <a:pPr marL="342900" indent="-342900" algn="just">
              <a:buFont typeface="Arial" panose="020B0604020202020204" pitchFamily="34" charset="0"/>
              <a:buChar char="•"/>
            </a:pPr>
            <a:r>
              <a:rPr lang="en-US" sz="2000" i="1" dirty="0"/>
              <a:t>Visualize the voltage profile of the system </a:t>
            </a:r>
            <a:r>
              <a:rPr lang="en-US" sz="2000" dirty="0"/>
              <a:t>– Type “plot profile” into the main script window, and press Ctrl‐D to Do that command. A voltage profile will come up showing how the voltage progresses as one progresses down the feeder.</a:t>
            </a:r>
          </a:p>
          <a:p>
            <a:pPr algn="just"/>
            <a:r>
              <a:rPr lang="en-US" baseline="30000" dirty="0"/>
              <a:t>        </a:t>
            </a:r>
            <a:r>
              <a:rPr lang="en-US" b="1" dirty="0"/>
              <a:t>…</a:t>
            </a:r>
          </a:p>
          <a:p>
            <a:endParaRPr lang="en-US" baseline="30000" dirty="0"/>
          </a:p>
          <a:p>
            <a:pPr marL="342900" indent="-342900">
              <a:buFont typeface="Arial" panose="020B0604020202020204" pitchFamily="34" charset="0"/>
              <a:buChar char="•"/>
            </a:pPr>
            <a:endParaRPr lang="en-US" baseline="30000" dirty="0"/>
          </a:p>
        </p:txBody>
      </p:sp>
      <p:pic>
        <p:nvPicPr>
          <p:cNvPr id="3" name="Picture 2"/>
          <p:cNvPicPr>
            <a:picLocks noChangeAspect="1"/>
          </p:cNvPicPr>
          <p:nvPr/>
        </p:nvPicPr>
        <p:blipFill>
          <a:blip r:embed="rId3"/>
          <a:stretch>
            <a:fillRect/>
          </a:stretch>
        </p:blipFill>
        <p:spPr>
          <a:xfrm>
            <a:off x="4704718" y="2424561"/>
            <a:ext cx="4058282" cy="3548160"/>
          </a:xfrm>
          <a:prstGeom prst="rect">
            <a:avLst/>
          </a:prstGeom>
        </p:spPr>
      </p:pic>
    </p:spTree>
    <p:extLst>
      <p:ext uri="{BB962C8B-B14F-4D97-AF65-F5344CB8AC3E}">
        <p14:creationId xmlns:p14="http://schemas.microsoft.com/office/powerpoint/2010/main" val="14138720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4. Perform analysis</a:t>
            </a:r>
          </a:p>
        </p:txBody>
      </p:sp>
      <p:sp>
        <p:nvSpPr>
          <p:cNvPr id="4" name="Slide Number Placeholder 3"/>
          <p:cNvSpPr>
            <a:spLocks noGrp="1"/>
          </p:cNvSpPr>
          <p:nvPr>
            <p:ph type="sldNum" sz="quarter" idx="4"/>
          </p:nvPr>
        </p:nvSpPr>
        <p:spPr/>
        <p:txBody>
          <a:bodyPr/>
          <a:lstStyle/>
          <a:p>
            <a:fld id="{179A9A4E-4C82-4D44-9372-C31BB3818094}" type="slidenum">
              <a:rPr lang="en-US" smtClean="0"/>
              <a:pPr/>
              <a:t>58</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TextBox 6"/>
          <p:cNvSpPr txBox="1"/>
          <p:nvPr/>
        </p:nvSpPr>
        <p:spPr>
          <a:xfrm>
            <a:off x="457200" y="1447800"/>
            <a:ext cx="8153400" cy="954107"/>
          </a:xfrm>
          <a:prstGeom prst="rect">
            <a:avLst/>
          </a:prstGeom>
          <a:noFill/>
        </p:spPr>
        <p:txBody>
          <a:bodyPr wrap="square" rtlCol="0">
            <a:spAutoFit/>
          </a:bodyPr>
          <a:lstStyle/>
          <a:p>
            <a:pPr lvl="0"/>
            <a:r>
              <a:rPr lang="en-US" sz="2800" dirty="0">
                <a:solidFill>
                  <a:srgbClr val="000000"/>
                </a:solidFill>
              </a:rPr>
              <a:t>The specifics of how to accomplish this vary from analysis to analysis, but some general tasks include:</a:t>
            </a:r>
          </a:p>
        </p:txBody>
      </p:sp>
      <p:sp>
        <p:nvSpPr>
          <p:cNvPr id="8" name="TextBox 7"/>
          <p:cNvSpPr txBox="1"/>
          <p:nvPr/>
        </p:nvSpPr>
        <p:spPr>
          <a:xfrm>
            <a:off x="451022" y="2646382"/>
            <a:ext cx="3892378" cy="3785652"/>
          </a:xfrm>
          <a:prstGeom prst="rect">
            <a:avLst/>
          </a:prstGeom>
          <a:noFill/>
        </p:spPr>
        <p:txBody>
          <a:bodyPr wrap="square" rtlCol="0">
            <a:spAutoFit/>
          </a:bodyPr>
          <a:lstStyle/>
          <a:p>
            <a:pPr algn="just"/>
            <a:r>
              <a:rPr lang="en-US" i="1" dirty="0"/>
              <a:t>     </a:t>
            </a:r>
            <a:r>
              <a:rPr lang="en-US" b="1" dirty="0"/>
              <a:t>…</a:t>
            </a:r>
          </a:p>
          <a:p>
            <a:pPr marL="342900" indent="-342900" algn="just">
              <a:buFont typeface="Arial" panose="020B0604020202020204" pitchFamily="34" charset="0"/>
              <a:buChar char="•"/>
            </a:pPr>
            <a:r>
              <a:rPr lang="en-US" sz="2000" i="1" dirty="0"/>
              <a:t>Visualize data onto a one‐line of the feeder </a:t>
            </a:r>
            <a:r>
              <a:rPr lang="en-US" sz="2000" dirty="0"/>
              <a:t>– If you provide bus location data via the “</a:t>
            </a:r>
            <a:r>
              <a:rPr lang="en-US" sz="2000" dirty="0" err="1"/>
              <a:t>buscoords</a:t>
            </a:r>
            <a:r>
              <a:rPr lang="en-US" sz="2000" dirty="0"/>
              <a:t>” command, you can superimpose power flow data onto a map/one‐line of the system. To do this, go Plot &gt; Circuit Plots &gt; Circuit Plot.</a:t>
            </a:r>
          </a:p>
          <a:p>
            <a:pPr algn="just"/>
            <a:r>
              <a:rPr lang="en-US" baseline="30000" dirty="0"/>
              <a:t>        </a:t>
            </a:r>
            <a:r>
              <a:rPr lang="en-US" b="1" dirty="0"/>
              <a:t>…</a:t>
            </a:r>
          </a:p>
          <a:p>
            <a:endParaRPr lang="en-US" baseline="30000" dirty="0"/>
          </a:p>
          <a:p>
            <a:pPr marL="342900" indent="-342900">
              <a:buFont typeface="Arial" panose="020B0604020202020204" pitchFamily="34" charset="0"/>
              <a:buChar char="•"/>
            </a:pPr>
            <a:endParaRPr lang="en-US" baseline="30000" dirty="0"/>
          </a:p>
        </p:txBody>
      </p:sp>
      <p:pic>
        <p:nvPicPr>
          <p:cNvPr id="3" name="Picture 2"/>
          <p:cNvPicPr>
            <a:picLocks noChangeAspect="1"/>
          </p:cNvPicPr>
          <p:nvPr/>
        </p:nvPicPr>
        <p:blipFill>
          <a:blip r:embed="rId3"/>
          <a:stretch>
            <a:fillRect/>
          </a:stretch>
        </p:blipFill>
        <p:spPr>
          <a:xfrm>
            <a:off x="4722510" y="2523415"/>
            <a:ext cx="3883971" cy="3395760"/>
          </a:xfrm>
          <a:prstGeom prst="rect">
            <a:avLst/>
          </a:prstGeom>
        </p:spPr>
      </p:pic>
    </p:spTree>
    <p:extLst>
      <p:ext uri="{BB962C8B-B14F-4D97-AF65-F5344CB8AC3E}">
        <p14:creationId xmlns:p14="http://schemas.microsoft.com/office/powerpoint/2010/main" val="15733667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4. Perform analysis</a:t>
            </a:r>
          </a:p>
        </p:txBody>
      </p:sp>
      <p:sp>
        <p:nvSpPr>
          <p:cNvPr id="4" name="Slide Number Placeholder 3"/>
          <p:cNvSpPr>
            <a:spLocks noGrp="1"/>
          </p:cNvSpPr>
          <p:nvPr>
            <p:ph type="sldNum" sz="quarter" idx="4"/>
          </p:nvPr>
        </p:nvSpPr>
        <p:spPr/>
        <p:txBody>
          <a:bodyPr/>
          <a:lstStyle/>
          <a:p>
            <a:fld id="{179A9A4E-4C82-4D44-9372-C31BB3818094}" type="slidenum">
              <a:rPr lang="en-US" smtClean="0"/>
              <a:pPr/>
              <a:t>59</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TextBox 6"/>
          <p:cNvSpPr txBox="1"/>
          <p:nvPr/>
        </p:nvSpPr>
        <p:spPr>
          <a:xfrm>
            <a:off x="457200" y="1447800"/>
            <a:ext cx="8153400" cy="954107"/>
          </a:xfrm>
          <a:prstGeom prst="rect">
            <a:avLst/>
          </a:prstGeom>
          <a:noFill/>
        </p:spPr>
        <p:txBody>
          <a:bodyPr wrap="square" rtlCol="0">
            <a:spAutoFit/>
          </a:bodyPr>
          <a:lstStyle/>
          <a:p>
            <a:pPr lvl="0"/>
            <a:r>
              <a:rPr lang="en-US" sz="2800" dirty="0">
                <a:solidFill>
                  <a:srgbClr val="000000"/>
                </a:solidFill>
              </a:rPr>
              <a:t>The specifics of how to accomplish this vary from analysis to analysis, but some general tasks include:</a:t>
            </a:r>
          </a:p>
        </p:txBody>
      </p:sp>
      <p:sp>
        <p:nvSpPr>
          <p:cNvPr id="8" name="TextBox 7"/>
          <p:cNvSpPr txBox="1"/>
          <p:nvPr/>
        </p:nvSpPr>
        <p:spPr>
          <a:xfrm>
            <a:off x="984422" y="2646382"/>
            <a:ext cx="7778578" cy="1938992"/>
          </a:xfrm>
          <a:prstGeom prst="rect">
            <a:avLst/>
          </a:prstGeom>
          <a:noFill/>
        </p:spPr>
        <p:txBody>
          <a:bodyPr wrap="square" rtlCol="0">
            <a:spAutoFit/>
          </a:bodyPr>
          <a:lstStyle/>
          <a:p>
            <a:pPr algn="just"/>
            <a:r>
              <a:rPr lang="en-US" i="1" dirty="0"/>
              <a:t>     </a:t>
            </a:r>
            <a:r>
              <a:rPr lang="en-US" b="1" dirty="0"/>
              <a:t>…</a:t>
            </a:r>
          </a:p>
          <a:p>
            <a:pPr marL="342900" indent="-342900" algn="just">
              <a:buFont typeface="Arial" panose="020B0604020202020204" pitchFamily="34" charset="0"/>
              <a:buChar char="•"/>
            </a:pPr>
            <a:r>
              <a:rPr lang="en-US" sz="2000" i="1" dirty="0"/>
              <a:t>Export data for analysis in 3rd party program </a:t>
            </a:r>
            <a:r>
              <a:rPr lang="en-US" sz="2000" dirty="0"/>
              <a:t>– All results obtained through </a:t>
            </a:r>
            <a:r>
              <a:rPr lang="en-US" sz="2000" dirty="0" err="1"/>
              <a:t>OpenDSS</a:t>
            </a:r>
            <a:r>
              <a:rPr lang="en-US" sz="2000" dirty="0"/>
              <a:t> can be exported through the various commands in the “Export” menu. Results are .csv files.</a:t>
            </a:r>
            <a:r>
              <a:rPr lang="en-US" baseline="30000" dirty="0"/>
              <a:t> </a:t>
            </a:r>
            <a:endParaRPr lang="en-US" b="1" dirty="0"/>
          </a:p>
          <a:p>
            <a:endParaRPr lang="en-US" baseline="30000" dirty="0"/>
          </a:p>
          <a:p>
            <a:pPr marL="342900" indent="-342900">
              <a:buFont typeface="Arial" panose="020B0604020202020204" pitchFamily="34" charset="0"/>
              <a:buChar char="•"/>
            </a:pPr>
            <a:endParaRPr lang="en-US" baseline="30000" dirty="0"/>
          </a:p>
        </p:txBody>
      </p:sp>
    </p:spTree>
    <p:extLst>
      <p:ext uri="{BB962C8B-B14F-4D97-AF65-F5344CB8AC3E}">
        <p14:creationId xmlns:p14="http://schemas.microsoft.com/office/powerpoint/2010/main" val="1949669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092" y="76200"/>
            <a:ext cx="7772400" cy="704478"/>
          </a:xfrm>
        </p:spPr>
        <p:txBody>
          <a:bodyPr/>
          <a:lstStyle/>
          <a:p>
            <a:r>
              <a:rPr lang="en-US" sz="4000" dirty="0">
                <a:latin typeface="Times New Roman" panose="02020603050405020304" pitchFamily="18" charset="0"/>
                <a:cs typeface="Times New Roman" panose="02020603050405020304" pitchFamily="18" charset="0"/>
              </a:rPr>
              <a:t>Introduction</a:t>
            </a:r>
          </a:p>
        </p:txBody>
      </p:sp>
      <p:sp>
        <p:nvSpPr>
          <p:cNvPr id="4" name="Slide Number Placeholder 3"/>
          <p:cNvSpPr>
            <a:spLocks noGrp="1"/>
          </p:cNvSpPr>
          <p:nvPr>
            <p:ph type="sldNum" sz="quarter" idx="4"/>
          </p:nvPr>
        </p:nvSpPr>
        <p:spPr/>
        <p:txBody>
          <a:bodyPr/>
          <a:lstStyle/>
          <a:p>
            <a:fld id="{179A9A4E-4C82-4D44-9372-C31BB3818094}" type="slidenum">
              <a:rPr lang="en-US" smtClean="0"/>
              <a:pPr/>
              <a:t>6</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488092" y="796678"/>
            <a:ext cx="4648200" cy="569387"/>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sym typeface="Wingdings" panose="05000000000000000000" pitchFamily="2" charset="2"/>
              </a:rPr>
              <a:t>What can </a:t>
            </a:r>
            <a:r>
              <a:rPr lang="en-US" dirty="0" err="1">
                <a:latin typeface="Times New Roman" panose="02020603050405020304" pitchFamily="18" charset="0"/>
                <a:cs typeface="Times New Roman" panose="02020603050405020304" pitchFamily="18" charset="0"/>
                <a:sym typeface="Wingdings" panose="05000000000000000000" pitchFamily="2" charset="2"/>
              </a:rPr>
              <a:t>OpenDSS</a:t>
            </a:r>
            <a:r>
              <a:rPr lang="en-US" dirty="0">
                <a:latin typeface="Times New Roman" panose="02020603050405020304" pitchFamily="18" charset="0"/>
                <a:cs typeface="Times New Roman" panose="02020603050405020304" pitchFamily="18" charset="0"/>
                <a:sym typeface="Wingdings" panose="05000000000000000000" pitchFamily="2" charset="2"/>
              </a:rPr>
              <a:t> do?</a:t>
            </a:r>
            <a:endParaRPr lang="en-US" dirty="0"/>
          </a:p>
          <a:p>
            <a:endParaRPr lang="en-US" sz="1050" baseline="30000" dirty="0"/>
          </a:p>
        </p:txBody>
      </p:sp>
      <p:sp>
        <p:nvSpPr>
          <p:cNvPr id="11" name="TextBox 10"/>
          <p:cNvSpPr txBox="1"/>
          <p:nvPr/>
        </p:nvSpPr>
        <p:spPr>
          <a:xfrm>
            <a:off x="609600" y="1286500"/>
            <a:ext cx="8229600" cy="2369880"/>
          </a:xfrm>
          <a:prstGeom prst="rect">
            <a:avLst/>
          </a:prstGeom>
          <a:noFill/>
        </p:spPr>
        <p:txBody>
          <a:bodyPr wrap="square" rtlCol="0">
            <a:spAutoFit/>
          </a:bodyPr>
          <a:lstStyle/>
          <a:p>
            <a:pPr marL="342900" indent="-342900" algn="jus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sym typeface="Wingdings" panose="05000000000000000000" pitchFamily="2" charset="2"/>
              </a:rPr>
              <a:t>Power flow analysis</a:t>
            </a:r>
          </a:p>
          <a:p>
            <a:pPr marL="347472" algn="just"/>
            <a:r>
              <a:rPr lang="en-US" sz="1600" dirty="0">
                <a:latin typeface="Times New Roman" panose="02020603050405020304" pitchFamily="18" charset="0"/>
                <a:cs typeface="Times New Roman" panose="02020603050405020304" pitchFamily="18" charset="0"/>
                <a:sym typeface="Wingdings" panose="05000000000000000000" pitchFamily="2" charset="2"/>
              </a:rPr>
              <a:t>When a power flow is completed, the losses, nodal voltages, currents and power flows are available for the total system, each component, and certain defined areas.</a:t>
            </a:r>
          </a:p>
          <a:p>
            <a:pPr marL="742950" lvl="1" indent="-285750" algn="just">
              <a:buFont typeface="Wingdings" panose="05000000000000000000" pitchFamily="2" charset="2"/>
              <a:buChar char="Ø"/>
            </a:pPr>
            <a:r>
              <a:rPr lang="en-US" sz="1600" dirty="0" err="1"/>
              <a:t>OpenDSS</a:t>
            </a:r>
            <a:r>
              <a:rPr lang="en-US" sz="1600" dirty="0"/>
              <a:t> can handle both </a:t>
            </a:r>
            <a:r>
              <a:rPr lang="en-US" sz="1600" b="1" i="1" dirty="0"/>
              <a:t>radial</a:t>
            </a:r>
            <a:r>
              <a:rPr lang="en-US" sz="1600" dirty="0"/>
              <a:t> distribution (MV) circuits and </a:t>
            </a:r>
            <a:r>
              <a:rPr lang="en-US" sz="1600" b="1" i="1" dirty="0"/>
              <a:t>network</a:t>
            </a:r>
            <a:r>
              <a:rPr lang="en-US" sz="1600" dirty="0"/>
              <a:t> (meshed) systems.</a:t>
            </a:r>
          </a:p>
          <a:p>
            <a:pPr marL="742950" lvl="1" indent="-285750" algn="just">
              <a:buFont typeface="Wingdings" panose="05000000000000000000" pitchFamily="2" charset="2"/>
              <a:buChar char="Ø"/>
            </a:pPr>
            <a:r>
              <a:rPr lang="en-US" sz="1600" dirty="0"/>
              <a:t>It can also be used to solve </a:t>
            </a:r>
            <a:r>
              <a:rPr lang="en-US" sz="1600" b="1" i="1" dirty="0"/>
              <a:t>small</a:t>
            </a:r>
            <a:r>
              <a:rPr lang="en-US" sz="1600" dirty="0"/>
              <a:t>‐ to </a:t>
            </a:r>
            <a:r>
              <a:rPr lang="en-US" sz="1600" b="1" i="1" dirty="0"/>
              <a:t>medium‐sized</a:t>
            </a:r>
            <a:r>
              <a:rPr lang="en-US" sz="1600" dirty="0"/>
              <a:t> networks with a transmission‐style power flow.</a:t>
            </a:r>
          </a:p>
          <a:p>
            <a:pPr marL="742950" lvl="1" indent="-285750" algn="just">
              <a:buFont typeface="Wingdings" panose="05000000000000000000" pitchFamily="2" charset="2"/>
              <a:buChar char="Ø"/>
            </a:pPr>
            <a:r>
              <a:rPr lang="en-US" sz="1600" dirty="0"/>
              <a:t>The power flow executes in numerous solution </a:t>
            </a:r>
            <a:r>
              <a:rPr lang="en-US" sz="1600" b="1" i="1" dirty="0"/>
              <a:t>modes</a:t>
            </a:r>
            <a:r>
              <a:rPr lang="en-US" sz="1600" dirty="0"/>
              <a:t> including the standard single Snapshot mode, and Daily mode, etc. </a:t>
            </a:r>
          </a:p>
        </p:txBody>
      </p:sp>
      <p:pic>
        <p:nvPicPr>
          <p:cNvPr id="9" name="Picture 8"/>
          <p:cNvPicPr>
            <a:picLocks noChangeAspect="1"/>
          </p:cNvPicPr>
          <p:nvPr/>
        </p:nvPicPr>
        <p:blipFill>
          <a:blip r:embed="rId3"/>
          <a:stretch>
            <a:fillRect/>
          </a:stretch>
        </p:blipFill>
        <p:spPr>
          <a:xfrm>
            <a:off x="488092" y="3683152"/>
            <a:ext cx="2752494" cy="2307789"/>
          </a:xfrm>
          <a:prstGeom prst="rect">
            <a:avLst/>
          </a:prstGeom>
        </p:spPr>
      </p:pic>
      <p:pic>
        <p:nvPicPr>
          <p:cNvPr id="12" name="Picture 11"/>
          <p:cNvPicPr>
            <a:picLocks noChangeAspect="1"/>
          </p:cNvPicPr>
          <p:nvPr/>
        </p:nvPicPr>
        <p:blipFill>
          <a:blip r:embed="rId4"/>
          <a:stretch>
            <a:fillRect/>
          </a:stretch>
        </p:blipFill>
        <p:spPr>
          <a:xfrm>
            <a:off x="3371532" y="3739249"/>
            <a:ext cx="2705736" cy="2251692"/>
          </a:xfrm>
          <a:prstGeom prst="rect">
            <a:avLst/>
          </a:prstGeom>
        </p:spPr>
      </p:pic>
      <p:pic>
        <p:nvPicPr>
          <p:cNvPr id="13" name="Picture 12"/>
          <p:cNvPicPr>
            <a:picLocks noChangeAspect="1"/>
          </p:cNvPicPr>
          <p:nvPr/>
        </p:nvPicPr>
        <p:blipFill>
          <a:blip r:embed="rId5"/>
          <a:stretch>
            <a:fillRect/>
          </a:stretch>
        </p:blipFill>
        <p:spPr>
          <a:xfrm>
            <a:off x="6184557" y="3754995"/>
            <a:ext cx="2578443" cy="2226421"/>
          </a:xfrm>
          <a:prstGeom prst="rect">
            <a:avLst/>
          </a:prstGeom>
        </p:spPr>
      </p:pic>
      <p:sp>
        <p:nvSpPr>
          <p:cNvPr id="10" name="Rectangle 9">
            <a:extLst>
              <a:ext uri="{FF2B5EF4-FFF2-40B4-BE49-F238E27FC236}">
                <a16:creationId xmlns:a16="http://schemas.microsoft.com/office/drawing/2014/main" id="{0A6BBE36-CCDF-416F-A1D6-62B65A3051A8}"/>
              </a:ext>
            </a:extLst>
          </p:cNvPr>
          <p:cNvSpPr/>
          <p:nvPr/>
        </p:nvSpPr>
        <p:spPr>
          <a:xfrm>
            <a:off x="6324600" y="3436931"/>
            <a:ext cx="1600200" cy="215444"/>
          </a:xfrm>
          <a:prstGeom prst="rect">
            <a:avLst/>
          </a:prstGeom>
        </p:spPr>
        <p:txBody>
          <a:bodyPr wrap="square">
            <a:spAutoFit/>
          </a:bodyPr>
          <a:lstStyle/>
          <a:p>
            <a:r>
              <a:rPr lang="en-US" sz="800" dirty="0"/>
              <a:t>Black -- phase 1</a:t>
            </a:r>
          </a:p>
        </p:txBody>
      </p:sp>
      <p:sp>
        <p:nvSpPr>
          <p:cNvPr id="14" name="Rectangle 13">
            <a:extLst>
              <a:ext uri="{FF2B5EF4-FFF2-40B4-BE49-F238E27FC236}">
                <a16:creationId xmlns:a16="http://schemas.microsoft.com/office/drawing/2014/main" id="{50473235-1DEB-41BB-88DC-FDA233CDABE2}"/>
              </a:ext>
            </a:extLst>
          </p:cNvPr>
          <p:cNvSpPr/>
          <p:nvPr/>
        </p:nvSpPr>
        <p:spPr>
          <a:xfrm>
            <a:off x="7118779" y="3436931"/>
            <a:ext cx="803425" cy="215444"/>
          </a:xfrm>
          <a:prstGeom prst="rect">
            <a:avLst/>
          </a:prstGeom>
        </p:spPr>
        <p:txBody>
          <a:bodyPr wrap="none">
            <a:spAutoFit/>
          </a:bodyPr>
          <a:lstStyle/>
          <a:p>
            <a:r>
              <a:rPr lang="en-US" sz="800" dirty="0">
                <a:solidFill>
                  <a:srgbClr val="FF0000"/>
                </a:solidFill>
              </a:rPr>
              <a:t>Red  -- phase 2</a:t>
            </a:r>
          </a:p>
        </p:txBody>
      </p:sp>
      <p:sp>
        <p:nvSpPr>
          <p:cNvPr id="15" name="Rectangle 14">
            <a:extLst>
              <a:ext uri="{FF2B5EF4-FFF2-40B4-BE49-F238E27FC236}">
                <a16:creationId xmlns:a16="http://schemas.microsoft.com/office/drawing/2014/main" id="{367B5C84-0606-43E5-877C-539347CB0C23}"/>
              </a:ext>
            </a:extLst>
          </p:cNvPr>
          <p:cNvSpPr/>
          <p:nvPr/>
        </p:nvSpPr>
        <p:spPr>
          <a:xfrm>
            <a:off x="7884104" y="3435356"/>
            <a:ext cx="832279" cy="215444"/>
          </a:xfrm>
          <a:prstGeom prst="rect">
            <a:avLst/>
          </a:prstGeom>
        </p:spPr>
        <p:txBody>
          <a:bodyPr wrap="none">
            <a:spAutoFit/>
          </a:bodyPr>
          <a:lstStyle/>
          <a:p>
            <a:r>
              <a:rPr lang="en-US" sz="800" dirty="0">
                <a:solidFill>
                  <a:srgbClr val="0070C0"/>
                </a:solidFill>
              </a:rPr>
              <a:t>Blue  -- phase 3</a:t>
            </a:r>
          </a:p>
        </p:txBody>
      </p:sp>
      <p:sp>
        <p:nvSpPr>
          <p:cNvPr id="16" name="Rectangle 15">
            <a:extLst>
              <a:ext uri="{FF2B5EF4-FFF2-40B4-BE49-F238E27FC236}">
                <a16:creationId xmlns:a16="http://schemas.microsoft.com/office/drawing/2014/main" id="{AB37BB2C-71C2-4CFA-AC5C-73823CF9AE02}"/>
              </a:ext>
            </a:extLst>
          </p:cNvPr>
          <p:cNvSpPr/>
          <p:nvPr/>
        </p:nvSpPr>
        <p:spPr>
          <a:xfrm>
            <a:off x="6684094" y="3599383"/>
            <a:ext cx="990600" cy="215444"/>
          </a:xfrm>
          <a:prstGeom prst="rect">
            <a:avLst/>
          </a:prstGeom>
        </p:spPr>
        <p:txBody>
          <a:bodyPr wrap="square">
            <a:spAutoFit/>
          </a:bodyPr>
          <a:lstStyle/>
          <a:p>
            <a:r>
              <a:rPr lang="en-US" sz="800" dirty="0"/>
              <a:t>Solid – Primary    </a:t>
            </a:r>
          </a:p>
        </p:txBody>
      </p:sp>
      <p:sp>
        <p:nvSpPr>
          <p:cNvPr id="17" name="Rectangle 16">
            <a:extLst>
              <a:ext uri="{FF2B5EF4-FFF2-40B4-BE49-F238E27FC236}">
                <a16:creationId xmlns:a16="http://schemas.microsoft.com/office/drawing/2014/main" id="{7DAFE0FE-914A-4439-8544-49D504477DE7}"/>
              </a:ext>
            </a:extLst>
          </p:cNvPr>
          <p:cNvSpPr/>
          <p:nvPr/>
        </p:nvSpPr>
        <p:spPr>
          <a:xfrm>
            <a:off x="7412091" y="3606948"/>
            <a:ext cx="990600" cy="215444"/>
          </a:xfrm>
          <a:prstGeom prst="rect">
            <a:avLst/>
          </a:prstGeom>
        </p:spPr>
        <p:txBody>
          <a:bodyPr wrap="square">
            <a:spAutoFit/>
          </a:bodyPr>
          <a:lstStyle/>
          <a:p>
            <a:r>
              <a:rPr lang="en-US" sz="800" dirty="0"/>
              <a:t>Dotted – Secondary    </a:t>
            </a:r>
          </a:p>
        </p:txBody>
      </p:sp>
    </p:spTree>
    <p:extLst>
      <p:ext uri="{BB962C8B-B14F-4D97-AF65-F5344CB8AC3E}">
        <p14:creationId xmlns:p14="http://schemas.microsoft.com/office/powerpoint/2010/main" val="41111771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4A63D-F590-BD6C-BAC9-E92800E415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9D0CEE-EB61-6587-EFAF-8792B4106F89}"/>
              </a:ext>
            </a:extLst>
          </p:cNvPr>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Contents</a:t>
            </a:r>
          </a:p>
        </p:txBody>
      </p:sp>
      <p:sp>
        <p:nvSpPr>
          <p:cNvPr id="4" name="Slide Number Placeholder 3">
            <a:extLst>
              <a:ext uri="{FF2B5EF4-FFF2-40B4-BE49-F238E27FC236}">
                <a16:creationId xmlns:a16="http://schemas.microsoft.com/office/drawing/2014/main" id="{67EFB51E-CDDE-9D83-3B1C-C799A9A9724C}"/>
              </a:ext>
            </a:extLst>
          </p:cNvPr>
          <p:cNvSpPr>
            <a:spLocks noGrp="1"/>
          </p:cNvSpPr>
          <p:nvPr>
            <p:ph type="sldNum" sz="quarter" idx="4"/>
          </p:nvPr>
        </p:nvSpPr>
        <p:spPr/>
        <p:txBody>
          <a:bodyPr/>
          <a:lstStyle/>
          <a:p>
            <a:fld id="{179A9A4E-4C82-4D44-9372-C31BB3818094}" type="slidenum">
              <a:rPr lang="en-US" smtClean="0"/>
              <a:pPr/>
              <a:t>60</a:t>
            </a:fld>
            <a:endParaRPr lang="en-US" dirty="0"/>
          </a:p>
        </p:txBody>
      </p:sp>
      <p:sp>
        <p:nvSpPr>
          <p:cNvPr id="5" name="Text Placeholder 4">
            <a:extLst>
              <a:ext uri="{FF2B5EF4-FFF2-40B4-BE49-F238E27FC236}">
                <a16:creationId xmlns:a16="http://schemas.microsoft.com/office/drawing/2014/main" id="{CF2F4BFB-5FAD-55BA-FF8D-E1AB8A382413}"/>
              </a:ext>
            </a:extLst>
          </p:cNvPr>
          <p:cNvSpPr>
            <a:spLocks noGrp="1"/>
          </p:cNvSpPr>
          <p:nvPr>
            <p:ph type="body" sz="quarter" idx="10"/>
          </p:nvPr>
        </p:nvSpPr>
        <p:spPr/>
        <p:txBody>
          <a:bodyPr/>
          <a:lstStyle/>
          <a:p>
            <a:r>
              <a:rPr lang="en-US" dirty="0" err="1"/>
              <a:t>ECpE</a:t>
            </a:r>
            <a:r>
              <a:rPr lang="en-US" dirty="0"/>
              <a:t> Department</a:t>
            </a:r>
          </a:p>
          <a:p>
            <a:endParaRPr lang="en-US" dirty="0"/>
          </a:p>
        </p:txBody>
      </p:sp>
      <p:sp>
        <p:nvSpPr>
          <p:cNvPr id="8" name="Content Placeholder 2">
            <a:extLst>
              <a:ext uri="{FF2B5EF4-FFF2-40B4-BE49-F238E27FC236}">
                <a16:creationId xmlns:a16="http://schemas.microsoft.com/office/drawing/2014/main" id="{2C2A07BD-AB60-490E-5217-F6EFDAFAE18C}"/>
              </a:ext>
            </a:extLst>
          </p:cNvPr>
          <p:cNvSpPr>
            <a:spLocks noGrp="1"/>
          </p:cNvSpPr>
          <p:nvPr>
            <p:ph idx="1"/>
          </p:nvPr>
        </p:nvSpPr>
        <p:spPr>
          <a:xfrm>
            <a:off x="762000" y="1447800"/>
            <a:ext cx="7239000" cy="3774599"/>
          </a:xfrm>
        </p:spPr>
        <p:txBody>
          <a:bodyPr>
            <a:normAutofit/>
          </a:bodyPr>
          <a:lstStyle/>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General introduction of </a:t>
            </a:r>
            <a:r>
              <a:rPr lang="en-US" sz="2100" dirty="0" err="1">
                <a:solidFill>
                  <a:schemeClr val="tx1"/>
                </a:solidFill>
                <a:latin typeface="Times New Roman" panose="02020603050405020304" pitchFamily="18" charset="0"/>
                <a:cs typeface="Times New Roman" panose="02020603050405020304" pitchFamily="18" charset="0"/>
              </a:rPr>
              <a:t>OpenDSS</a:t>
            </a:r>
            <a:endParaRPr lang="en-US" sz="2100" dirty="0">
              <a:solidFill>
                <a:schemeClr val="tx1"/>
              </a:solidFill>
              <a:latin typeface="Times New Roman" panose="02020603050405020304" pitchFamily="18" charset="0"/>
              <a:cs typeface="Times New Roman" panose="02020603050405020304" pitchFamily="18" charset="0"/>
            </a:endParaRPr>
          </a:p>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Installation &amp; User interface</a:t>
            </a:r>
          </a:p>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Workflow</a:t>
            </a:r>
          </a:p>
          <a:p>
            <a:pPr>
              <a:lnSpc>
                <a:spcPct val="200000"/>
              </a:lnSpc>
              <a:buFont typeface="Wingdings" panose="05000000000000000000" pitchFamily="2" charset="2"/>
              <a:buChar char="q"/>
            </a:pPr>
            <a:r>
              <a:rPr lang="en-US" sz="2100" dirty="0">
                <a:solidFill>
                  <a:srgbClr val="C00000"/>
                </a:solidFill>
                <a:latin typeface="Times New Roman" panose="02020603050405020304" pitchFamily="18" charset="0"/>
                <a:cs typeface="Times New Roman" panose="02020603050405020304" pitchFamily="18" charset="0"/>
              </a:rPr>
              <a:t>Overall concept</a:t>
            </a:r>
          </a:p>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Overall structure of solving power flow</a:t>
            </a:r>
          </a:p>
        </p:txBody>
      </p:sp>
    </p:spTree>
    <p:extLst>
      <p:ext uri="{BB962C8B-B14F-4D97-AF65-F5344CB8AC3E}">
        <p14:creationId xmlns:p14="http://schemas.microsoft.com/office/powerpoint/2010/main" val="21610978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Overall concept</a:t>
            </a:r>
          </a:p>
        </p:txBody>
      </p:sp>
      <p:sp>
        <p:nvSpPr>
          <p:cNvPr id="4" name="Slide Number Placeholder 3"/>
          <p:cNvSpPr>
            <a:spLocks noGrp="1"/>
          </p:cNvSpPr>
          <p:nvPr>
            <p:ph type="sldNum" sz="quarter" idx="4"/>
          </p:nvPr>
        </p:nvSpPr>
        <p:spPr/>
        <p:txBody>
          <a:bodyPr/>
          <a:lstStyle/>
          <a:p>
            <a:fld id="{179A9A4E-4C82-4D44-9372-C31BB3818094}" type="slidenum">
              <a:rPr lang="en-US" smtClean="0"/>
              <a:pPr/>
              <a:t>61</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1066800" y="1676400"/>
            <a:ext cx="7399638" cy="3893374"/>
          </a:xfrm>
          <a:prstGeom prst="rect">
            <a:avLst/>
          </a:prstGeom>
          <a:noFill/>
        </p:spPr>
        <p:txBody>
          <a:bodyPr wrap="square" rtlCol="0">
            <a:spAutoFit/>
          </a:bodyPr>
          <a:lstStyle/>
          <a:p>
            <a:pPr marL="342900" lvl="0" indent="-342900">
              <a:buFont typeface="Arial" panose="020B0604020202020204" pitchFamily="34" charset="0"/>
              <a:buChar char="•"/>
            </a:pPr>
            <a:r>
              <a:rPr lang="en-US" dirty="0"/>
              <a:t>Overall circuit model;</a:t>
            </a:r>
          </a:p>
          <a:p>
            <a:pPr marL="342900" lvl="0" indent="-342900">
              <a:buFont typeface="Arial" panose="020B0604020202020204" pitchFamily="34" charset="0"/>
              <a:buChar char="•"/>
            </a:pPr>
            <a:endParaRPr lang="en-US" dirty="0"/>
          </a:p>
          <a:p>
            <a:pPr marL="342900" lvl="0" indent="-342900">
              <a:buFont typeface="Arial" panose="020B0604020202020204" pitchFamily="34" charset="0"/>
              <a:buChar char="•"/>
            </a:pPr>
            <a:r>
              <a:rPr lang="en-US" dirty="0"/>
              <a:t>Bus and terminal models;</a:t>
            </a:r>
          </a:p>
          <a:p>
            <a:pPr marL="342900" lvl="0" indent="-342900">
              <a:buFont typeface="Arial" panose="020B0604020202020204" pitchFamily="34" charset="0"/>
              <a:buChar char="•"/>
            </a:pPr>
            <a:endParaRPr lang="en-US" dirty="0"/>
          </a:p>
          <a:p>
            <a:pPr marL="342900" lvl="0" indent="-342900">
              <a:buFont typeface="Arial" panose="020B0604020202020204" pitchFamily="34" charset="0"/>
              <a:buChar char="•"/>
            </a:pPr>
            <a:r>
              <a:rPr lang="en-US" dirty="0"/>
              <a:t>Power delivery elements;</a:t>
            </a:r>
          </a:p>
          <a:p>
            <a:pPr marL="342900" lvl="0" indent="-342900">
              <a:buFont typeface="Arial" panose="020B0604020202020204" pitchFamily="34" charset="0"/>
              <a:buChar char="•"/>
            </a:pPr>
            <a:endParaRPr lang="en-US" dirty="0"/>
          </a:p>
          <a:p>
            <a:pPr marL="342900" lvl="0" indent="-342900">
              <a:buFont typeface="Arial" panose="020B0604020202020204" pitchFamily="34" charset="0"/>
              <a:buChar char="•"/>
            </a:pPr>
            <a:r>
              <a:rPr lang="en-US" dirty="0"/>
              <a:t>Power conversion elements;</a:t>
            </a:r>
          </a:p>
          <a:p>
            <a:pPr marL="342900" lvl="0" indent="-342900">
              <a:buFont typeface="Arial" panose="020B0604020202020204" pitchFamily="34" charset="0"/>
              <a:buChar char="•"/>
            </a:pPr>
            <a:endParaRPr lang="en-US" dirty="0"/>
          </a:p>
          <a:p>
            <a:pPr marL="342900" lvl="0" indent="-342900">
              <a:buFont typeface="Arial" panose="020B0604020202020204" pitchFamily="34" charset="0"/>
              <a:buChar char="•"/>
            </a:pPr>
            <a:r>
              <a:rPr lang="en-US" dirty="0"/>
              <a:t>Putting it all together.</a:t>
            </a:r>
          </a:p>
          <a:p>
            <a:r>
              <a:rPr lang="en-US" dirty="0"/>
              <a:t> </a:t>
            </a:r>
          </a:p>
          <a:p>
            <a:endParaRPr lang="en-US" sz="1050" baseline="30000" dirty="0"/>
          </a:p>
        </p:txBody>
      </p:sp>
    </p:spTree>
    <p:extLst>
      <p:ext uri="{BB962C8B-B14F-4D97-AF65-F5344CB8AC3E}">
        <p14:creationId xmlns:p14="http://schemas.microsoft.com/office/powerpoint/2010/main" val="28924498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Overall circuit model</a:t>
            </a:r>
          </a:p>
        </p:txBody>
      </p:sp>
      <p:sp>
        <p:nvSpPr>
          <p:cNvPr id="4" name="Slide Number Placeholder 3"/>
          <p:cNvSpPr>
            <a:spLocks noGrp="1"/>
          </p:cNvSpPr>
          <p:nvPr>
            <p:ph type="sldNum" sz="quarter" idx="4"/>
          </p:nvPr>
        </p:nvSpPr>
        <p:spPr/>
        <p:txBody>
          <a:bodyPr/>
          <a:lstStyle/>
          <a:p>
            <a:fld id="{179A9A4E-4C82-4D44-9372-C31BB3818094}" type="slidenum">
              <a:rPr lang="en-US" smtClean="0"/>
              <a:pPr/>
              <a:t>62</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220362" y="1993880"/>
            <a:ext cx="3970638" cy="3416320"/>
          </a:xfrm>
          <a:prstGeom prst="rect">
            <a:avLst/>
          </a:prstGeom>
          <a:noFill/>
        </p:spPr>
        <p:txBody>
          <a:bodyPr wrap="square" rtlCol="0">
            <a:spAutoFit/>
          </a:bodyPr>
          <a:lstStyle/>
          <a:p>
            <a:pPr lvl="0" algn="just"/>
            <a:r>
              <a:rPr lang="en-US" dirty="0"/>
              <a:t>The </a:t>
            </a:r>
            <a:r>
              <a:rPr lang="en-US" dirty="0" err="1"/>
              <a:t>OpenDSS</a:t>
            </a:r>
            <a:r>
              <a:rPr lang="en-US" dirty="0"/>
              <a:t> consists of a model of the electrical  power distribution system in the </a:t>
            </a:r>
            <a:r>
              <a:rPr lang="en-US" dirty="0" err="1"/>
              <a:t>rms</a:t>
            </a:r>
            <a:r>
              <a:rPr lang="en-US" dirty="0"/>
              <a:t> steady state, overlaid with a communications network that interconnects controls on power delivery elements and on power conversion elements.</a:t>
            </a:r>
            <a:endParaRPr lang="en-US" sz="1050" baseline="30000" dirty="0"/>
          </a:p>
        </p:txBody>
      </p:sp>
      <p:pic>
        <p:nvPicPr>
          <p:cNvPr id="3" name="Picture 2"/>
          <p:cNvPicPr>
            <a:picLocks noChangeAspect="1"/>
          </p:cNvPicPr>
          <p:nvPr/>
        </p:nvPicPr>
        <p:blipFill>
          <a:blip r:embed="rId3"/>
          <a:stretch>
            <a:fillRect/>
          </a:stretch>
        </p:blipFill>
        <p:spPr>
          <a:xfrm>
            <a:off x="4648200" y="1406406"/>
            <a:ext cx="4258319" cy="4308594"/>
          </a:xfrm>
          <a:prstGeom prst="rect">
            <a:avLst/>
          </a:prstGeom>
        </p:spPr>
      </p:pic>
    </p:spTree>
    <p:extLst>
      <p:ext uri="{BB962C8B-B14F-4D97-AF65-F5344CB8AC3E}">
        <p14:creationId xmlns:p14="http://schemas.microsoft.com/office/powerpoint/2010/main" val="24156704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Bus and terminal models</a:t>
            </a:r>
            <a:br>
              <a:rPr lang="en-US" sz="4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Bus definition</a:t>
            </a:r>
          </a:p>
        </p:txBody>
      </p:sp>
      <p:sp>
        <p:nvSpPr>
          <p:cNvPr id="4" name="Slide Number Placeholder 3"/>
          <p:cNvSpPr>
            <a:spLocks noGrp="1"/>
          </p:cNvSpPr>
          <p:nvPr>
            <p:ph type="sldNum" sz="quarter" idx="4"/>
          </p:nvPr>
        </p:nvSpPr>
        <p:spPr/>
        <p:txBody>
          <a:bodyPr/>
          <a:lstStyle/>
          <a:p>
            <a:fld id="{179A9A4E-4C82-4D44-9372-C31BB3818094}" type="slidenum">
              <a:rPr lang="en-US" smtClean="0"/>
              <a:pPr/>
              <a:t>63</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829962" y="1539875"/>
            <a:ext cx="7399638" cy="2416046"/>
          </a:xfrm>
          <a:prstGeom prst="rect">
            <a:avLst/>
          </a:prstGeom>
          <a:noFill/>
        </p:spPr>
        <p:txBody>
          <a:bodyPr wrap="square" rtlCol="0">
            <a:spAutoFit/>
          </a:bodyPr>
          <a:lstStyle/>
          <a:p>
            <a:pPr marL="342900" lvl="0" indent="-342900" algn="just">
              <a:buFont typeface="Arial" panose="020B0604020202020204" pitchFamily="34" charset="0"/>
              <a:buChar char="•"/>
            </a:pPr>
            <a:r>
              <a:rPr lang="en-US" b="1" dirty="0"/>
              <a:t>A bus is a circuit element having [1..N] nodes. </a:t>
            </a:r>
            <a:r>
              <a:rPr lang="en-US" dirty="0"/>
              <a:t>Buses are the connection point for all other circuit elements. In many other power system analysis programs, “bus” and “node” are nearly synonymous, but they are distinctively different in </a:t>
            </a:r>
            <a:r>
              <a:rPr lang="en-US" dirty="0" err="1"/>
              <a:t>OpenDSS</a:t>
            </a:r>
            <a:r>
              <a:rPr lang="en-US" dirty="0"/>
              <a:t>. Bus is the container of Node objects. That is to say, a Bus has Nodes.</a:t>
            </a:r>
          </a:p>
          <a:p>
            <a:pPr lvl="0" algn="just"/>
            <a:endParaRPr lang="en-US" sz="1050" baseline="30000" dirty="0"/>
          </a:p>
        </p:txBody>
      </p:sp>
      <p:pic>
        <p:nvPicPr>
          <p:cNvPr id="6" name="Picture 5"/>
          <p:cNvPicPr>
            <a:picLocks noChangeAspect="1"/>
          </p:cNvPicPr>
          <p:nvPr/>
        </p:nvPicPr>
        <p:blipFill>
          <a:blip r:embed="rId3"/>
          <a:stretch>
            <a:fillRect/>
          </a:stretch>
        </p:blipFill>
        <p:spPr>
          <a:xfrm>
            <a:off x="2319981" y="4190099"/>
            <a:ext cx="4419600" cy="1651072"/>
          </a:xfrm>
          <a:prstGeom prst="rect">
            <a:avLst/>
          </a:prstGeom>
        </p:spPr>
      </p:pic>
    </p:spTree>
    <p:extLst>
      <p:ext uri="{BB962C8B-B14F-4D97-AF65-F5344CB8AC3E}">
        <p14:creationId xmlns:p14="http://schemas.microsoft.com/office/powerpoint/2010/main" val="20342559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Bus and terminal models</a:t>
            </a:r>
            <a:br>
              <a:rPr lang="en-US" sz="4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Bus definition</a:t>
            </a:r>
          </a:p>
        </p:txBody>
      </p:sp>
      <p:sp>
        <p:nvSpPr>
          <p:cNvPr id="4" name="Slide Number Placeholder 3"/>
          <p:cNvSpPr>
            <a:spLocks noGrp="1"/>
          </p:cNvSpPr>
          <p:nvPr>
            <p:ph type="sldNum" sz="quarter" idx="4"/>
          </p:nvPr>
        </p:nvSpPr>
        <p:spPr/>
        <p:txBody>
          <a:bodyPr/>
          <a:lstStyle/>
          <a:p>
            <a:fld id="{179A9A4E-4C82-4D44-9372-C31BB3818094}" type="slidenum">
              <a:rPr lang="en-US" smtClean="0"/>
              <a:pPr/>
              <a:t>64</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829962" y="1295400"/>
            <a:ext cx="7399638" cy="3046988"/>
          </a:xfrm>
          <a:prstGeom prst="rect">
            <a:avLst/>
          </a:prstGeom>
          <a:noFill/>
        </p:spPr>
        <p:txBody>
          <a:bodyPr wrap="square" rtlCol="0">
            <a:spAutoFit/>
          </a:bodyPr>
          <a:lstStyle/>
          <a:p>
            <a:pPr marL="342900" indent="-342900" algn="just">
              <a:buFont typeface="Arial" panose="020B0604020202020204" pitchFamily="34" charset="0"/>
              <a:buChar char="•"/>
            </a:pPr>
            <a:r>
              <a:rPr lang="en-US" b="1" dirty="0"/>
              <a:t>The main electrical property of a Bus is voltage. </a:t>
            </a:r>
            <a:r>
              <a:rPr lang="en-US" dirty="0"/>
              <a:t>Each node has a voltage with respect to the zero voltage reference (remote ground). There is a nodal admittance equation written for every node (i.e., the current is summed at each node). That basically dictates the size of the problem that must be solved, although there is also computational overhead computing the injection, or compensation, currents.</a:t>
            </a:r>
            <a:endParaRPr lang="en-US" sz="1050" baseline="30000" dirty="0"/>
          </a:p>
        </p:txBody>
      </p:sp>
      <p:pic>
        <p:nvPicPr>
          <p:cNvPr id="6" name="Picture 5"/>
          <p:cNvPicPr>
            <a:picLocks noChangeAspect="1"/>
          </p:cNvPicPr>
          <p:nvPr/>
        </p:nvPicPr>
        <p:blipFill>
          <a:blip r:embed="rId3"/>
          <a:stretch>
            <a:fillRect/>
          </a:stretch>
        </p:blipFill>
        <p:spPr>
          <a:xfrm>
            <a:off x="2319981" y="4429053"/>
            <a:ext cx="4419600" cy="1651072"/>
          </a:xfrm>
          <a:prstGeom prst="rect">
            <a:avLst/>
          </a:prstGeom>
        </p:spPr>
      </p:pic>
    </p:spTree>
    <p:extLst>
      <p:ext uri="{BB962C8B-B14F-4D97-AF65-F5344CB8AC3E}">
        <p14:creationId xmlns:p14="http://schemas.microsoft.com/office/powerpoint/2010/main" val="13899223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Bus and terminal models</a:t>
            </a:r>
            <a:br>
              <a:rPr lang="en-US" sz="4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Bus naming</a:t>
            </a:r>
          </a:p>
        </p:txBody>
      </p:sp>
      <p:sp>
        <p:nvSpPr>
          <p:cNvPr id="4" name="Slide Number Placeholder 3"/>
          <p:cNvSpPr>
            <a:spLocks noGrp="1"/>
          </p:cNvSpPr>
          <p:nvPr>
            <p:ph type="sldNum" sz="quarter" idx="4"/>
          </p:nvPr>
        </p:nvSpPr>
        <p:spPr/>
        <p:txBody>
          <a:bodyPr/>
          <a:lstStyle/>
          <a:p>
            <a:fld id="{179A9A4E-4C82-4D44-9372-C31BB3818094}" type="slidenum">
              <a:rPr lang="en-US" smtClean="0"/>
              <a:pPr/>
              <a:t>65</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829962" y="1492984"/>
            <a:ext cx="7780638" cy="4093428"/>
          </a:xfrm>
          <a:prstGeom prst="rect">
            <a:avLst/>
          </a:prstGeom>
          <a:noFill/>
        </p:spPr>
        <p:txBody>
          <a:bodyPr wrap="square" rtlCol="0">
            <a:spAutoFit/>
          </a:bodyPr>
          <a:lstStyle/>
          <a:p>
            <a:pPr marL="342900" indent="-342900" algn="just">
              <a:buFont typeface="Arial" panose="020B0604020202020204" pitchFamily="34" charset="0"/>
              <a:buChar char="•"/>
            </a:pPr>
            <a:r>
              <a:rPr lang="en-US" sz="2000" b="1" dirty="0"/>
              <a:t>Buses are named by an alphanumeric string of characters. </a:t>
            </a:r>
            <a:r>
              <a:rPr lang="en-US" sz="2000" dirty="0"/>
              <a:t>The names may be numbers, but are always treated as strings. Internally, buses will be numbered (actually, each node is numbered), but are referenced through the COM or command interface by name. The internal index number is subject to change if something in the circuit changes and is not a reliable way to refer to a bus or node. </a:t>
            </a:r>
          </a:p>
          <a:p>
            <a:pPr marL="342900" indent="-342900" algn="just">
              <a:buFont typeface="Arial" panose="020B0604020202020204" pitchFamily="34" charset="0"/>
              <a:buChar char="•"/>
            </a:pPr>
            <a:r>
              <a:rPr lang="en-US" sz="2000" b="1" dirty="0"/>
              <a:t>It is better if names do not contain blanks, tabs, or other “white space” or control characters.</a:t>
            </a:r>
            <a:r>
              <a:rPr lang="en-US" sz="2000" dirty="0"/>
              <a:t> If the name contains a blank, for example, it must be enclosed in quotes (single or double, parentheses, or brackets). This can be a source of errors because of the different entry points for the names (user interface, files, COM interface). However, names from models in other programs such as PSS/E may contain names (may also be duplicates).</a:t>
            </a:r>
          </a:p>
        </p:txBody>
      </p:sp>
    </p:spTree>
    <p:extLst>
      <p:ext uri="{BB962C8B-B14F-4D97-AF65-F5344CB8AC3E}">
        <p14:creationId xmlns:p14="http://schemas.microsoft.com/office/powerpoint/2010/main" val="12782347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Bus and terminal models</a:t>
            </a:r>
            <a:br>
              <a:rPr lang="en-US" sz="4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Bus naming</a:t>
            </a:r>
          </a:p>
        </p:txBody>
      </p:sp>
      <p:sp>
        <p:nvSpPr>
          <p:cNvPr id="4" name="Slide Number Placeholder 3"/>
          <p:cNvSpPr>
            <a:spLocks noGrp="1"/>
          </p:cNvSpPr>
          <p:nvPr>
            <p:ph type="sldNum" sz="quarter" idx="4"/>
          </p:nvPr>
        </p:nvSpPr>
        <p:spPr/>
        <p:txBody>
          <a:bodyPr/>
          <a:lstStyle/>
          <a:p>
            <a:fld id="{179A9A4E-4C82-4D44-9372-C31BB3818094}" type="slidenum">
              <a:rPr lang="en-US" smtClean="0"/>
              <a:pPr/>
              <a:t>66</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829962" y="1873984"/>
            <a:ext cx="7780638" cy="1631216"/>
          </a:xfrm>
          <a:prstGeom prst="rect">
            <a:avLst/>
          </a:prstGeom>
          <a:noFill/>
        </p:spPr>
        <p:txBody>
          <a:bodyPr wrap="square" rtlCol="0">
            <a:spAutoFit/>
          </a:bodyPr>
          <a:lstStyle/>
          <a:p>
            <a:pPr marL="342900" indent="-342900" algn="just">
              <a:buFont typeface="Arial" panose="020B0604020202020204" pitchFamily="34" charset="0"/>
              <a:buChar char="•"/>
            </a:pPr>
            <a:r>
              <a:rPr lang="en-US" sz="2000" b="1" dirty="0"/>
              <a:t>Names may be any length and are passed to the </a:t>
            </a:r>
            <a:r>
              <a:rPr lang="en-US" sz="2000" b="1" dirty="0" err="1"/>
              <a:t>OpenDSS</a:t>
            </a:r>
            <a:r>
              <a:rPr lang="en-US" sz="2000" b="1" dirty="0"/>
              <a:t> through the COM interface as standard null‐terminated strings (actually, </a:t>
            </a:r>
            <a:r>
              <a:rPr lang="en-US" sz="2000" b="1" dirty="0" err="1"/>
              <a:t>widestrings</a:t>
            </a:r>
            <a:r>
              <a:rPr lang="en-US" sz="2000" b="1" dirty="0"/>
              <a:t>). </a:t>
            </a:r>
            <a:r>
              <a:rPr lang="en-US" sz="2000" dirty="0"/>
              <a:t>This is the common way for representing strings in the Windows environment. Thus, it is a simple matter to drive the </a:t>
            </a:r>
            <a:r>
              <a:rPr lang="en-US" sz="2000" dirty="0" err="1"/>
              <a:t>OpenDSS</a:t>
            </a:r>
            <a:r>
              <a:rPr lang="en-US" sz="2000" dirty="0"/>
              <a:t> from most programming languages.</a:t>
            </a:r>
          </a:p>
        </p:txBody>
      </p:sp>
    </p:spTree>
    <p:extLst>
      <p:ext uri="{BB962C8B-B14F-4D97-AF65-F5344CB8AC3E}">
        <p14:creationId xmlns:p14="http://schemas.microsoft.com/office/powerpoint/2010/main" val="32854228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Bus and terminal models</a:t>
            </a:r>
            <a:br>
              <a:rPr lang="en-US" sz="4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Terminal definition</a:t>
            </a:r>
          </a:p>
        </p:txBody>
      </p:sp>
      <p:sp>
        <p:nvSpPr>
          <p:cNvPr id="4" name="Slide Number Placeholder 3"/>
          <p:cNvSpPr>
            <a:spLocks noGrp="1"/>
          </p:cNvSpPr>
          <p:nvPr>
            <p:ph type="sldNum" sz="quarter" idx="4"/>
          </p:nvPr>
        </p:nvSpPr>
        <p:spPr/>
        <p:txBody>
          <a:bodyPr/>
          <a:lstStyle/>
          <a:p>
            <a:fld id="{179A9A4E-4C82-4D44-9372-C31BB3818094}" type="slidenum">
              <a:rPr lang="en-US" smtClean="0"/>
              <a:pPr/>
              <a:t>67</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685800" y="1295400"/>
            <a:ext cx="7772400" cy="2246769"/>
          </a:xfrm>
          <a:prstGeom prst="rect">
            <a:avLst/>
          </a:prstGeom>
          <a:noFill/>
        </p:spPr>
        <p:txBody>
          <a:bodyPr wrap="square" rtlCol="0">
            <a:spAutoFit/>
          </a:bodyPr>
          <a:lstStyle/>
          <a:p>
            <a:pPr marL="342900" indent="-342900" algn="just">
              <a:buFont typeface="Arial" panose="020B0604020202020204" pitchFamily="34" charset="0"/>
              <a:buChar char="•"/>
            </a:pPr>
            <a:r>
              <a:rPr lang="en-US" sz="2000" b="1" dirty="0"/>
              <a:t>Each electrical element in the power system has one or more terminals. Each terminal has one or more conductors. </a:t>
            </a:r>
            <a:r>
              <a:rPr lang="en-US" sz="2000" dirty="0"/>
              <a:t>Each conductor conceptually contains a disconnect switch and a TCC (fuse) curve [The Fuse simulation in the terminal conductors has been disabled in this version and is being redesigned; a Relay object or a separate Fuse object can be used, if needed, to control the switches in the terminal conductors.]. The conductors are numbered [1, 2, 3,…].</a:t>
            </a:r>
            <a:endParaRPr lang="en-US" sz="2000" baseline="30000" dirty="0"/>
          </a:p>
        </p:txBody>
      </p:sp>
      <p:pic>
        <p:nvPicPr>
          <p:cNvPr id="3" name="Picture 2"/>
          <p:cNvPicPr>
            <a:picLocks noChangeAspect="1"/>
          </p:cNvPicPr>
          <p:nvPr/>
        </p:nvPicPr>
        <p:blipFill>
          <a:blip r:embed="rId3"/>
          <a:stretch>
            <a:fillRect/>
          </a:stretch>
        </p:blipFill>
        <p:spPr>
          <a:xfrm>
            <a:off x="2762250" y="3664150"/>
            <a:ext cx="3162300" cy="2415975"/>
          </a:xfrm>
          <a:prstGeom prst="rect">
            <a:avLst/>
          </a:prstGeom>
        </p:spPr>
      </p:pic>
    </p:spTree>
    <p:extLst>
      <p:ext uri="{BB962C8B-B14F-4D97-AF65-F5344CB8AC3E}">
        <p14:creationId xmlns:p14="http://schemas.microsoft.com/office/powerpoint/2010/main" val="30272252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Bus and terminal models</a:t>
            </a:r>
            <a:br>
              <a:rPr lang="en-US" sz="4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Terminal definition</a:t>
            </a:r>
          </a:p>
        </p:txBody>
      </p:sp>
      <p:sp>
        <p:nvSpPr>
          <p:cNvPr id="4" name="Slide Number Placeholder 3"/>
          <p:cNvSpPr>
            <a:spLocks noGrp="1"/>
          </p:cNvSpPr>
          <p:nvPr>
            <p:ph type="sldNum" sz="quarter" idx="4"/>
          </p:nvPr>
        </p:nvSpPr>
        <p:spPr/>
        <p:txBody>
          <a:bodyPr/>
          <a:lstStyle/>
          <a:p>
            <a:fld id="{179A9A4E-4C82-4D44-9372-C31BB3818094}" type="slidenum">
              <a:rPr lang="en-US" smtClean="0"/>
              <a:pPr/>
              <a:t>68</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829962" y="1295400"/>
            <a:ext cx="7399638" cy="2554545"/>
          </a:xfrm>
          <a:prstGeom prst="rect">
            <a:avLst/>
          </a:prstGeom>
          <a:noFill/>
        </p:spPr>
        <p:txBody>
          <a:bodyPr wrap="square" rtlCol="0">
            <a:spAutoFit/>
          </a:bodyPr>
          <a:lstStyle/>
          <a:p>
            <a:pPr marL="342900" indent="-342900" algn="just">
              <a:buFont typeface="Arial" panose="020B0604020202020204" pitchFamily="34" charset="0"/>
              <a:buChar char="•"/>
            </a:pPr>
            <a:r>
              <a:rPr lang="en-US" sz="2000" b="1" dirty="0"/>
              <a:t>If the terminal is connected to an N‐phase device, the first N conductors are assumed to correspond to the phases, in order. </a:t>
            </a:r>
            <a:r>
              <a:rPr lang="en-US" sz="2000" dirty="0"/>
              <a:t>The remaining conductors may be virtually any other conductor but are frequently neutrals or other non‐power conductors.</a:t>
            </a:r>
          </a:p>
          <a:p>
            <a:pPr marL="342900" indent="-342900" algn="just">
              <a:buFont typeface="Arial" panose="020B0604020202020204" pitchFamily="34" charset="0"/>
              <a:buChar char="•"/>
            </a:pPr>
            <a:r>
              <a:rPr lang="en-US" sz="2000" dirty="0"/>
              <a:t>The </a:t>
            </a:r>
            <a:r>
              <a:rPr lang="en-US" sz="2000" dirty="0" err="1"/>
              <a:t>OpenDSS</a:t>
            </a:r>
            <a:r>
              <a:rPr lang="en-US" sz="2000" dirty="0"/>
              <a:t> bus is a connecting place with 1 or more nodes for connecting individual phases and other conductors, from the terminals of both power delivery elements and power conversion elements.</a:t>
            </a:r>
          </a:p>
        </p:txBody>
      </p:sp>
      <p:pic>
        <p:nvPicPr>
          <p:cNvPr id="3" name="Picture 2"/>
          <p:cNvPicPr>
            <a:picLocks noChangeAspect="1"/>
          </p:cNvPicPr>
          <p:nvPr/>
        </p:nvPicPr>
        <p:blipFill>
          <a:blip r:embed="rId3"/>
          <a:stretch>
            <a:fillRect/>
          </a:stretch>
        </p:blipFill>
        <p:spPr>
          <a:xfrm>
            <a:off x="2948631" y="3664150"/>
            <a:ext cx="3162300" cy="2415975"/>
          </a:xfrm>
          <a:prstGeom prst="rect">
            <a:avLst/>
          </a:prstGeom>
        </p:spPr>
      </p:pic>
    </p:spTree>
    <p:extLst>
      <p:ext uri="{BB962C8B-B14F-4D97-AF65-F5344CB8AC3E}">
        <p14:creationId xmlns:p14="http://schemas.microsoft.com/office/powerpoint/2010/main" val="655201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Bus and terminal models</a:t>
            </a:r>
            <a:br>
              <a:rPr lang="en-US" sz="4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Terminal definition</a:t>
            </a:r>
          </a:p>
        </p:txBody>
      </p:sp>
      <p:sp>
        <p:nvSpPr>
          <p:cNvPr id="4" name="Slide Number Placeholder 3"/>
          <p:cNvSpPr>
            <a:spLocks noGrp="1"/>
          </p:cNvSpPr>
          <p:nvPr>
            <p:ph type="sldNum" sz="quarter" idx="4"/>
          </p:nvPr>
        </p:nvSpPr>
        <p:spPr/>
        <p:txBody>
          <a:bodyPr/>
          <a:lstStyle/>
          <a:p>
            <a:fld id="{179A9A4E-4C82-4D44-9372-C31BB3818094}" type="slidenum">
              <a:rPr lang="en-US" smtClean="0"/>
              <a:pPr/>
              <a:t>69</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829962" y="1492984"/>
            <a:ext cx="7399638" cy="1631216"/>
          </a:xfrm>
          <a:prstGeom prst="rect">
            <a:avLst/>
          </a:prstGeom>
          <a:noFill/>
        </p:spPr>
        <p:txBody>
          <a:bodyPr wrap="square" rtlCol="0">
            <a:spAutoFit/>
          </a:bodyPr>
          <a:lstStyle/>
          <a:p>
            <a:pPr marL="342900" indent="-342900" algn="just">
              <a:buFont typeface="Arial" panose="020B0604020202020204" pitchFamily="34" charset="0"/>
              <a:buChar char="•"/>
            </a:pPr>
            <a:r>
              <a:rPr lang="en-US" sz="2000" b="1" dirty="0"/>
              <a:t>Buses are named with null‐terminated strings of arbitrary length. </a:t>
            </a:r>
            <a:r>
              <a:rPr lang="en-US" sz="2000" dirty="0"/>
              <a:t>Therefore, you may use quite long names.</a:t>
            </a:r>
          </a:p>
          <a:p>
            <a:pPr marL="342900" indent="-342900" algn="just">
              <a:buFont typeface="Arial" panose="020B0604020202020204" pitchFamily="34" charset="0"/>
              <a:buChar char="•"/>
            </a:pPr>
            <a:r>
              <a:rPr lang="en-US" sz="2000" b="1" dirty="0"/>
              <a:t>Node 0 of each bus is implicitly connected to the voltage reference </a:t>
            </a:r>
            <a:r>
              <a:rPr lang="en-US" sz="2000" dirty="0"/>
              <a:t>(i.e., the node's voltage is always zero and is never explicitly included in the Y matrix).</a:t>
            </a:r>
          </a:p>
        </p:txBody>
      </p:sp>
      <p:pic>
        <p:nvPicPr>
          <p:cNvPr id="3" name="Picture 2"/>
          <p:cNvPicPr>
            <a:picLocks noChangeAspect="1"/>
          </p:cNvPicPr>
          <p:nvPr/>
        </p:nvPicPr>
        <p:blipFill>
          <a:blip r:embed="rId3"/>
          <a:stretch>
            <a:fillRect/>
          </a:stretch>
        </p:blipFill>
        <p:spPr>
          <a:xfrm>
            <a:off x="2948631" y="3664150"/>
            <a:ext cx="3162300" cy="2415975"/>
          </a:xfrm>
          <a:prstGeom prst="rect">
            <a:avLst/>
          </a:prstGeom>
        </p:spPr>
      </p:pic>
    </p:spTree>
    <p:extLst>
      <p:ext uri="{BB962C8B-B14F-4D97-AF65-F5344CB8AC3E}">
        <p14:creationId xmlns:p14="http://schemas.microsoft.com/office/powerpoint/2010/main" val="1558778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092" y="76200"/>
            <a:ext cx="7772400" cy="704478"/>
          </a:xfrm>
        </p:spPr>
        <p:txBody>
          <a:bodyPr/>
          <a:lstStyle/>
          <a:p>
            <a:r>
              <a:rPr lang="en-US" sz="4000" dirty="0">
                <a:latin typeface="Times New Roman" panose="02020603050405020304" pitchFamily="18" charset="0"/>
                <a:cs typeface="Times New Roman" panose="02020603050405020304" pitchFamily="18" charset="0"/>
              </a:rPr>
              <a:t>Introduction</a:t>
            </a:r>
          </a:p>
        </p:txBody>
      </p:sp>
      <p:sp>
        <p:nvSpPr>
          <p:cNvPr id="4" name="Slide Number Placeholder 3"/>
          <p:cNvSpPr>
            <a:spLocks noGrp="1"/>
          </p:cNvSpPr>
          <p:nvPr>
            <p:ph type="sldNum" sz="quarter" idx="4"/>
          </p:nvPr>
        </p:nvSpPr>
        <p:spPr/>
        <p:txBody>
          <a:bodyPr/>
          <a:lstStyle/>
          <a:p>
            <a:fld id="{179A9A4E-4C82-4D44-9372-C31BB3818094}" type="slidenum">
              <a:rPr lang="en-US" smtClean="0"/>
              <a:pPr/>
              <a:t>7</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488092" y="796678"/>
            <a:ext cx="4648200" cy="569387"/>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sym typeface="Wingdings" panose="05000000000000000000" pitchFamily="2" charset="2"/>
              </a:rPr>
              <a:t>What can </a:t>
            </a:r>
            <a:r>
              <a:rPr lang="en-US" dirty="0" err="1">
                <a:latin typeface="Times New Roman" panose="02020603050405020304" pitchFamily="18" charset="0"/>
                <a:cs typeface="Times New Roman" panose="02020603050405020304" pitchFamily="18" charset="0"/>
                <a:sym typeface="Wingdings" panose="05000000000000000000" pitchFamily="2" charset="2"/>
              </a:rPr>
              <a:t>OpenDSS</a:t>
            </a:r>
            <a:r>
              <a:rPr lang="en-US" dirty="0">
                <a:latin typeface="Times New Roman" panose="02020603050405020304" pitchFamily="18" charset="0"/>
                <a:cs typeface="Times New Roman" panose="02020603050405020304" pitchFamily="18" charset="0"/>
                <a:sym typeface="Wingdings" panose="05000000000000000000" pitchFamily="2" charset="2"/>
              </a:rPr>
              <a:t> do?</a:t>
            </a:r>
            <a:endParaRPr lang="en-US" dirty="0"/>
          </a:p>
          <a:p>
            <a:endParaRPr lang="en-US" sz="1050" baseline="30000" dirty="0"/>
          </a:p>
        </p:txBody>
      </p:sp>
      <p:sp>
        <p:nvSpPr>
          <p:cNvPr id="11" name="TextBox 10"/>
          <p:cNvSpPr txBox="1"/>
          <p:nvPr/>
        </p:nvSpPr>
        <p:spPr>
          <a:xfrm>
            <a:off x="609600" y="1286500"/>
            <a:ext cx="8229600" cy="1877437"/>
          </a:xfrm>
          <a:prstGeom prst="rect">
            <a:avLst/>
          </a:prstGeom>
          <a:noFill/>
        </p:spPr>
        <p:txBody>
          <a:bodyPr wrap="square" rtlCol="0">
            <a:spAutoFit/>
          </a:bodyPr>
          <a:lstStyle/>
          <a:p>
            <a:pPr marL="342900" indent="-342900" algn="jus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sym typeface="Wingdings" panose="05000000000000000000" pitchFamily="2" charset="2"/>
              </a:rPr>
              <a:t>Fault study</a:t>
            </a:r>
          </a:p>
          <a:p>
            <a:pPr marL="347472" algn="just"/>
            <a:r>
              <a:rPr lang="en-US" sz="1600" dirty="0">
                <a:latin typeface="Times New Roman" panose="02020603050405020304" pitchFamily="18" charset="0"/>
                <a:cs typeface="Times New Roman" panose="02020603050405020304" pitchFamily="18" charset="0"/>
                <a:sym typeface="Wingdings" panose="05000000000000000000" pitchFamily="2" charset="2"/>
              </a:rPr>
              <a:t>Fault study can give us the </a:t>
            </a:r>
            <a:r>
              <a:rPr lang="en-US" sz="1600" b="1" i="1" dirty="0">
                <a:latin typeface="Times New Roman" panose="02020603050405020304" pitchFamily="18" charset="0"/>
                <a:cs typeface="Times New Roman" panose="02020603050405020304" pitchFamily="18" charset="0"/>
                <a:sym typeface="Wingdings" panose="05000000000000000000" pitchFamily="2" charset="2"/>
              </a:rPr>
              <a:t>short-circuit</a:t>
            </a:r>
            <a:r>
              <a:rPr lang="en-US" sz="1600" b="1" dirty="0">
                <a:latin typeface="Times New Roman" panose="02020603050405020304" pitchFamily="18" charset="0"/>
                <a:cs typeface="Times New Roman" panose="02020603050405020304" pitchFamily="18" charset="0"/>
                <a:sym typeface="Wingdings" panose="05000000000000000000" pitchFamily="2" charset="2"/>
              </a:rPr>
              <a:t> </a:t>
            </a:r>
            <a:r>
              <a:rPr lang="en-US" sz="1600" b="1" i="1" dirty="0">
                <a:latin typeface="Times New Roman" panose="02020603050405020304" pitchFamily="18" charset="0"/>
                <a:cs typeface="Times New Roman" panose="02020603050405020304" pitchFamily="18" charset="0"/>
                <a:sym typeface="Wingdings" panose="05000000000000000000" pitchFamily="2" charset="2"/>
              </a:rPr>
              <a:t>currents</a:t>
            </a:r>
            <a:r>
              <a:rPr lang="en-US" sz="1600" b="1" dirty="0">
                <a:latin typeface="Times New Roman" panose="02020603050405020304" pitchFamily="18" charset="0"/>
                <a:cs typeface="Times New Roman" panose="02020603050405020304" pitchFamily="18" charset="0"/>
                <a:sym typeface="Wingdings" panose="05000000000000000000" pitchFamily="2" charset="2"/>
              </a:rPr>
              <a:t> </a:t>
            </a:r>
            <a:r>
              <a:rPr lang="en-US" sz="1600" dirty="0">
                <a:latin typeface="Times New Roman" panose="02020603050405020304" pitchFamily="18" charset="0"/>
                <a:cs typeface="Times New Roman" panose="02020603050405020304" pitchFamily="18" charset="0"/>
                <a:sym typeface="Wingdings" panose="05000000000000000000" pitchFamily="2" charset="2"/>
              </a:rPr>
              <a:t>and </a:t>
            </a:r>
            <a:r>
              <a:rPr lang="en-US" sz="1600" b="1" i="1" dirty="0">
                <a:latin typeface="Times New Roman" panose="02020603050405020304" pitchFamily="18" charset="0"/>
                <a:cs typeface="Times New Roman" panose="02020603050405020304" pitchFamily="18" charset="0"/>
                <a:sym typeface="Wingdings" panose="05000000000000000000" pitchFamily="2" charset="2"/>
              </a:rPr>
              <a:t>voltages</a:t>
            </a:r>
            <a:r>
              <a:rPr lang="en-US" sz="1600" dirty="0">
                <a:latin typeface="Times New Roman" panose="02020603050405020304" pitchFamily="18" charset="0"/>
                <a:cs typeface="Times New Roman" panose="02020603050405020304" pitchFamily="18" charset="0"/>
                <a:sym typeface="Wingdings" panose="05000000000000000000" pitchFamily="2" charset="2"/>
              </a:rPr>
              <a:t>, which can further be used for selecting circuit breakers, setting relays or reclosers, and analyzing the stability of system operation.</a:t>
            </a:r>
          </a:p>
          <a:p>
            <a:pPr marL="800100" lvl="1" indent="-342900" algn="just">
              <a:buFont typeface="Wingdings" panose="05000000000000000000" pitchFamily="2" charset="2"/>
              <a:buChar char="Ø"/>
            </a:pPr>
            <a:r>
              <a:rPr lang="en-US" sz="1600" dirty="0">
                <a:latin typeface="Times New Roman" panose="02020603050405020304" pitchFamily="18" charset="0"/>
                <a:cs typeface="Times New Roman" panose="02020603050405020304" pitchFamily="18" charset="0"/>
                <a:sym typeface="Wingdings" panose="05000000000000000000" pitchFamily="2" charset="2"/>
              </a:rPr>
              <a:t>OpenDSS can perform fault study for all buses, reporting currents and voltages on all phases for all types of faults, including 3‐phase faults, SLG faults on each phase, LL and L‐L‐G faults.</a:t>
            </a:r>
            <a:endParaRPr lang="en-US" sz="1000" baseline="30000" dirty="0"/>
          </a:p>
        </p:txBody>
      </p:sp>
      <p:pic>
        <p:nvPicPr>
          <p:cNvPr id="3" name="Picture 2"/>
          <p:cNvPicPr>
            <a:picLocks noChangeAspect="1"/>
          </p:cNvPicPr>
          <p:nvPr/>
        </p:nvPicPr>
        <p:blipFill>
          <a:blip r:embed="rId3"/>
          <a:stretch>
            <a:fillRect/>
          </a:stretch>
        </p:blipFill>
        <p:spPr>
          <a:xfrm>
            <a:off x="838200" y="3200400"/>
            <a:ext cx="7780952" cy="2361905"/>
          </a:xfrm>
          <a:prstGeom prst="rect">
            <a:avLst/>
          </a:prstGeom>
        </p:spPr>
      </p:pic>
      <p:cxnSp>
        <p:nvCxnSpPr>
          <p:cNvPr id="7" name="Straight Arrow Connector 6">
            <a:extLst>
              <a:ext uri="{FF2B5EF4-FFF2-40B4-BE49-F238E27FC236}">
                <a16:creationId xmlns:a16="http://schemas.microsoft.com/office/drawing/2014/main" id="{2CAC212B-B332-46B9-9C25-B01A99387B52}"/>
              </a:ext>
            </a:extLst>
          </p:cNvPr>
          <p:cNvCxnSpPr>
            <a:cxnSpLocks/>
          </p:cNvCxnSpPr>
          <p:nvPr/>
        </p:nvCxnSpPr>
        <p:spPr bwMode="auto">
          <a:xfrm flipH="1" flipV="1">
            <a:off x="4800600" y="4648200"/>
            <a:ext cx="76200" cy="304800"/>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sp>
        <p:nvSpPr>
          <p:cNvPr id="10" name="Rectangle 9">
            <a:extLst>
              <a:ext uri="{FF2B5EF4-FFF2-40B4-BE49-F238E27FC236}">
                <a16:creationId xmlns:a16="http://schemas.microsoft.com/office/drawing/2014/main" id="{A3213B57-B8FF-4067-92F7-C7DED0481262}"/>
              </a:ext>
            </a:extLst>
          </p:cNvPr>
          <p:cNvSpPr/>
          <p:nvPr/>
        </p:nvSpPr>
        <p:spPr>
          <a:xfrm>
            <a:off x="4267200" y="5029200"/>
            <a:ext cx="2209800" cy="646331"/>
          </a:xfrm>
          <a:prstGeom prst="rect">
            <a:avLst/>
          </a:prstGeom>
        </p:spPr>
        <p:txBody>
          <a:bodyPr wrap="square">
            <a:spAutoFit/>
          </a:bodyPr>
          <a:lstStyle/>
          <a:p>
            <a:r>
              <a:rPr lang="en-US" sz="1800" dirty="0">
                <a:solidFill>
                  <a:srgbClr val="FF0000"/>
                </a:solidFill>
              </a:rPr>
              <a:t>A line-to-ground short-circuit fault</a:t>
            </a:r>
          </a:p>
        </p:txBody>
      </p:sp>
    </p:spTree>
    <p:extLst>
      <p:ext uri="{BB962C8B-B14F-4D97-AF65-F5344CB8AC3E}">
        <p14:creationId xmlns:p14="http://schemas.microsoft.com/office/powerpoint/2010/main" val="12938621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Bus and terminal models</a:t>
            </a:r>
            <a:br>
              <a:rPr lang="en-US" sz="4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Terminal references</a:t>
            </a:r>
          </a:p>
        </p:txBody>
      </p:sp>
      <p:sp>
        <p:nvSpPr>
          <p:cNvPr id="4" name="Slide Number Placeholder 3"/>
          <p:cNvSpPr>
            <a:spLocks noGrp="1"/>
          </p:cNvSpPr>
          <p:nvPr>
            <p:ph type="sldNum" sz="quarter" idx="4"/>
          </p:nvPr>
        </p:nvSpPr>
        <p:spPr/>
        <p:txBody>
          <a:bodyPr/>
          <a:lstStyle/>
          <a:p>
            <a:fld id="{179A9A4E-4C82-4D44-9372-C31BB3818094}" type="slidenum">
              <a:rPr lang="en-US" smtClean="0"/>
              <a:pPr/>
              <a:t>70</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829962" y="1492984"/>
            <a:ext cx="7399638" cy="1631216"/>
          </a:xfrm>
          <a:prstGeom prst="rect">
            <a:avLst/>
          </a:prstGeom>
          <a:noFill/>
        </p:spPr>
        <p:txBody>
          <a:bodyPr wrap="square" rtlCol="0">
            <a:spAutoFit/>
          </a:bodyPr>
          <a:lstStyle/>
          <a:p>
            <a:pPr marL="342900" indent="-342900" algn="just">
              <a:buFont typeface="Arial" panose="020B0604020202020204" pitchFamily="34" charset="0"/>
              <a:buChar char="•"/>
            </a:pPr>
            <a:r>
              <a:rPr lang="en-US" sz="2000" b="1" dirty="0"/>
              <a:t>Terminals are not named separately from the device. </a:t>
            </a:r>
            <a:r>
              <a:rPr lang="en-US" sz="2000" dirty="0"/>
              <a:t>Each device will have a name and a defined number of multiphase terminals. Terminals will be referenced explicitly by number [1, 2, 3 …] or by inference, in the sequence in which they appear. Internally, they will be sequenced by position in a list.</a:t>
            </a:r>
          </a:p>
        </p:txBody>
      </p:sp>
      <p:pic>
        <p:nvPicPr>
          <p:cNvPr id="3" name="Picture 2"/>
          <p:cNvPicPr>
            <a:picLocks noChangeAspect="1"/>
          </p:cNvPicPr>
          <p:nvPr/>
        </p:nvPicPr>
        <p:blipFill>
          <a:blip r:embed="rId3"/>
          <a:stretch>
            <a:fillRect/>
          </a:stretch>
        </p:blipFill>
        <p:spPr>
          <a:xfrm>
            <a:off x="2948631" y="3664150"/>
            <a:ext cx="3162300" cy="2415975"/>
          </a:xfrm>
          <a:prstGeom prst="rect">
            <a:avLst/>
          </a:prstGeom>
        </p:spPr>
      </p:pic>
    </p:spTree>
    <p:extLst>
      <p:ext uri="{BB962C8B-B14F-4D97-AF65-F5344CB8AC3E}">
        <p14:creationId xmlns:p14="http://schemas.microsoft.com/office/powerpoint/2010/main" val="8363705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Bus and terminal models</a:t>
            </a:r>
            <a:br>
              <a:rPr lang="en-US" sz="4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Phases and other conductors</a:t>
            </a:r>
          </a:p>
        </p:txBody>
      </p:sp>
      <p:sp>
        <p:nvSpPr>
          <p:cNvPr id="4" name="Slide Number Placeholder 3"/>
          <p:cNvSpPr>
            <a:spLocks noGrp="1"/>
          </p:cNvSpPr>
          <p:nvPr>
            <p:ph type="sldNum" sz="quarter" idx="4"/>
          </p:nvPr>
        </p:nvSpPr>
        <p:spPr/>
        <p:txBody>
          <a:bodyPr/>
          <a:lstStyle/>
          <a:p>
            <a:fld id="{179A9A4E-4C82-4D44-9372-C31BB3818094}" type="slidenum">
              <a:rPr lang="en-US" smtClean="0"/>
              <a:pPr/>
              <a:t>71</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829962" y="1492984"/>
            <a:ext cx="7399638" cy="2585323"/>
          </a:xfrm>
          <a:prstGeom prst="rect">
            <a:avLst/>
          </a:prstGeom>
          <a:noFill/>
        </p:spPr>
        <p:txBody>
          <a:bodyPr wrap="square" rtlCol="0">
            <a:spAutoFit/>
          </a:bodyPr>
          <a:lstStyle/>
          <a:p>
            <a:pPr marL="342900" indent="-342900" algn="just">
              <a:buFont typeface="Arial" panose="020B0604020202020204" pitchFamily="34" charset="0"/>
              <a:buChar char="•"/>
            </a:pPr>
            <a:r>
              <a:rPr lang="en-US" sz="1800" b="1" dirty="0"/>
              <a:t>Each terminal has one or more phases, or normal power‐carrying conductors and, optionally, a number of other conductors to represent neutral, or grounding, conductors or conductors for any other purpose. </a:t>
            </a:r>
            <a:r>
              <a:rPr lang="en-US" sz="1800" dirty="0"/>
              <a:t>By convention, if a device is declared as having N phases, the first N conductors of each terminal are assumed to be the phase conductors, in the same sequence on each terminal. Remaining conductors at each terminal refer to “neutral” or “ground” or "earth“ conductors. However, the conductors can represent other power carrying conductors. There is no hard rule.</a:t>
            </a:r>
          </a:p>
        </p:txBody>
      </p:sp>
      <p:pic>
        <p:nvPicPr>
          <p:cNvPr id="3" name="Picture 2"/>
          <p:cNvPicPr>
            <a:picLocks noChangeAspect="1"/>
          </p:cNvPicPr>
          <p:nvPr/>
        </p:nvPicPr>
        <p:blipFill>
          <a:blip r:embed="rId3"/>
          <a:stretch>
            <a:fillRect/>
          </a:stretch>
        </p:blipFill>
        <p:spPr>
          <a:xfrm>
            <a:off x="2762250" y="3760770"/>
            <a:ext cx="3162300" cy="2319355"/>
          </a:xfrm>
          <a:prstGeom prst="rect">
            <a:avLst/>
          </a:prstGeom>
        </p:spPr>
      </p:pic>
    </p:spTree>
    <p:extLst>
      <p:ext uri="{BB962C8B-B14F-4D97-AF65-F5344CB8AC3E}">
        <p14:creationId xmlns:p14="http://schemas.microsoft.com/office/powerpoint/2010/main" val="14523693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Bus and terminal models</a:t>
            </a:r>
            <a:br>
              <a:rPr lang="en-US" sz="4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Phases and other conductors</a:t>
            </a:r>
          </a:p>
        </p:txBody>
      </p:sp>
      <p:sp>
        <p:nvSpPr>
          <p:cNvPr id="4" name="Slide Number Placeholder 3"/>
          <p:cNvSpPr>
            <a:spLocks noGrp="1"/>
          </p:cNvSpPr>
          <p:nvPr>
            <p:ph type="sldNum" sz="quarter" idx="4"/>
          </p:nvPr>
        </p:nvSpPr>
        <p:spPr/>
        <p:txBody>
          <a:bodyPr/>
          <a:lstStyle/>
          <a:p>
            <a:fld id="{179A9A4E-4C82-4D44-9372-C31BB3818094}" type="slidenum">
              <a:rPr lang="en-US" smtClean="0"/>
              <a:pPr/>
              <a:t>72</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829962" y="1492984"/>
            <a:ext cx="7399638" cy="2800767"/>
          </a:xfrm>
          <a:prstGeom prst="rect">
            <a:avLst/>
          </a:prstGeom>
          <a:noFill/>
        </p:spPr>
        <p:txBody>
          <a:bodyPr wrap="square" rtlCol="0">
            <a:spAutoFit/>
          </a:bodyPr>
          <a:lstStyle/>
          <a:p>
            <a:pPr marL="342900" indent="-342900" algn="just">
              <a:buFont typeface="Arial" panose="020B0604020202020204" pitchFamily="34" charset="0"/>
              <a:buChar char="•"/>
            </a:pPr>
            <a:r>
              <a:rPr lang="en-US" sz="1600" b="1" dirty="0"/>
              <a:t>All terminals of a device are defined to have the same number of conductors. </a:t>
            </a:r>
            <a:r>
              <a:rPr lang="en-US" sz="1600" dirty="0"/>
              <a:t>For most devices, this causes no ambiguity, but for </a:t>
            </a:r>
            <a:r>
              <a:rPr lang="en-US" sz="1600" b="1" dirty="0"/>
              <a:t>transformers</a:t>
            </a:r>
            <a:r>
              <a:rPr lang="en-US" sz="1600" dirty="0"/>
              <a:t> with both delta and wye (star) winding connections, there will be an extra conductor at the delta‐connected terminal. The neutral is explicit to allow connection of neutral impedances to the wye‐connected winding. The extra conductor for the delta connection is simply connected to ground (voltage reference) and the admittances are all set to zero. Thus, the conductor effectively does not appear in the problem; it is ignored. However, you may see it appear in reports that explicitly list all the voltages and currents in a circuit.</a:t>
            </a:r>
          </a:p>
          <a:p>
            <a:pPr marL="342900" indent="-342900" algn="just">
              <a:buFont typeface="Arial" panose="020B0604020202020204" pitchFamily="34" charset="0"/>
              <a:buChar char="•"/>
            </a:pPr>
            <a:r>
              <a:rPr lang="en-US" sz="1600" b="1" dirty="0"/>
              <a:t>The terminal conductors and bus nodes may be combined to form any practical connection.</a:t>
            </a:r>
          </a:p>
        </p:txBody>
      </p:sp>
      <p:pic>
        <p:nvPicPr>
          <p:cNvPr id="6" name="Picture 5"/>
          <p:cNvPicPr>
            <a:picLocks noChangeAspect="1"/>
          </p:cNvPicPr>
          <p:nvPr/>
        </p:nvPicPr>
        <p:blipFill>
          <a:blip r:embed="rId3"/>
          <a:stretch>
            <a:fillRect/>
          </a:stretch>
        </p:blipFill>
        <p:spPr>
          <a:xfrm>
            <a:off x="2185987" y="4411534"/>
            <a:ext cx="4314825" cy="1684466"/>
          </a:xfrm>
          <a:prstGeom prst="rect">
            <a:avLst/>
          </a:prstGeom>
        </p:spPr>
      </p:pic>
      <p:sp>
        <p:nvSpPr>
          <p:cNvPr id="9" name="TextBox 8"/>
          <p:cNvSpPr txBox="1"/>
          <p:nvPr/>
        </p:nvSpPr>
        <p:spPr>
          <a:xfrm>
            <a:off x="6699422" y="5311914"/>
            <a:ext cx="1981200" cy="707886"/>
          </a:xfrm>
          <a:prstGeom prst="rect">
            <a:avLst/>
          </a:prstGeom>
          <a:noFill/>
        </p:spPr>
        <p:txBody>
          <a:bodyPr wrap="square" rtlCol="0">
            <a:spAutoFit/>
          </a:bodyPr>
          <a:lstStyle/>
          <a:p>
            <a:pPr algn="just"/>
            <a:r>
              <a:rPr lang="en-US" sz="1000" dirty="0"/>
              <a:t>This picture is from https://electrical-engineering-portal.com/3-phase-transformer-connections   </a:t>
            </a:r>
          </a:p>
        </p:txBody>
      </p:sp>
    </p:spTree>
    <p:extLst>
      <p:ext uri="{BB962C8B-B14F-4D97-AF65-F5344CB8AC3E}">
        <p14:creationId xmlns:p14="http://schemas.microsoft.com/office/powerpoint/2010/main" val="24140842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Bus and terminal models</a:t>
            </a:r>
            <a:br>
              <a:rPr lang="en-US" sz="4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Phases and other conductors</a:t>
            </a:r>
          </a:p>
        </p:txBody>
      </p:sp>
      <p:sp>
        <p:nvSpPr>
          <p:cNvPr id="4" name="Slide Number Placeholder 3"/>
          <p:cNvSpPr>
            <a:spLocks noGrp="1"/>
          </p:cNvSpPr>
          <p:nvPr>
            <p:ph type="sldNum" sz="quarter" idx="4"/>
          </p:nvPr>
        </p:nvSpPr>
        <p:spPr/>
        <p:txBody>
          <a:bodyPr/>
          <a:lstStyle/>
          <a:p>
            <a:fld id="{179A9A4E-4C82-4D44-9372-C31BB3818094}" type="slidenum">
              <a:rPr lang="en-US" smtClean="0"/>
              <a:pPr/>
              <a:t>73</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829962" y="1492984"/>
            <a:ext cx="7399638" cy="3046988"/>
          </a:xfrm>
          <a:prstGeom prst="rect">
            <a:avLst/>
          </a:prstGeom>
          <a:noFill/>
        </p:spPr>
        <p:txBody>
          <a:bodyPr wrap="square" rtlCol="0">
            <a:spAutoFit/>
          </a:bodyPr>
          <a:lstStyle/>
          <a:p>
            <a:pPr marL="342900" indent="-342900" algn="just">
              <a:buFont typeface="Arial" panose="020B0604020202020204" pitchFamily="34" charset="0"/>
              <a:buChar char="•"/>
            </a:pPr>
            <a:r>
              <a:rPr lang="en-US" sz="1600" b="1" dirty="0"/>
              <a:t>Buses have Nodes: </a:t>
            </a:r>
            <a:r>
              <a:rPr lang="en-US" sz="1600" dirty="0"/>
              <a:t>A bus may have any number of nodes (places to connect device terminal conductors). Nodes are integer numbers. The nodes may be arbitrarily numbered. However, the first N are by default reserved for the N phases of devices connected to them. Thus, if a bus has 3‐phase devices connected to it, connections would be expected to nodes 1, 2, and 3. So the DSS would use these voltages to compute the sequence voltages, for example. Phase 1 would nominally represent the same phase throughout the circuit, although there is nothing to enforce that standard. It is up to the user to maintain a consistent definition. If only the default connections are used, the consistency is generally maintained automatically, although there can be exceptions.</a:t>
            </a:r>
          </a:p>
          <a:p>
            <a:pPr marL="342900" indent="-342900" algn="just">
              <a:buFont typeface="Arial" panose="020B0604020202020204" pitchFamily="34" charset="0"/>
              <a:buChar char="•"/>
            </a:pPr>
            <a:r>
              <a:rPr lang="en-US" sz="1600" b="1" dirty="0"/>
              <a:t>Any other nodes would simply be points of connection with no special meaning. </a:t>
            </a:r>
            <a:r>
              <a:rPr lang="en-US" sz="1600" dirty="0"/>
              <a:t>Each Bus object keeps track of the allocation and designation of its nodes.</a:t>
            </a:r>
          </a:p>
        </p:txBody>
      </p:sp>
      <p:pic>
        <p:nvPicPr>
          <p:cNvPr id="6" name="Picture 5"/>
          <p:cNvPicPr>
            <a:picLocks noChangeAspect="1"/>
          </p:cNvPicPr>
          <p:nvPr/>
        </p:nvPicPr>
        <p:blipFill>
          <a:blip r:embed="rId3"/>
          <a:stretch>
            <a:fillRect/>
          </a:stretch>
        </p:blipFill>
        <p:spPr>
          <a:xfrm>
            <a:off x="2185987" y="4495800"/>
            <a:ext cx="4314825" cy="1608266"/>
          </a:xfrm>
          <a:prstGeom prst="rect">
            <a:avLst/>
          </a:prstGeom>
        </p:spPr>
      </p:pic>
      <p:sp>
        <p:nvSpPr>
          <p:cNvPr id="9" name="TextBox 8"/>
          <p:cNvSpPr txBox="1"/>
          <p:nvPr/>
        </p:nvSpPr>
        <p:spPr>
          <a:xfrm>
            <a:off x="6699422" y="5311914"/>
            <a:ext cx="1981200" cy="707886"/>
          </a:xfrm>
          <a:prstGeom prst="rect">
            <a:avLst/>
          </a:prstGeom>
          <a:noFill/>
        </p:spPr>
        <p:txBody>
          <a:bodyPr wrap="square" rtlCol="0">
            <a:spAutoFit/>
          </a:bodyPr>
          <a:lstStyle/>
          <a:p>
            <a:pPr algn="just"/>
            <a:r>
              <a:rPr lang="en-US" sz="1000" dirty="0"/>
              <a:t>This picture is from https://electrical-engineering-portal.com/3-phase-transformer-connections   </a:t>
            </a:r>
          </a:p>
        </p:txBody>
      </p:sp>
    </p:spTree>
    <p:extLst>
      <p:ext uri="{BB962C8B-B14F-4D97-AF65-F5344CB8AC3E}">
        <p14:creationId xmlns:p14="http://schemas.microsoft.com/office/powerpoint/2010/main" val="17240529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Bus and terminal models</a:t>
            </a:r>
            <a:br>
              <a:rPr lang="en-US" sz="4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Phases and other conductors</a:t>
            </a:r>
          </a:p>
        </p:txBody>
      </p:sp>
      <p:sp>
        <p:nvSpPr>
          <p:cNvPr id="4" name="Slide Number Placeholder 3"/>
          <p:cNvSpPr>
            <a:spLocks noGrp="1"/>
          </p:cNvSpPr>
          <p:nvPr>
            <p:ph type="sldNum" sz="quarter" idx="4"/>
          </p:nvPr>
        </p:nvSpPr>
        <p:spPr/>
        <p:txBody>
          <a:bodyPr/>
          <a:lstStyle/>
          <a:p>
            <a:fld id="{179A9A4E-4C82-4D44-9372-C31BB3818094}" type="slidenum">
              <a:rPr lang="en-US" smtClean="0"/>
              <a:pPr/>
              <a:t>74</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829962" y="2082225"/>
            <a:ext cx="7399638" cy="1200329"/>
          </a:xfrm>
          <a:prstGeom prst="rect">
            <a:avLst/>
          </a:prstGeom>
          <a:noFill/>
        </p:spPr>
        <p:txBody>
          <a:bodyPr wrap="square" rtlCol="0">
            <a:spAutoFit/>
          </a:bodyPr>
          <a:lstStyle/>
          <a:p>
            <a:pPr marL="342900" indent="-342900" algn="just">
              <a:buFont typeface="Arial" panose="020B0604020202020204" pitchFamily="34" charset="0"/>
              <a:buChar char="•"/>
            </a:pPr>
            <a:r>
              <a:rPr lang="en-US" b="1" dirty="0"/>
              <a:t>Node 0</a:t>
            </a:r>
            <a:r>
              <a:rPr lang="en-US" dirty="0"/>
              <a:t> of a bus is always the voltage reference (</a:t>
            </a:r>
            <a:r>
              <a:rPr lang="en-US" dirty="0" err="1"/>
              <a:t>a.k.a</a:t>
            </a:r>
            <a:r>
              <a:rPr lang="en-US" dirty="0"/>
              <a:t>, ground, or earth). That is, it always has a voltage of exactly zero volts.</a:t>
            </a:r>
          </a:p>
        </p:txBody>
      </p:sp>
      <p:pic>
        <p:nvPicPr>
          <p:cNvPr id="10" name="Picture 9"/>
          <p:cNvPicPr>
            <a:picLocks noChangeAspect="1"/>
          </p:cNvPicPr>
          <p:nvPr/>
        </p:nvPicPr>
        <p:blipFill>
          <a:blip r:embed="rId3"/>
          <a:stretch>
            <a:fillRect/>
          </a:stretch>
        </p:blipFill>
        <p:spPr>
          <a:xfrm>
            <a:off x="2319981" y="3733800"/>
            <a:ext cx="4419600" cy="1651072"/>
          </a:xfrm>
          <a:prstGeom prst="rect">
            <a:avLst/>
          </a:prstGeom>
        </p:spPr>
      </p:pic>
    </p:spTree>
    <p:extLst>
      <p:ext uri="{BB962C8B-B14F-4D97-AF65-F5344CB8AC3E}">
        <p14:creationId xmlns:p14="http://schemas.microsoft.com/office/powerpoint/2010/main" val="2044153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Bus and terminal models</a:t>
            </a:r>
            <a:br>
              <a:rPr lang="en-US" sz="4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Specifying connections</a:t>
            </a:r>
          </a:p>
        </p:txBody>
      </p:sp>
      <p:sp>
        <p:nvSpPr>
          <p:cNvPr id="4" name="Slide Number Placeholder 3"/>
          <p:cNvSpPr>
            <a:spLocks noGrp="1"/>
          </p:cNvSpPr>
          <p:nvPr>
            <p:ph type="sldNum" sz="quarter" idx="4"/>
          </p:nvPr>
        </p:nvSpPr>
        <p:spPr/>
        <p:txBody>
          <a:bodyPr/>
          <a:lstStyle/>
          <a:p>
            <a:fld id="{179A9A4E-4C82-4D44-9372-C31BB3818094}" type="slidenum">
              <a:rPr lang="en-US" smtClean="0"/>
              <a:pPr/>
              <a:t>75</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829962" y="1979474"/>
            <a:ext cx="7399638" cy="1754326"/>
          </a:xfrm>
          <a:prstGeom prst="rect">
            <a:avLst/>
          </a:prstGeom>
          <a:noFill/>
        </p:spPr>
        <p:txBody>
          <a:bodyPr wrap="square" rtlCol="0">
            <a:spAutoFit/>
          </a:bodyPr>
          <a:lstStyle/>
          <a:p>
            <a:pPr algn="just"/>
            <a:r>
              <a:rPr lang="en-US" sz="1800" dirty="0"/>
              <a:t>The user can define how terminals are to be connected to buses in </a:t>
            </a:r>
            <a:r>
              <a:rPr lang="en-US" sz="1800" b="1" dirty="0"/>
              <a:t>three</a:t>
            </a:r>
            <a:r>
              <a:rPr lang="en-US" sz="1800" dirty="0"/>
              <a:t> ways, not just one way:</a:t>
            </a:r>
          </a:p>
          <a:p>
            <a:pPr marL="342900" indent="-342900" algn="just">
              <a:buFont typeface="Arial" panose="020B0604020202020204" pitchFamily="34" charset="0"/>
              <a:buChar char="•"/>
            </a:pPr>
            <a:r>
              <a:rPr lang="en-US" sz="1800" dirty="0"/>
              <a:t>Generically connect a circuit element’s terminal to a bus without specifying node‐to-conductor connections. This is the default connection. Normal phase sequence is assumed. Phase 1 of the terminal is connected to Node 1 of the Bus, and so on. Neutrals default to ground (Node 0).</a:t>
            </a:r>
          </a:p>
        </p:txBody>
      </p:sp>
      <p:pic>
        <p:nvPicPr>
          <p:cNvPr id="7" name="Picture 6"/>
          <p:cNvPicPr>
            <a:picLocks noChangeAspect="1"/>
          </p:cNvPicPr>
          <p:nvPr/>
        </p:nvPicPr>
        <p:blipFill>
          <a:blip r:embed="rId3"/>
          <a:stretch>
            <a:fillRect/>
          </a:stretch>
        </p:blipFill>
        <p:spPr>
          <a:xfrm>
            <a:off x="6553200" y="4287270"/>
            <a:ext cx="2362200" cy="1732530"/>
          </a:xfrm>
          <a:prstGeom prst="rect">
            <a:avLst/>
          </a:prstGeom>
        </p:spPr>
      </p:pic>
      <p:pic>
        <p:nvPicPr>
          <p:cNvPr id="9" name="Picture 8"/>
          <p:cNvPicPr>
            <a:picLocks noChangeAspect="1"/>
          </p:cNvPicPr>
          <p:nvPr/>
        </p:nvPicPr>
        <p:blipFill>
          <a:blip r:embed="rId4"/>
          <a:stretch>
            <a:fillRect/>
          </a:stretch>
        </p:blipFill>
        <p:spPr>
          <a:xfrm>
            <a:off x="3200400" y="4720906"/>
            <a:ext cx="2590800" cy="967869"/>
          </a:xfrm>
          <a:prstGeom prst="rect">
            <a:avLst/>
          </a:prstGeom>
        </p:spPr>
      </p:pic>
      <p:pic>
        <p:nvPicPr>
          <p:cNvPr id="11" name="Picture 10"/>
          <p:cNvPicPr>
            <a:picLocks noChangeAspect="1"/>
          </p:cNvPicPr>
          <p:nvPr/>
        </p:nvPicPr>
        <p:blipFill>
          <a:blip r:embed="rId3"/>
          <a:stretch>
            <a:fillRect/>
          </a:stretch>
        </p:blipFill>
        <p:spPr>
          <a:xfrm>
            <a:off x="381000" y="4301076"/>
            <a:ext cx="2362200" cy="1732530"/>
          </a:xfrm>
          <a:prstGeom prst="rect">
            <a:avLst/>
          </a:prstGeom>
        </p:spPr>
      </p:pic>
    </p:spTree>
    <p:extLst>
      <p:ext uri="{BB962C8B-B14F-4D97-AF65-F5344CB8AC3E}">
        <p14:creationId xmlns:p14="http://schemas.microsoft.com/office/powerpoint/2010/main" val="24159695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Bus and terminal models</a:t>
            </a:r>
            <a:br>
              <a:rPr lang="en-US" sz="4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Specifying connections</a:t>
            </a:r>
          </a:p>
        </p:txBody>
      </p:sp>
      <p:sp>
        <p:nvSpPr>
          <p:cNvPr id="4" name="Slide Number Placeholder 3"/>
          <p:cNvSpPr>
            <a:spLocks noGrp="1"/>
          </p:cNvSpPr>
          <p:nvPr>
            <p:ph type="sldNum" sz="quarter" idx="4"/>
          </p:nvPr>
        </p:nvSpPr>
        <p:spPr/>
        <p:txBody>
          <a:bodyPr/>
          <a:lstStyle/>
          <a:p>
            <a:fld id="{179A9A4E-4C82-4D44-9372-C31BB3818094}" type="slidenum">
              <a:rPr lang="en-US" smtClean="0"/>
              <a:pPr/>
              <a:t>76</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829962" y="1979474"/>
            <a:ext cx="7399638" cy="1754326"/>
          </a:xfrm>
          <a:prstGeom prst="rect">
            <a:avLst/>
          </a:prstGeom>
          <a:noFill/>
        </p:spPr>
        <p:txBody>
          <a:bodyPr wrap="square" rtlCol="0">
            <a:spAutoFit/>
          </a:bodyPr>
          <a:lstStyle/>
          <a:p>
            <a:pPr algn="just"/>
            <a:r>
              <a:rPr lang="en-US" sz="1800" dirty="0"/>
              <a:t>The user can define how terminals are to be connected to buses in </a:t>
            </a:r>
            <a:r>
              <a:rPr lang="en-US" sz="1800" b="1" dirty="0"/>
              <a:t>three</a:t>
            </a:r>
            <a:r>
              <a:rPr lang="en-US" sz="1800" dirty="0"/>
              <a:t> ways, not just one way:</a:t>
            </a:r>
          </a:p>
          <a:p>
            <a:pPr marL="342900" indent="-342900" algn="just">
              <a:buFont typeface="Arial" panose="020B0604020202020204" pitchFamily="34" charset="0"/>
              <a:buChar char="•"/>
            </a:pPr>
            <a:r>
              <a:rPr lang="en-US" sz="1800" dirty="0"/>
              <a:t>Generically connect a circuit element’s terminal to a bus without specifying node‐to-conductor connections. This is the default connection. Normal phase sequence is assumed. Phase 1 of the terminal is connected to Node 1 of the Bus, and so on. Neutrals default to ground (Node 0).</a:t>
            </a:r>
          </a:p>
        </p:txBody>
      </p:sp>
      <p:pic>
        <p:nvPicPr>
          <p:cNvPr id="7" name="Picture 6"/>
          <p:cNvPicPr>
            <a:picLocks noChangeAspect="1"/>
          </p:cNvPicPr>
          <p:nvPr/>
        </p:nvPicPr>
        <p:blipFill>
          <a:blip r:embed="rId3"/>
          <a:stretch>
            <a:fillRect/>
          </a:stretch>
        </p:blipFill>
        <p:spPr>
          <a:xfrm>
            <a:off x="6553200" y="4287270"/>
            <a:ext cx="2362200" cy="1732530"/>
          </a:xfrm>
          <a:prstGeom prst="rect">
            <a:avLst/>
          </a:prstGeom>
        </p:spPr>
      </p:pic>
      <p:pic>
        <p:nvPicPr>
          <p:cNvPr id="9" name="Picture 8"/>
          <p:cNvPicPr>
            <a:picLocks noChangeAspect="1"/>
          </p:cNvPicPr>
          <p:nvPr/>
        </p:nvPicPr>
        <p:blipFill>
          <a:blip r:embed="rId4"/>
          <a:stretch>
            <a:fillRect/>
          </a:stretch>
        </p:blipFill>
        <p:spPr>
          <a:xfrm>
            <a:off x="3200400" y="4720906"/>
            <a:ext cx="2590800" cy="967869"/>
          </a:xfrm>
          <a:prstGeom prst="rect">
            <a:avLst/>
          </a:prstGeom>
        </p:spPr>
      </p:pic>
      <p:pic>
        <p:nvPicPr>
          <p:cNvPr id="11" name="Picture 10"/>
          <p:cNvPicPr>
            <a:picLocks noChangeAspect="1"/>
          </p:cNvPicPr>
          <p:nvPr/>
        </p:nvPicPr>
        <p:blipFill>
          <a:blip r:embed="rId3"/>
          <a:stretch>
            <a:fillRect/>
          </a:stretch>
        </p:blipFill>
        <p:spPr>
          <a:xfrm>
            <a:off x="381000" y="4301076"/>
            <a:ext cx="2362200" cy="1732530"/>
          </a:xfrm>
          <a:prstGeom prst="rect">
            <a:avLst/>
          </a:prstGeom>
        </p:spPr>
      </p:pic>
    </p:spTree>
    <p:extLst>
      <p:ext uri="{BB962C8B-B14F-4D97-AF65-F5344CB8AC3E}">
        <p14:creationId xmlns:p14="http://schemas.microsoft.com/office/powerpoint/2010/main" val="13474585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Power delivery elements</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77</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829962" y="1023878"/>
            <a:ext cx="7399638" cy="2862322"/>
          </a:xfrm>
          <a:prstGeom prst="rect">
            <a:avLst/>
          </a:prstGeom>
          <a:noFill/>
        </p:spPr>
        <p:txBody>
          <a:bodyPr wrap="square" rtlCol="0">
            <a:spAutoFit/>
          </a:bodyPr>
          <a:lstStyle/>
          <a:p>
            <a:pPr algn="just"/>
            <a:r>
              <a:rPr lang="en-US" sz="2000" b="1" dirty="0"/>
              <a:t>Power delivery elements usually consist of two or more multiphase terminals. </a:t>
            </a:r>
            <a:r>
              <a:rPr lang="en-US" sz="2000" dirty="0"/>
              <a:t>Their basic function is to transport energy from one point to another. On the power system, the most common power delivery elements are lines and transformers. Thus, they generally have more than one terminal (capacitors and reactors can be an exception when shunt‐connected rather than series‐connected). Power delivery elements are standard electrical elements generally completely defined in the </a:t>
            </a:r>
            <a:r>
              <a:rPr lang="en-US" sz="2000" dirty="0" err="1"/>
              <a:t>rms</a:t>
            </a:r>
            <a:r>
              <a:rPr lang="en-US" sz="2000" dirty="0"/>
              <a:t> steady state by their </a:t>
            </a:r>
            <a:r>
              <a:rPr lang="en-US" sz="2000" i="1" dirty="0"/>
              <a:t>impedances</a:t>
            </a:r>
            <a:r>
              <a:rPr lang="en-US" sz="2000" dirty="0"/>
              <a:t>. Thus, they can be represented fully by the primitive </a:t>
            </a:r>
            <a:r>
              <a:rPr lang="en-US" sz="2000" b="1" dirty="0"/>
              <a:t>y </a:t>
            </a:r>
            <a:r>
              <a:rPr lang="en-US" sz="2000" dirty="0"/>
              <a:t>matrix (</a:t>
            </a:r>
            <a:r>
              <a:rPr lang="en-US" sz="2000" dirty="0" err="1"/>
              <a:t>Yprim</a:t>
            </a:r>
            <a:r>
              <a:rPr lang="en-US" sz="2000" dirty="0"/>
              <a:t>).</a:t>
            </a:r>
            <a:endParaRPr lang="en-US" sz="1600" dirty="0"/>
          </a:p>
        </p:txBody>
      </p:sp>
      <p:pic>
        <p:nvPicPr>
          <p:cNvPr id="3" name="Picture 2"/>
          <p:cNvPicPr>
            <a:picLocks noChangeAspect="1"/>
          </p:cNvPicPr>
          <p:nvPr/>
        </p:nvPicPr>
        <p:blipFill>
          <a:blip r:embed="rId3"/>
          <a:stretch>
            <a:fillRect/>
          </a:stretch>
        </p:blipFill>
        <p:spPr>
          <a:xfrm>
            <a:off x="2717006" y="4082409"/>
            <a:ext cx="3836194" cy="1997716"/>
          </a:xfrm>
          <a:prstGeom prst="rect">
            <a:avLst/>
          </a:prstGeom>
        </p:spPr>
      </p:pic>
    </p:spTree>
    <p:extLst>
      <p:ext uri="{BB962C8B-B14F-4D97-AF65-F5344CB8AC3E}">
        <p14:creationId xmlns:p14="http://schemas.microsoft.com/office/powerpoint/2010/main" val="1753131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Power conversion elements</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78</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685800" y="2133600"/>
            <a:ext cx="4275438" cy="2862322"/>
          </a:xfrm>
          <a:prstGeom prst="rect">
            <a:avLst/>
          </a:prstGeom>
          <a:noFill/>
        </p:spPr>
        <p:txBody>
          <a:bodyPr wrap="square" rtlCol="0">
            <a:spAutoFit/>
          </a:bodyPr>
          <a:lstStyle/>
          <a:p>
            <a:pPr algn="just"/>
            <a:r>
              <a:rPr lang="en-US" sz="2000" dirty="0"/>
              <a:t>Power conversion elements convert power from electrical form to some other form, or vice-versa. Some may temporarily store energy and then give it back, as is the case for reactive elements. </a:t>
            </a:r>
            <a:r>
              <a:rPr lang="en-US" sz="2000" b="1" dirty="0"/>
              <a:t>Most will have only one connection to the power system and, therefore, only one multiphase terminal.</a:t>
            </a:r>
            <a:endParaRPr lang="en-US" sz="1600" b="1" dirty="0"/>
          </a:p>
        </p:txBody>
      </p:sp>
      <p:pic>
        <p:nvPicPr>
          <p:cNvPr id="6" name="Picture 5"/>
          <p:cNvPicPr>
            <a:picLocks noChangeAspect="1"/>
          </p:cNvPicPr>
          <p:nvPr/>
        </p:nvPicPr>
        <p:blipFill>
          <a:blip r:embed="rId3"/>
          <a:stretch>
            <a:fillRect/>
          </a:stretch>
        </p:blipFill>
        <p:spPr>
          <a:xfrm>
            <a:off x="5181600" y="1427782"/>
            <a:ext cx="3464761" cy="4211017"/>
          </a:xfrm>
          <a:prstGeom prst="rect">
            <a:avLst/>
          </a:prstGeom>
        </p:spPr>
      </p:pic>
    </p:spTree>
    <p:extLst>
      <p:ext uri="{BB962C8B-B14F-4D97-AF65-F5344CB8AC3E}">
        <p14:creationId xmlns:p14="http://schemas.microsoft.com/office/powerpoint/2010/main" val="26587597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Power conversion elements</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79</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685800" y="1219200"/>
            <a:ext cx="8077200" cy="2862322"/>
          </a:xfrm>
          <a:prstGeom prst="rect">
            <a:avLst/>
          </a:prstGeom>
          <a:noFill/>
        </p:spPr>
        <p:txBody>
          <a:bodyPr wrap="square" rtlCol="0">
            <a:spAutoFit/>
          </a:bodyPr>
          <a:lstStyle/>
          <a:p>
            <a:pPr algn="just"/>
            <a:r>
              <a:rPr lang="en-US" sz="1800" dirty="0"/>
              <a:t>Within the </a:t>
            </a:r>
            <a:r>
              <a:rPr lang="en-US" sz="1800" dirty="0" err="1"/>
              <a:t>OpenDSS</a:t>
            </a:r>
            <a:r>
              <a:rPr lang="en-US" sz="1800" dirty="0"/>
              <a:t>, the typical implementation of a PC element is as shown below. Nonlinear elements, in particular Load and Generator elements, are treated as Norton equivalents with a constant </a:t>
            </a:r>
            <a:r>
              <a:rPr lang="en-US" sz="1800" dirty="0" err="1"/>
              <a:t>Yprim</a:t>
            </a:r>
            <a:r>
              <a:rPr lang="en-US" sz="1800" dirty="0"/>
              <a:t> and a “compensation” current or injection current that compensates for the nonlinear portion. This works well for most distribution loads and allows a wide range of models of load variation with voltage. It converges well for the vast majority of typical distribution system conditions. The </a:t>
            </a:r>
            <a:r>
              <a:rPr lang="en-US" sz="1800" dirty="0" err="1"/>
              <a:t>Yprim</a:t>
            </a:r>
            <a:r>
              <a:rPr lang="en-US" sz="1800" dirty="0"/>
              <a:t> matrix is generally kept constant for computational efficiency, although the </a:t>
            </a:r>
            <a:r>
              <a:rPr lang="en-US" sz="1800" dirty="0" err="1"/>
              <a:t>OpenDSS</a:t>
            </a:r>
            <a:r>
              <a:rPr lang="en-US" sz="1800" dirty="0"/>
              <a:t> does not require this. This limits the number of times the system Y matrix has to be rebuilt, which contributes greatly to computational efficiency for long runs, such as annual loading simulations.</a:t>
            </a:r>
            <a:endParaRPr lang="en-US" sz="1400" dirty="0"/>
          </a:p>
        </p:txBody>
      </p:sp>
      <p:pic>
        <p:nvPicPr>
          <p:cNvPr id="3" name="Picture 2"/>
          <p:cNvPicPr>
            <a:picLocks noChangeAspect="1"/>
          </p:cNvPicPr>
          <p:nvPr/>
        </p:nvPicPr>
        <p:blipFill>
          <a:blip r:embed="rId3"/>
          <a:stretch>
            <a:fillRect/>
          </a:stretch>
        </p:blipFill>
        <p:spPr>
          <a:xfrm>
            <a:off x="2861619" y="4130534"/>
            <a:ext cx="3725562" cy="1889266"/>
          </a:xfrm>
          <a:prstGeom prst="rect">
            <a:avLst/>
          </a:prstGeom>
        </p:spPr>
      </p:pic>
    </p:spTree>
    <p:extLst>
      <p:ext uri="{BB962C8B-B14F-4D97-AF65-F5344CB8AC3E}">
        <p14:creationId xmlns:p14="http://schemas.microsoft.com/office/powerpoint/2010/main" val="3300166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914400" y="914400"/>
            <a:ext cx="7780952" cy="2123810"/>
          </a:xfrm>
          <a:prstGeom prst="rect">
            <a:avLst/>
          </a:prstGeom>
        </p:spPr>
      </p:pic>
      <p:sp>
        <p:nvSpPr>
          <p:cNvPr id="2" name="Title 1"/>
          <p:cNvSpPr>
            <a:spLocks noGrp="1"/>
          </p:cNvSpPr>
          <p:nvPr>
            <p:ph type="title"/>
          </p:nvPr>
        </p:nvSpPr>
        <p:spPr>
          <a:xfrm>
            <a:off x="488092" y="76200"/>
            <a:ext cx="7772400" cy="704478"/>
          </a:xfrm>
        </p:spPr>
        <p:txBody>
          <a:bodyPr/>
          <a:lstStyle/>
          <a:p>
            <a:r>
              <a:rPr lang="en-US" sz="4000" dirty="0">
                <a:latin typeface="Times New Roman" panose="02020603050405020304" pitchFamily="18" charset="0"/>
                <a:cs typeface="Times New Roman" panose="02020603050405020304" pitchFamily="18" charset="0"/>
              </a:rPr>
              <a:t>Introduction</a:t>
            </a:r>
          </a:p>
        </p:txBody>
      </p:sp>
      <p:sp>
        <p:nvSpPr>
          <p:cNvPr id="4" name="Slide Number Placeholder 3"/>
          <p:cNvSpPr>
            <a:spLocks noGrp="1"/>
          </p:cNvSpPr>
          <p:nvPr>
            <p:ph type="sldNum" sz="quarter" idx="4"/>
          </p:nvPr>
        </p:nvSpPr>
        <p:spPr/>
        <p:txBody>
          <a:bodyPr/>
          <a:lstStyle/>
          <a:p>
            <a:fld id="{179A9A4E-4C82-4D44-9372-C31BB3818094}" type="slidenum">
              <a:rPr lang="en-US" smtClean="0"/>
              <a:pPr/>
              <a:t>8</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488092" y="796678"/>
            <a:ext cx="4648200" cy="569387"/>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sym typeface="Wingdings" panose="05000000000000000000" pitchFamily="2" charset="2"/>
              </a:rPr>
              <a:t>What can </a:t>
            </a:r>
            <a:r>
              <a:rPr lang="en-US" dirty="0" err="1">
                <a:latin typeface="Times New Roman" panose="02020603050405020304" pitchFamily="18" charset="0"/>
                <a:cs typeface="Times New Roman" panose="02020603050405020304" pitchFamily="18" charset="0"/>
                <a:sym typeface="Wingdings" panose="05000000000000000000" pitchFamily="2" charset="2"/>
              </a:rPr>
              <a:t>OpenDSS</a:t>
            </a:r>
            <a:r>
              <a:rPr lang="en-US" dirty="0">
                <a:latin typeface="Times New Roman" panose="02020603050405020304" pitchFamily="18" charset="0"/>
                <a:cs typeface="Times New Roman" panose="02020603050405020304" pitchFamily="18" charset="0"/>
                <a:sym typeface="Wingdings" panose="05000000000000000000" pitchFamily="2" charset="2"/>
              </a:rPr>
              <a:t> do?</a:t>
            </a:r>
            <a:endParaRPr lang="en-US" dirty="0"/>
          </a:p>
          <a:p>
            <a:endParaRPr lang="en-US" sz="1050" baseline="30000" dirty="0"/>
          </a:p>
        </p:txBody>
      </p:sp>
      <p:sp>
        <p:nvSpPr>
          <p:cNvPr id="11" name="TextBox 10"/>
          <p:cNvSpPr txBox="1"/>
          <p:nvPr/>
        </p:nvSpPr>
        <p:spPr>
          <a:xfrm>
            <a:off x="609600" y="1286500"/>
            <a:ext cx="8229600" cy="400110"/>
          </a:xfrm>
          <a:prstGeom prst="rect">
            <a:avLst/>
          </a:prstGeom>
          <a:noFill/>
        </p:spPr>
        <p:txBody>
          <a:bodyPr wrap="square" rtlCol="0">
            <a:spAutoFit/>
          </a:bodyPr>
          <a:lstStyle/>
          <a:p>
            <a:pPr marL="342900" indent="-342900" algn="jus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sym typeface="Wingdings" panose="05000000000000000000" pitchFamily="2" charset="2"/>
              </a:rPr>
              <a:t>Fault study</a:t>
            </a:r>
          </a:p>
        </p:txBody>
      </p:sp>
      <p:pic>
        <p:nvPicPr>
          <p:cNvPr id="6" name="Picture 5"/>
          <p:cNvPicPr>
            <a:picLocks noChangeAspect="1"/>
          </p:cNvPicPr>
          <p:nvPr/>
        </p:nvPicPr>
        <p:blipFill>
          <a:blip r:embed="rId4"/>
          <a:stretch>
            <a:fillRect/>
          </a:stretch>
        </p:blipFill>
        <p:spPr>
          <a:xfrm>
            <a:off x="537244" y="3127482"/>
            <a:ext cx="3374453" cy="2951891"/>
          </a:xfrm>
          <a:prstGeom prst="rect">
            <a:avLst/>
          </a:prstGeom>
        </p:spPr>
      </p:pic>
      <p:pic>
        <p:nvPicPr>
          <p:cNvPr id="7" name="Picture 6"/>
          <p:cNvPicPr>
            <a:picLocks noChangeAspect="1"/>
          </p:cNvPicPr>
          <p:nvPr/>
        </p:nvPicPr>
        <p:blipFill>
          <a:blip r:embed="rId5"/>
          <a:stretch>
            <a:fillRect/>
          </a:stretch>
        </p:blipFill>
        <p:spPr>
          <a:xfrm>
            <a:off x="4170405" y="3038333"/>
            <a:ext cx="3383692" cy="3041040"/>
          </a:xfrm>
          <a:prstGeom prst="rect">
            <a:avLst/>
          </a:prstGeom>
        </p:spPr>
      </p:pic>
      <p:sp>
        <p:nvSpPr>
          <p:cNvPr id="10" name="Rectangle 2"/>
          <p:cNvSpPr>
            <a:spLocks noChangeArrowheads="1"/>
          </p:cNvSpPr>
          <p:nvPr/>
        </p:nvSpPr>
        <p:spPr bwMode="auto">
          <a:xfrm>
            <a:off x="609600" y="1065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3"/>
          <p:cNvSpPr/>
          <p:nvPr/>
        </p:nvSpPr>
        <p:spPr>
          <a:xfrm>
            <a:off x="7566454" y="3690360"/>
            <a:ext cx="1526380" cy="338554"/>
          </a:xfrm>
          <a:prstGeom prst="rect">
            <a:avLst/>
          </a:prstGeom>
        </p:spPr>
        <p:txBody>
          <a:bodyPr wrap="none">
            <a:spAutoFit/>
          </a:bodyPr>
          <a:lstStyle/>
          <a:p>
            <a:r>
              <a:rPr lang="en-US" sz="1600" dirty="0"/>
              <a:t>Black -- phase 1</a:t>
            </a:r>
          </a:p>
        </p:txBody>
      </p:sp>
      <p:sp>
        <p:nvSpPr>
          <p:cNvPr id="15" name="Rectangle 14"/>
          <p:cNvSpPr/>
          <p:nvPr/>
        </p:nvSpPr>
        <p:spPr>
          <a:xfrm>
            <a:off x="7578811" y="4029286"/>
            <a:ext cx="1479892" cy="338554"/>
          </a:xfrm>
          <a:prstGeom prst="rect">
            <a:avLst/>
          </a:prstGeom>
        </p:spPr>
        <p:txBody>
          <a:bodyPr wrap="none">
            <a:spAutoFit/>
          </a:bodyPr>
          <a:lstStyle/>
          <a:p>
            <a:r>
              <a:rPr lang="en-US" sz="1600" dirty="0">
                <a:solidFill>
                  <a:srgbClr val="FF0000"/>
                </a:solidFill>
              </a:rPr>
              <a:t>Red  -- phase 2</a:t>
            </a:r>
          </a:p>
        </p:txBody>
      </p:sp>
      <p:sp>
        <p:nvSpPr>
          <p:cNvPr id="16" name="Rectangle 15"/>
          <p:cNvSpPr/>
          <p:nvPr/>
        </p:nvSpPr>
        <p:spPr>
          <a:xfrm>
            <a:off x="7580870" y="4367840"/>
            <a:ext cx="1486304" cy="338554"/>
          </a:xfrm>
          <a:prstGeom prst="rect">
            <a:avLst/>
          </a:prstGeom>
        </p:spPr>
        <p:txBody>
          <a:bodyPr wrap="none">
            <a:spAutoFit/>
          </a:bodyPr>
          <a:lstStyle/>
          <a:p>
            <a:r>
              <a:rPr lang="en-US" sz="1600" dirty="0">
                <a:solidFill>
                  <a:srgbClr val="0070C0"/>
                </a:solidFill>
              </a:rPr>
              <a:t>Blue  -- phase 3</a:t>
            </a:r>
          </a:p>
        </p:txBody>
      </p:sp>
      <p:sp>
        <p:nvSpPr>
          <p:cNvPr id="18" name="Rectangle 17">
            <a:extLst>
              <a:ext uri="{FF2B5EF4-FFF2-40B4-BE49-F238E27FC236}">
                <a16:creationId xmlns:a16="http://schemas.microsoft.com/office/drawing/2014/main" id="{50F28CDF-0DEC-44BC-A23A-33ED0657B17D}"/>
              </a:ext>
            </a:extLst>
          </p:cNvPr>
          <p:cNvSpPr/>
          <p:nvPr/>
        </p:nvSpPr>
        <p:spPr>
          <a:xfrm>
            <a:off x="4572000" y="2667000"/>
            <a:ext cx="1905000" cy="584775"/>
          </a:xfrm>
          <a:prstGeom prst="rect">
            <a:avLst/>
          </a:prstGeom>
        </p:spPr>
        <p:txBody>
          <a:bodyPr wrap="square">
            <a:spAutoFit/>
          </a:bodyPr>
          <a:lstStyle/>
          <a:p>
            <a:r>
              <a:rPr lang="en-US" sz="1600" dirty="0">
                <a:solidFill>
                  <a:srgbClr val="FF0000"/>
                </a:solidFill>
              </a:rPr>
              <a:t>A line-to-ground short-circuit fault</a:t>
            </a:r>
          </a:p>
        </p:txBody>
      </p:sp>
      <p:cxnSp>
        <p:nvCxnSpPr>
          <p:cNvPr id="19" name="Straight Arrow Connector 18">
            <a:extLst>
              <a:ext uri="{FF2B5EF4-FFF2-40B4-BE49-F238E27FC236}">
                <a16:creationId xmlns:a16="http://schemas.microsoft.com/office/drawing/2014/main" id="{EAFEDD33-535A-4582-A2DF-CBF2B5211291}"/>
              </a:ext>
            </a:extLst>
          </p:cNvPr>
          <p:cNvCxnSpPr>
            <a:cxnSpLocks/>
          </p:cNvCxnSpPr>
          <p:nvPr/>
        </p:nvCxnSpPr>
        <p:spPr bwMode="auto">
          <a:xfrm flipH="1" flipV="1">
            <a:off x="4876800" y="2438400"/>
            <a:ext cx="76200" cy="304800"/>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5784861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Power conversion elements</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80</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685800" y="1219200"/>
            <a:ext cx="8077200" cy="3293209"/>
          </a:xfrm>
          <a:prstGeom prst="rect">
            <a:avLst/>
          </a:prstGeom>
          <a:noFill/>
        </p:spPr>
        <p:txBody>
          <a:bodyPr wrap="square" rtlCol="0">
            <a:spAutoFit/>
          </a:bodyPr>
          <a:lstStyle/>
          <a:p>
            <a:pPr algn="just"/>
            <a:r>
              <a:rPr lang="en-US" sz="1600" dirty="0"/>
              <a:t>The Compensation current is the current that is added into the injection current vector in the main solver (see next section). This model accommodates a large variety of load models quite easily. The Load element models presently implemented are:</a:t>
            </a:r>
          </a:p>
          <a:p>
            <a:pPr marL="285750" indent="-285750" algn="just">
              <a:buFont typeface="Arial" panose="020B0604020202020204" pitchFamily="34" charset="0"/>
              <a:buChar char="•"/>
            </a:pPr>
            <a:r>
              <a:rPr lang="en-US" sz="1600" b="1" dirty="0"/>
              <a:t>Constant P and constant Q load model</a:t>
            </a:r>
            <a:r>
              <a:rPr lang="en-US" sz="1600" dirty="0"/>
              <a:t>: generically called </a:t>
            </a:r>
            <a:r>
              <a:rPr lang="en-US" sz="1600" i="1" dirty="0"/>
              <a:t>constant power load model. </a:t>
            </a:r>
            <a:r>
              <a:rPr lang="en-US" sz="1600" dirty="0"/>
              <a:t>It is the model most commonly used in power flow studies. It can suffer convergence problems when the voltage deviates too far from the normal range;</a:t>
            </a:r>
          </a:p>
          <a:p>
            <a:pPr marL="285750" indent="-285750" algn="just">
              <a:buFont typeface="Arial" panose="020B0604020202020204" pitchFamily="34" charset="0"/>
              <a:buChar char="•"/>
            </a:pPr>
            <a:r>
              <a:rPr lang="en-US" sz="1600" b="1" dirty="0"/>
              <a:t>Constant Z (or constant impedance) load model</a:t>
            </a:r>
            <a:r>
              <a:rPr lang="en-US" sz="1600" dirty="0"/>
              <a:t>: P and Q vary by the square of the voltage. This load model usually guarantees the convergence in any loading condition. The model is essentially linear;</a:t>
            </a:r>
          </a:p>
          <a:p>
            <a:pPr marL="285750" indent="-285750" algn="just">
              <a:buFont typeface="Arial" panose="020B0604020202020204" pitchFamily="34" charset="0"/>
              <a:buChar char="•"/>
            </a:pPr>
            <a:r>
              <a:rPr lang="en-US" sz="1600" b="1" dirty="0"/>
              <a:t>Constant P and quadratic Q load model</a:t>
            </a:r>
            <a:r>
              <a:rPr lang="en-US" sz="1600" dirty="0"/>
              <a:t>: the reactive power, Q, varies </a:t>
            </a:r>
            <a:r>
              <a:rPr lang="en-US" sz="1600" dirty="0" err="1"/>
              <a:t>quadratically</a:t>
            </a:r>
            <a:r>
              <a:rPr lang="en-US" sz="1600" dirty="0"/>
              <a:t> with</a:t>
            </a:r>
          </a:p>
          <a:p>
            <a:pPr algn="just"/>
            <a:r>
              <a:rPr lang="en-US" sz="1600" dirty="0"/>
              <a:t>the voltage (as a constant reactance) while the active power, P, is independent from the voltage, somewhat like a motor;</a:t>
            </a:r>
          </a:p>
          <a:p>
            <a:r>
              <a:rPr lang="en-US" sz="1600" dirty="0"/>
              <a:t>…</a:t>
            </a:r>
          </a:p>
        </p:txBody>
      </p:sp>
      <p:pic>
        <p:nvPicPr>
          <p:cNvPr id="3" name="Picture 2"/>
          <p:cNvPicPr>
            <a:picLocks noChangeAspect="1"/>
          </p:cNvPicPr>
          <p:nvPr/>
        </p:nvPicPr>
        <p:blipFill>
          <a:blip r:embed="rId3"/>
          <a:stretch>
            <a:fillRect/>
          </a:stretch>
        </p:blipFill>
        <p:spPr>
          <a:xfrm>
            <a:off x="2864708" y="4054334"/>
            <a:ext cx="3725562" cy="1889266"/>
          </a:xfrm>
          <a:prstGeom prst="rect">
            <a:avLst/>
          </a:prstGeom>
        </p:spPr>
      </p:pic>
    </p:spTree>
    <p:extLst>
      <p:ext uri="{BB962C8B-B14F-4D97-AF65-F5344CB8AC3E}">
        <p14:creationId xmlns:p14="http://schemas.microsoft.com/office/powerpoint/2010/main" val="26141446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Power conversion elements</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81</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685800" y="991612"/>
            <a:ext cx="8077200" cy="3046988"/>
          </a:xfrm>
          <a:prstGeom prst="rect">
            <a:avLst/>
          </a:prstGeom>
          <a:noFill/>
        </p:spPr>
        <p:txBody>
          <a:bodyPr wrap="square" rtlCol="0">
            <a:spAutoFit/>
          </a:bodyPr>
          <a:lstStyle/>
          <a:p>
            <a:r>
              <a:rPr lang="en-US" sz="1600" dirty="0"/>
              <a:t>…</a:t>
            </a:r>
          </a:p>
          <a:p>
            <a:pPr marL="285750" indent="-285750" algn="just">
              <a:buFont typeface="Arial" panose="020B0604020202020204" pitchFamily="34" charset="0"/>
              <a:buChar char="•"/>
            </a:pPr>
            <a:r>
              <a:rPr lang="en-US" sz="1600" b="1" dirty="0"/>
              <a:t>Exponential load model</a:t>
            </a:r>
            <a:r>
              <a:rPr lang="en-US" sz="1600" dirty="0"/>
              <a:t>: the voltage dependency of P and Q is defined by exponential parameters (see </a:t>
            </a:r>
            <a:r>
              <a:rPr lang="en-US" sz="1600" dirty="0" err="1"/>
              <a:t>CVRwatts</a:t>
            </a:r>
            <a:r>
              <a:rPr lang="en-US" sz="1600" dirty="0"/>
              <a:t> and </a:t>
            </a:r>
            <a:r>
              <a:rPr lang="en-US" sz="1600" dirty="0" err="1"/>
              <a:t>CVRvars</a:t>
            </a:r>
            <a:r>
              <a:rPr lang="en-US" sz="1600" dirty="0"/>
              <a:t>). This model is typically used for Conservation Voltage Reduction (CVR) studies. It is also used for general distribution feeder load mix models when the exact behavior of loads is not known;</a:t>
            </a:r>
          </a:p>
          <a:p>
            <a:pPr marL="285750" indent="-285750" algn="just">
              <a:buFont typeface="Arial" panose="020B0604020202020204" pitchFamily="34" charset="0"/>
              <a:buChar char="•"/>
            </a:pPr>
            <a:r>
              <a:rPr lang="en-US" sz="1600" b="1" dirty="0"/>
              <a:t>Constant I </a:t>
            </a:r>
            <a:r>
              <a:rPr lang="en-US" sz="1600" dirty="0"/>
              <a:t>(or constant current magnitude) load model: P and Q vary linearly with the voltage magnitude while the load current magnitude remains constant. This is a common in distribution system analysis programs;</a:t>
            </a:r>
          </a:p>
          <a:p>
            <a:pPr marL="285750" indent="-285750" algn="just">
              <a:buFont typeface="Arial" panose="020B0604020202020204" pitchFamily="34" charset="0"/>
              <a:buChar char="•"/>
            </a:pPr>
            <a:r>
              <a:rPr lang="en-US" sz="1600" b="1" dirty="0"/>
              <a:t>Constant P and fixed Q2</a:t>
            </a:r>
            <a:r>
              <a:rPr lang="en-US" sz="1600" dirty="0"/>
              <a:t> (Q is a fixed value independent of time and voltage);</a:t>
            </a:r>
          </a:p>
          <a:p>
            <a:pPr marL="285750" indent="-285750" algn="just">
              <a:buFont typeface="Arial" panose="020B0604020202020204" pitchFamily="34" charset="0"/>
              <a:buChar char="•"/>
            </a:pPr>
            <a:r>
              <a:rPr lang="en-US" sz="1600" b="1" dirty="0"/>
              <a:t>Constant P and quadratic Q</a:t>
            </a:r>
            <a:r>
              <a:rPr lang="en-US" sz="1600" dirty="0"/>
              <a:t>: Q varies with square of the voltage</a:t>
            </a:r>
          </a:p>
          <a:p>
            <a:pPr marL="285750" indent="-285750" algn="just">
              <a:buFont typeface="Arial" panose="020B0604020202020204" pitchFamily="34" charset="0"/>
              <a:buChar char="•"/>
            </a:pPr>
            <a:r>
              <a:rPr lang="en-US" sz="1600" b="1" dirty="0"/>
              <a:t>ZIP load model</a:t>
            </a:r>
            <a:r>
              <a:rPr lang="en-US" sz="1600" dirty="0"/>
              <a:t>: P and Q are described as a mixture of constant power, constant current and constant impedance load models whose contribution is defined by coefficients (see ZIPV).</a:t>
            </a:r>
          </a:p>
        </p:txBody>
      </p:sp>
      <p:pic>
        <p:nvPicPr>
          <p:cNvPr id="3" name="Picture 2"/>
          <p:cNvPicPr>
            <a:picLocks noChangeAspect="1"/>
          </p:cNvPicPr>
          <p:nvPr/>
        </p:nvPicPr>
        <p:blipFill>
          <a:blip r:embed="rId3"/>
          <a:stretch>
            <a:fillRect/>
          </a:stretch>
        </p:blipFill>
        <p:spPr>
          <a:xfrm>
            <a:off x="2480619" y="4190859"/>
            <a:ext cx="3725562" cy="1889266"/>
          </a:xfrm>
          <a:prstGeom prst="rect">
            <a:avLst/>
          </a:prstGeom>
        </p:spPr>
      </p:pic>
    </p:spTree>
    <p:extLst>
      <p:ext uri="{BB962C8B-B14F-4D97-AF65-F5344CB8AC3E}">
        <p14:creationId xmlns:p14="http://schemas.microsoft.com/office/powerpoint/2010/main" val="6733187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Power conversion elements</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82</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685800" y="1381542"/>
            <a:ext cx="8077200" cy="1785104"/>
          </a:xfrm>
          <a:prstGeom prst="rect">
            <a:avLst/>
          </a:prstGeom>
          <a:noFill/>
        </p:spPr>
        <p:txBody>
          <a:bodyPr wrap="square" rtlCol="0">
            <a:spAutoFit/>
          </a:bodyPr>
          <a:lstStyle/>
          <a:p>
            <a:pPr algn="just"/>
            <a:r>
              <a:rPr lang="en-US" sz="2200" dirty="0"/>
              <a:t>Loads can be exempt from </a:t>
            </a:r>
            <a:r>
              <a:rPr lang="en-US" sz="2200" dirty="0" err="1"/>
              <a:t>loadshape</a:t>
            </a:r>
            <a:r>
              <a:rPr lang="en-US" sz="2200" dirty="0"/>
              <a:t> </a:t>
            </a:r>
            <a:r>
              <a:rPr lang="en-US" sz="2200" dirty="0" err="1"/>
              <a:t>mulitipliers</a:t>
            </a:r>
            <a:r>
              <a:rPr lang="en-US" sz="2200" dirty="0"/>
              <a:t>. All load models revert to constant impedance constant Z load model outside the normal voltage range (that can defined by the user), in an attempt to guarantee convergence even when the voltage drops very low. This is important for performing annual simulations.</a:t>
            </a:r>
          </a:p>
        </p:txBody>
      </p:sp>
      <p:pic>
        <p:nvPicPr>
          <p:cNvPr id="3" name="Picture 2"/>
          <p:cNvPicPr>
            <a:picLocks noChangeAspect="1"/>
          </p:cNvPicPr>
          <p:nvPr/>
        </p:nvPicPr>
        <p:blipFill>
          <a:blip r:embed="rId3"/>
          <a:stretch>
            <a:fillRect/>
          </a:stretch>
        </p:blipFill>
        <p:spPr>
          <a:xfrm>
            <a:off x="2480619" y="3886200"/>
            <a:ext cx="3725562" cy="1889266"/>
          </a:xfrm>
          <a:prstGeom prst="rect">
            <a:avLst/>
          </a:prstGeom>
        </p:spPr>
      </p:pic>
    </p:spTree>
    <p:extLst>
      <p:ext uri="{BB962C8B-B14F-4D97-AF65-F5344CB8AC3E}">
        <p14:creationId xmlns:p14="http://schemas.microsoft.com/office/powerpoint/2010/main" val="12629655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Putting it all together</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83</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685800" y="990600"/>
            <a:ext cx="8077200" cy="2554545"/>
          </a:xfrm>
          <a:prstGeom prst="rect">
            <a:avLst/>
          </a:prstGeom>
          <a:noFill/>
        </p:spPr>
        <p:txBody>
          <a:bodyPr wrap="square" rtlCol="0">
            <a:spAutoFit/>
          </a:bodyPr>
          <a:lstStyle/>
          <a:p>
            <a:pPr algn="just"/>
            <a:r>
              <a:rPr lang="en-US" sz="2000" dirty="0"/>
              <a:t>The figure below illustrates how the DSS puts all the PD elements and PC elements together to perform a solution.</a:t>
            </a:r>
          </a:p>
          <a:p>
            <a:pPr marL="342900" indent="-342900" algn="just">
              <a:buFont typeface="Arial" panose="020B0604020202020204" pitchFamily="34" charset="0"/>
              <a:buChar char="•"/>
            </a:pPr>
            <a:r>
              <a:rPr lang="en-US" sz="2000" dirty="0"/>
              <a:t>Basically, the upper structure of the </a:t>
            </a:r>
            <a:r>
              <a:rPr lang="en-US" sz="2000" dirty="0" err="1"/>
              <a:t>OpenDSS</a:t>
            </a:r>
            <a:r>
              <a:rPr lang="en-US" sz="2000" dirty="0"/>
              <a:t> (the part that is written in Delphi) manages the creation and modification of the primitive y matrices (</a:t>
            </a:r>
            <a:r>
              <a:rPr lang="en-US" sz="2000" dirty="0" err="1"/>
              <a:t>Yprim</a:t>
            </a:r>
            <a:r>
              <a:rPr lang="en-US" sz="2000" dirty="0"/>
              <a:t>) for each element in the circuit as well as managing the bus lists, the collection of results through Meter elements, and the execution of Control elements. The </a:t>
            </a:r>
            <a:r>
              <a:rPr lang="en-US" sz="2000" dirty="0" err="1"/>
              <a:t>Yprim</a:t>
            </a:r>
            <a:r>
              <a:rPr lang="en-US" sz="2000" dirty="0"/>
              <a:t> matrices are fed to the sparse matrix solver, which constructs the system Y matrix.</a:t>
            </a:r>
          </a:p>
        </p:txBody>
      </p:sp>
      <p:pic>
        <p:nvPicPr>
          <p:cNvPr id="6" name="Picture 5"/>
          <p:cNvPicPr>
            <a:picLocks noChangeAspect="1"/>
          </p:cNvPicPr>
          <p:nvPr/>
        </p:nvPicPr>
        <p:blipFill>
          <a:blip r:embed="rId3"/>
          <a:stretch>
            <a:fillRect/>
          </a:stretch>
        </p:blipFill>
        <p:spPr>
          <a:xfrm>
            <a:off x="2362200" y="3457327"/>
            <a:ext cx="4324350" cy="2638673"/>
          </a:xfrm>
          <a:prstGeom prst="rect">
            <a:avLst/>
          </a:prstGeom>
        </p:spPr>
      </p:pic>
    </p:spTree>
    <p:extLst>
      <p:ext uri="{BB962C8B-B14F-4D97-AF65-F5344CB8AC3E}">
        <p14:creationId xmlns:p14="http://schemas.microsoft.com/office/powerpoint/2010/main" val="32598918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Putting it all together</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84</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685800" y="1106031"/>
            <a:ext cx="8077200" cy="2246769"/>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t>An initial guess at the voltages is obtained by performing a zero load power flow. That is, all shunt elements are disconnected and only the series power delivery elements are considered. This gets all the phase angles and voltage magnitudes in the proper relationship. This is important because the </a:t>
            </a:r>
            <a:r>
              <a:rPr lang="en-US" sz="2000" dirty="0" err="1"/>
              <a:t>OpenDSS</a:t>
            </a:r>
            <a:r>
              <a:rPr lang="en-US" sz="2000" dirty="0"/>
              <a:t> is designed to solve arbitrary n‐phase networks in which there can be all sorts of transformer ratios and connections.</a:t>
            </a:r>
          </a:p>
        </p:txBody>
      </p:sp>
      <p:pic>
        <p:nvPicPr>
          <p:cNvPr id="6" name="Picture 5"/>
          <p:cNvPicPr>
            <a:picLocks noChangeAspect="1"/>
          </p:cNvPicPr>
          <p:nvPr/>
        </p:nvPicPr>
        <p:blipFill>
          <a:blip r:embed="rId3"/>
          <a:stretch>
            <a:fillRect/>
          </a:stretch>
        </p:blipFill>
        <p:spPr>
          <a:xfrm>
            <a:off x="2362200" y="3457327"/>
            <a:ext cx="4324350" cy="2638673"/>
          </a:xfrm>
          <a:prstGeom prst="rect">
            <a:avLst/>
          </a:prstGeom>
        </p:spPr>
      </p:pic>
    </p:spTree>
    <p:extLst>
      <p:ext uri="{BB962C8B-B14F-4D97-AF65-F5344CB8AC3E}">
        <p14:creationId xmlns:p14="http://schemas.microsoft.com/office/powerpoint/2010/main" val="275989279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Putting it all together</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85</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685800" y="1106031"/>
            <a:ext cx="8077200" cy="1938992"/>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t>The iteration cycle begins by obtaining the injection currents from all the power conversion (PC) elements in the system and adding them into the appropriate slot in the </a:t>
            </a:r>
            <a:r>
              <a:rPr lang="en-US" sz="2000" dirty="0" err="1"/>
              <a:t>Iinj</a:t>
            </a:r>
            <a:r>
              <a:rPr lang="en-US" sz="2000" dirty="0"/>
              <a:t> vector. The sparse set is then solved for the next guess at the voltages. The cycle repeats until the voltages converge to typically 0.0001 </a:t>
            </a:r>
            <a:r>
              <a:rPr lang="en-US" sz="2000" dirty="0" err="1"/>
              <a:t>pu</a:t>
            </a:r>
            <a:r>
              <a:rPr lang="en-US" sz="2000" dirty="0"/>
              <a:t>. The system Y matrix is typically not rebuilt during this process so the iterations go quickly.</a:t>
            </a:r>
          </a:p>
        </p:txBody>
      </p:sp>
      <p:pic>
        <p:nvPicPr>
          <p:cNvPr id="6" name="Picture 5"/>
          <p:cNvPicPr>
            <a:picLocks noChangeAspect="1"/>
          </p:cNvPicPr>
          <p:nvPr/>
        </p:nvPicPr>
        <p:blipFill>
          <a:blip r:embed="rId3"/>
          <a:stretch>
            <a:fillRect/>
          </a:stretch>
        </p:blipFill>
        <p:spPr>
          <a:xfrm>
            <a:off x="2362200" y="3457327"/>
            <a:ext cx="4324350" cy="2638673"/>
          </a:xfrm>
          <a:prstGeom prst="rect">
            <a:avLst/>
          </a:prstGeom>
        </p:spPr>
      </p:pic>
    </p:spTree>
    <p:extLst>
      <p:ext uri="{BB962C8B-B14F-4D97-AF65-F5344CB8AC3E}">
        <p14:creationId xmlns:p14="http://schemas.microsoft.com/office/powerpoint/2010/main" val="309362195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Putting it all together</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86</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685800" y="1106031"/>
            <a:ext cx="8077200" cy="2246769"/>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t>This simple iterative solution has been found to converge quite well for most distribution systems that have adequate capacity to serve the load. The key is to have a dominant bulk power source, which is the case for most distribution systems. In the DSS, this is the “Normal” solution algorithm. There is also a “Newton” algorithm for more difficult systems (not to be confused with the typical Newton‐Raphson power flow method).</a:t>
            </a:r>
          </a:p>
        </p:txBody>
      </p:sp>
      <p:pic>
        <p:nvPicPr>
          <p:cNvPr id="6" name="Picture 5"/>
          <p:cNvPicPr>
            <a:picLocks noChangeAspect="1"/>
          </p:cNvPicPr>
          <p:nvPr/>
        </p:nvPicPr>
        <p:blipFill>
          <a:blip r:embed="rId3"/>
          <a:stretch>
            <a:fillRect/>
          </a:stretch>
        </p:blipFill>
        <p:spPr>
          <a:xfrm>
            <a:off x="2362200" y="3457327"/>
            <a:ext cx="4324350" cy="2638673"/>
          </a:xfrm>
          <a:prstGeom prst="rect">
            <a:avLst/>
          </a:prstGeom>
        </p:spPr>
      </p:pic>
    </p:spTree>
    <p:extLst>
      <p:ext uri="{BB962C8B-B14F-4D97-AF65-F5344CB8AC3E}">
        <p14:creationId xmlns:p14="http://schemas.microsoft.com/office/powerpoint/2010/main" val="27401001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Putting it all together</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87</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685800" y="1106031"/>
            <a:ext cx="8077200" cy="2431435"/>
          </a:xfrm>
          <a:prstGeom prst="rect">
            <a:avLst/>
          </a:prstGeom>
          <a:noFill/>
        </p:spPr>
        <p:txBody>
          <a:bodyPr wrap="square" rtlCol="0">
            <a:spAutoFit/>
          </a:bodyPr>
          <a:lstStyle/>
          <a:p>
            <a:pPr marL="342900" indent="-342900" algn="just">
              <a:buFont typeface="Arial" panose="020B0604020202020204" pitchFamily="34" charset="0"/>
              <a:buChar char="•"/>
            </a:pPr>
            <a:r>
              <a:rPr lang="en-US" sz="1900" dirty="0"/>
              <a:t>When performing Daily or Yearly simulations, the solution at the present time step is used as the starting point for the solution at the next time step. Unless there is a large change in load, the solution will typically converge in 2 iterations – one to do the solution and one to check it to make sure it is converged. Thus, the DSS is able to perform such calculations quite efficiently.</a:t>
            </a:r>
          </a:p>
          <a:p>
            <a:pPr marL="342900" indent="-342900" algn="just">
              <a:buFont typeface="Arial" panose="020B0604020202020204" pitchFamily="34" charset="0"/>
              <a:buChar char="•"/>
            </a:pPr>
            <a:r>
              <a:rPr lang="en-US" sz="1900" dirty="0"/>
              <a:t>Control iterations are performed outside this loop. That is, a converged solution is achieved before checking to see if control actions are required.</a:t>
            </a:r>
          </a:p>
        </p:txBody>
      </p:sp>
      <p:pic>
        <p:nvPicPr>
          <p:cNvPr id="6" name="Picture 5"/>
          <p:cNvPicPr>
            <a:picLocks noChangeAspect="1"/>
          </p:cNvPicPr>
          <p:nvPr/>
        </p:nvPicPr>
        <p:blipFill>
          <a:blip r:embed="rId3"/>
          <a:stretch>
            <a:fillRect/>
          </a:stretch>
        </p:blipFill>
        <p:spPr>
          <a:xfrm>
            <a:off x="2362200" y="3457327"/>
            <a:ext cx="4324350" cy="2638673"/>
          </a:xfrm>
          <a:prstGeom prst="rect">
            <a:avLst/>
          </a:prstGeom>
        </p:spPr>
      </p:pic>
    </p:spTree>
    <p:extLst>
      <p:ext uri="{BB962C8B-B14F-4D97-AF65-F5344CB8AC3E}">
        <p14:creationId xmlns:p14="http://schemas.microsoft.com/office/powerpoint/2010/main" val="375389247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76D97-1AE0-6154-3BB4-65ACD9328B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0F4E2B-0CA7-5DBA-E227-950E867D39E8}"/>
              </a:ext>
            </a:extLst>
          </p:cNvPr>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Contents</a:t>
            </a:r>
          </a:p>
        </p:txBody>
      </p:sp>
      <p:sp>
        <p:nvSpPr>
          <p:cNvPr id="4" name="Slide Number Placeholder 3">
            <a:extLst>
              <a:ext uri="{FF2B5EF4-FFF2-40B4-BE49-F238E27FC236}">
                <a16:creationId xmlns:a16="http://schemas.microsoft.com/office/drawing/2014/main" id="{E8FEB19B-A07E-855E-949C-CFB020219F39}"/>
              </a:ext>
            </a:extLst>
          </p:cNvPr>
          <p:cNvSpPr>
            <a:spLocks noGrp="1"/>
          </p:cNvSpPr>
          <p:nvPr>
            <p:ph type="sldNum" sz="quarter" idx="4"/>
          </p:nvPr>
        </p:nvSpPr>
        <p:spPr/>
        <p:txBody>
          <a:bodyPr/>
          <a:lstStyle/>
          <a:p>
            <a:fld id="{179A9A4E-4C82-4D44-9372-C31BB3818094}" type="slidenum">
              <a:rPr lang="en-US" smtClean="0"/>
              <a:pPr/>
              <a:t>88</a:t>
            </a:fld>
            <a:endParaRPr lang="en-US" dirty="0"/>
          </a:p>
        </p:txBody>
      </p:sp>
      <p:sp>
        <p:nvSpPr>
          <p:cNvPr id="5" name="Text Placeholder 4">
            <a:extLst>
              <a:ext uri="{FF2B5EF4-FFF2-40B4-BE49-F238E27FC236}">
                <a16:creationId xmlns:a16="http://schemas.microsoft.com/office/drawing/2014/main" id="{B5EFF057-9404-0DBE-1CEC-FE60A8D5F061}"/>
              </a:ext>
            </a:extLst>
          </p:cNvPr>
          <p:cNvSpPr>
            <a:spLocks noGrp="1"/>
          </p:cNvSpPr>
          <p:nvPr>
            <p:ph type="body" sz="quarter" idx="10"/>
          </p:nvPr>
        </p:nvSpPr>
        <p:spPr/>
        <p:txBody>
          <a:bodyPr/>
          <a:lstStyle/>
          <a:p>
            <a:r>
              <a:rPr lang="en-US" dirty="0" err="1"/>
              <a:t>ECpE</a:t>
            </a:r>
            <a:r>
              <a:rPr lang="en-US" dirty="0"/>
              <a:t> Department</a:t>
            </a:r>
          </a:p>
          <a:p>
            <a:endParaRPr lang="en-US" dirty="0"/>
          </a:p>
        </p:txBody>
      </p:sp>
      <p:sp>
        <p:nvSpPr>
          <p:cNvPr id="8" name="Content Placeholder 2">
            <a:extLst>
              <a:ext uri="{FF2B5EF4-FFF2-40B4-BE49-F238E27FC236}">
                <a16:creationId xmlns:a16="http://schemas.microsoft.com/office/drawing/2014/main" id="{494E52CF-10CB-B247-AA05-BF258F7DE54D}"/>
              </a:ext>
            </a:extLst>
          </p:cNvPr>
          <p:cNvSpPr>
            <a:spLocks noGrp="1"/>
          </p:cNvSpPr>
          <p:nvPr>
            <p:ph idx="1"/>
          </p:nvPr>
        </p:nvSpPr>
        <p:spPr>
          <a:xfrm>
            <a:off x="762000" y="1447800"/>
            <a:ext cx="7239000" cy="3774599"/>
          </a:xfrm>
        </p:spPr>
        <p:txBody>
          <a:bodyPr>
            <a:normAutofit/>
          </a:bodyPr>
          <a:lstStyle/>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General introduction of </a:t>
            </a:r>
            <a:r>
              <a:rPr lang="en-US" sz="2100" dirty="0" err="1">
                <a:solidFill>
                  <a:schemeClr val="tx1"/>
                </a:solidFill>
                <a:latin typeface="Times New Roman" panose="02020603050405020304" pitchFamily="18" charset="0"/>
                <a:cs typeface="Times New Roman" panose="02020603050405020304" pitchFamily="18" charset="0"/>
              </a:rPr>
              <a:t>OpenDSS</a:t>
            </a:r>
            <a:endParaRPr lang="en-US" sz="2100" dirty="0">
              <a:solidFill>
                <a:schemeClr val="tx1"/>
              </a:solidFill>
              <a:latin typeface="Times New Roman" panose="02020603050405020304" pitchFamily="18" charset="0"/>
              <a:cs typeface="Times New Roman" panose="02020603050405020304" pitchFamily="18" charset="0"/>
            </a:endParaRPr>
          </a:p>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Installation &amp; User interface</a:t>
            </a:r>
          </a:p>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Workflow</a:t>
            </a:r>
          </a:p>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Overall concept</a:t>
            </a:r>
          </a:p>
          <a:p>
            <a:pPr>
              <a:lnSpc>
                <a:spcPct val="200000"/>
              </a:lnSpc>
              <a:buFont typeface="Wingdings" panose="05000000000000000000" pitchFamily="2" charset="2"/>
              <a:buChar char="q"/>
            </a:pPr>
            <a:r>
              <a:rPr lang="en-US" sz="2100" dirty="0">
                <a:solidFill>
                  <a:srgbClr val="C00000"/>
                </a:solidFill>
                <a:latin typeface="Times New Roman" panose="02020603050405020304" pitchFamily="18" charset="0"/>
                <a:cs typeface="Times New Roman" panose="02020603050405020304" pitchFamily="18" charset="0"/>
              </a:rPr>
              <a:t>Overall structure of solving power flow</a:t>
            </a:r>
          </a:p>
        </p:txBody>
      </p:sp>
    </p:spTree>
    <p:extLst>
      <p:ext uri="{BB962C8B-B14F-4D97-AF65-F5344CB8AC3E}">
        <p14:creationId xmlns:p14="http://schemas.microsoft.com/office/powerpoint/2010/main" val="8634353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89</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488091" y="76200"/>
            <a:ext cx="8576009" cy="704478"/>
          </a:xfrm>
        </p:spPr>
        <p:txBody>
          <a:bodyPr/>
          <a:lstStyle/>
          <a:p>
            <a:r>
              <a:rPr lang="en-US" sz="4000" dirty="0">
                <a:latin typeface="Times New Roman" panose="02020603050405020304" pitchFamily="18" charset="0"/>
                <a:cs typeface="Times New Roman" panose="02020603050405020304" pitchFamily="18" charset="0"/>
              </a:rPr>
              <a:t>Overall Structure of Solving Power Flow</a:t>
            </a:r>
          </a:p>
        </p:txBody>
      </p:sp>
      <p:sp>
        <p:nvSpPr>
          <p:cNvPr id="10" name="Rectangle 9"/>
          <p:cNvSpPr/>
          <p:nvPr/>
        </p:nvSpPr>
        <p:spPr>
          <a:xfrm>
            <a:off x="253572" y="4254676"/>
            <a:ext cx="8621485" cy="1846659"/>
          </a:xfrm>
          <a:prstGeom prst="rect">
            <a:avLst/>
          </a:prstGeom>
        </p:spPr>
        <p:txBody>
          <a:bodyPr wrap="square">
            <a:spAutoFit/>
          </a:bodyPr>
          <a:lstStyle/>
          <a:p>
            <a:pPr marL="0" lvl="1" eaLnBrk="0" fontAlgn="base" hangingPunct="0">
              <a:spcBef>
                <a:spcPct val="0"/>
              </a:spcBef>
              <a:spcAft>
                <a:spcPct val="0"/>
              </a:spcAft>
              <a:defRPr/>
            </a:pPr>
            <a:r>
              <a:rPr lang="en-US" sz="1600" dirty="0">
                <a:solidFill>
                  <a:srgbClr val="000000"/>
                </a:solidFill>
                <a:latin typeface="Times New Roman" panose="02020603050405020304" pitchFamily="18" charset="0"/>
                <a:cs typeface="Times New Roman" panose="02020603050405020304" pitchFamily="18" charset="0"/>
              </a:rPr>
              <a:t>This figure illustrates how the OpenDSS puts all the </a:t>
            </a:r>
            <a:r>
              <a:rPr lang="en-US" sz="1600" i="1" dirty="0">
                <a:solidFill>
                  <a:srgbClr val="000000"/>
                </a:solidFill>
                <a:latin typeface="Times New Roman" panose="02020603050405020304" pitchFamily="18" charset="0"/>
                <a:cs typeface="Times New Roman" panose="02020603050405020304" pitchFamily="18" charset="0"/>
              </a:rPr>
              <a:t>power delivery</a:t>
            </a:r>
            <a:r>
              <a:rPr lang="en-US" sz="1600" dirty="0">
                <a:solidFill>
                  <a:srgbClr val="000000"/>
                </a:solidFill>
                <a:latin typeface="Times New Roman" panose="02020603050405020304" pitchFamily="18" charset="0"/>
                <a:cs typeface="Times New Roman" panose="02020603050405020304" pitchFamily="18" charset="0"/>
              </a:rPr>
              <a:t> elements and </a:t>
            </a:r>
            <a:r>
              <a:rPr lang="en-US" sz="1600" i="1" dirty="0">
                <a:solidFill>
                  <a:srgbClr val="000000"/>
                </a:solidFill>
                <a:latin typeface="Times New Roman" panose="02020603050405020304" pitchFamily="18" charset="0"/>
                <a:cs typeface="Times New Roman" panose="02020603050405020304" pitchFamily="18" charset="0"/>
              </a:rPr>
              <a:t>power conversion </a:t>
            </a:r>
            <a:r>
              <a:rPr lang="en-US" sz="1600" dirty="0">
                <a:solidFill>
                  <a:srgbClr val="000000"/>
                </a:solidFill>
                <a:latin typeface="Times New Roman" panose="02020603050405020304" pitchFamily="18" charset="0"/>
                <a:cs typeface="Times New Roman" panose="02020603050405020304" pitchFamily="18" charset="0"/>
              </a:rPr>
              <a:t>elements together to perform a solution.</a:t>
            </a:r>
          </a:p>
          <a:p>
            <a:pPr marL="0" lvl="1" eaLnBrk="0" fontAlgn="base" hangingPunct="0">
              <a:spcBef>
                <a:spcPct val="0"/>
              </a:spcBef>
              <a:spcAft>
                <a:spcPct val="0"/>
              </a:spcAft>
              <a:defRPr/>
            </a:pPr>
            <a:endParaRPr lang="en-US" sz="1600" dirty="0">
              <a:solidFill>
                <a:srgbClr val="000000"/>
              </a:solidFill>
              <a:latin typeface="Times New Roman" panose="02020603050405020304" pitchFamily="18" charset="0"/>
              <a:cs typeface="Times New Roman" panose="02020603050405020304" pitchFamily="18" charset="0"/>
            </a:endParaRPr>
          </a:p>
          <a:p>
            <a:pPr marL="285750" lvl="1" indent="-285750" eaLnBrk="0" fontAlgn="base" hangingPunct="0">
              <a:spcBef>
                <a:spcPct val="0"/>
              </a:spcBef>
              <a:spcAft>
                <a:spcPct val="0"/>
              </a:spcAft>
              <a:buFont typeface="Arial" panose="020B0604020202020204" pitchFamily="34" charset="0"/>
              <a:buChar char="•"/>
              <a:defRPr/>
            </a:pPr>
            <a:r>
              <a:rPr lang="en-US" sz="1600" dirty="0">
                <a:solidFill>
                  <a:srgbClr val="000000"/>
                </a:solidFill>
                <a:latin typeface="Times New Roman" panose="02020603050405020304" pitchFamily="18" charset="0"/>
                <a:cs typeface="Times New Roman" panose="02020603050405020304" pitchFamily="18" charset="0"/>
              </a:rPr>
              <a:t>Power delivery elements </a:t>
            </a:r>
            <a:r>
              <a:rPr lang="en-US" sz="1600" i="1" dirty="0">
                <a:solidFill>
                  <a:srgbClr val="000000"/>
                </a:solidFill>
                <a:latin typeface="Times New Roman" panose="02020603050405020304" pitchFamily="18" charset="0"/>
                <a:cs typeface="Times New Roman" panose="02020603050405020304" pitchFamily="18" charset="0"/>
              </a:rPr>
              <a:t>transport </a:t>
            </a:r>
            <a:r>
              <a:rPr lang="en-US" sz="1600" dirty="0">
                <a:solidFill>
                  <a:srgbClr val="000000"/>
                </a:solidFill>
                <a:latin typeface="Times New Roman" panose="02020603050405020304" pitchFamily="18" charset="0"/>
                <a:cs typeface="Times New Roman" panose="02020603050405020304" pitchFamily="18" charset="0"/>
              </a:rPr>
              <a:t>energy</a:t>
            </a:r>
            <a:r>
              <a:rPr lang="en-US" sz="1600" i="1" dirty="0">
                <a:solidFill>
                  <a:srgbClr val="000000"/>
                </a:solidFill>
                <a:latin typeface="Times New Roman" panose="02020603050405020304" pitchFamily="18" charset="0"/>
                <a:cs typeface="Times New Roman" panose="02020603050405020304" pitchFamily="18" charset="0"/>
              </a:rPr>
              <a:t> </a:t>
            </a:r>
            <a:r>
              <a:rPr lang="en-US" sz="1600" dirty="0">
                <a:solidFill>
                  <a:srgbClr val="000000"/>
                </a:solidFill>
                <a:latin typeface="Times New Roman" panose="02020603050405020304" pitchFamily="18" charset="0"/>
                <a:cs typeface="Times New Roman" panose="02020603050405020304" pitchFamily="18" charset="0"/>
              </a:rPr>
              <a:t>from one point to another.</a:t>
            </a:r>
          </a:p>
          <a:p>
            <a:pPr marL="742950" lvl="2" indent="-285750" eaLnBrk="0" fontAlgn="base" hangingPunct="0">
              <a:spcBef>
                <a:spcPct val="0"/>
              </a:spcBef>
              <a:spcAft>
                <a:spcPct val="0"/>
              </a:spcAft>
              <a:buFont typeface="Wingdings" panose="05000000000000000000" pitchFamily="2" charset="2"/>
              <a:buChar char="Ø"/>
              <a:defRPr/>
            </a:pPr>
            <a:r>
              <a:rPr lang="en-US" sz="1600" dirty="0">
                <a:solidFill>
                  <a:srgbClr val="000000"/>
                </a:solidFill>
                <a:latin typeface="Times New Roman" panose="02020603050405020304" pitchFamily="18" charset="0"/>
                <a:cs typeface="Times New Roman" panose="02020603050405020304" pitchFamily="18" charset="0"/>
              </a:rPr>
              <a:t>Line, transformer, capacitor and reactor, etc.</a:t>
            </a:r>
          </a:p>
          <a:p>
            <a:pPr marL="285750" lvl="1" indent="-285750" eaLnBrk="0" fontAlgn="base" hangingPunct="0">
              <a:spcBef>
                <a:spcPct val="0"/>
              </a:spcBef>
              <a:spcAft>
                <a:spcPct val="0"/>
              </a:spcAft>
              <a:buFont typeface="Arial" panose="020B0604020202020204" pitchFamily="34" charset="0"/>
              <a:buChar char="•"/>
              <a:defRPr/>
            </a:pPr>
            <a:r>
              <a:rPr lang="en-US" sz="1600" dirty="0">
                <a:solidFill>
                  <a:srgbClr val="000000"/>
                </a:solidFill>
                <a:latin typeface="Times New Roman" panose="02020603050405020304" pitchFamily="18" charset="0"/>
                <a:cs typeface="Times New Roman" panose="02020603050405020304" pitchFamily="18" charset="0"/>
              </a:rPr>
              <a:t>Power conversion elements </a:t>
            </a:r>
            <a:r>
              <a:rPr lang="en-US" sz="1600" i="1" dirty="0">
                <a:solidFill>
                  <a:srgbClr val="000000"/>
                </a:solidFill>
                <a:latin typeface="Times New Roman" panose="02020603050405020304" pitchFamily="18" charset="0"/>
                <a:cs typeface="Times New Roman" panose="02020603050405020304" pitchFamily="18" charset="0"/>
              </a:rPr>
              <a:t>convert</a:t>
            </a:r>
            <a:r>
              <a:rPr lang="en-US" sz="1600" dirty="0">
                <a:solidFill>
                  <a:srgbClr val="000000"/>
                </a:solidFill>
                <a:latin typeface="Times New Roman" panose="02020603050405020304" pitchFamily="18" charset="0"/>
                <a:cs typeface="Times New Roman" panose="02020603050405020304" pitchFamily="18" charset="0"/>
              </a:rPr>
              <a:t> power from electrical form to some other form, or vice versa.</a:t>
            </a:r>
          </a:p>
          <a:p>
            <a:pPr marL="742950" lvl="2" indent="-285750" eaLnBrk="0" fontAlgn="base" hangingPunct="0">
              <a:spcBef>
                <a:spcPct val="0"/>
              </a:spcBef>
              <a:spcAft>
                <a:spcPct val="0"/>
              </a:spcAft>
              <a:buFont typeface="Wingdings" panose="05000000000000000000" pitchFamily="2" charset="2"/>
              <a:buChar char="Ø"/>
              <a:defRPr/>
            </a:pPr>
            <a:r>
              <a:rPr lang="en-US" sz="1600" dirty="0">
                <a:solidFill>
                  <a:srgbClr val="000000"/>
                </a:solidFill>
                <a:latin typeface="Times New Roman" panose="02020603050405020304" pitchFamily="18" charset="0"/>
                <a:cs typeface="Times New Roman" panose="02020603050405020304" pitchFamily="18" charset="0"/>
              </a:rPr>
              <a:t>Load and generator, etc.</a:t>
            </a:r>
          </a:p>
        </p:txBody>
      </p:sp>
      <p:pic>
        <p:nvPicPr>
          <p:cNvPr id="3" name="Picture 2">
            <a:extLst>
              <a:ext uri="{FF2B5EF4-FFF2-40B4-BE49-F238E27FC236}">
                <a16:creationId xmlns:a16="http://schemas.microsoft.com/office/drawing/2014/main" id="{9F2F9275-98BB-4C28-97E1-7B7A1B15F538}"/>
              </a:ext>
            </a:extLst>
          </p:cNvPr>
          <p:cNvPicPr>
            <a:picLocks noChangeAspect="1"/>
          </p:cNvPicPr>
          <p:nvPr/>
        </p:nvPicPr>
        <p:blipFill>
          <a:blip r:embed="rId3"/>
          <a:stretch>
            <a:fillRect/>
          </a:stretch>
        </p:blipFill>
        <p:spPr>
          <a:xfrm>
            <a:off x="1567542" y="772696"/>
            <a:ext cx="5791072" cy="3422407"/>
          </a:xfrm>
          <a:prstGeom prst="rect">
            <a:avLst/>
          </a:prstGeom>
        </p:spPr>
      </p:pic>
    </p:spTree>
    <p:extLst>
      <p:ext uri="{BB962C8B-B14F-4D97-AF65-F5344CB8AC3E}">
        <p14:creationId xmlns:p14="http://schemas.microsoft.com/office/powerpoint/2010/main" val="1593304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092" y="76200"/>
            <a:ext cx="7772400" cy="704478"/>
          </a:xfrm>
        </p:spPr>
        <p:txBody>
          <a:bodyPr/>
          <a:lstStyle/>
          <a:p>
            <a:r>
              <a:rPr lang="en-US" sz="4000" dirty="0">
                <a:latin typeface="Times New Roman" panose="02020603050405020304" pitchFamily="18" charset="0"/>
                <a:cs typeface="Times New Roman" panose="02020603050405020304" pitchFamily="18" charset="0"/>
              </a:rPr>
              <a:t>Introduction</a:t>
            </a:r>
          </a:p>
        </p:txBody>
      </p:sp>
      <p:sp>
        <p:nvSpPr>
          <p:cNvPr id="4" name="Slide Number Placeholder 3"/>
          <p:cNvSpPr>
            <a:spLocks noGrp="1"/>
          </p:cNvSpPr>
          <p:nvPr>
            <p:ph type="sldNum" sz="quarter" idx="4"/>
          </p:nvPr>
        </p:nvSpPr>
        <p:spPr/>
        <p:txBody>
          <a:bodyPr/>
          <a:lstStyle/>
          <a:p>
            <a:fld id="{179A9A4E-4C82-4D44-9372-C31BB3818094}" type="slidenum">
              <a:rPr lang="en-US" smtClean="0"/>
              <a:pPr/>
              <a:t>9</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488092" y="796678"/>
            <a:ext cx="4648200" cy="569387"/>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sym typeface="Wingdings" panose="05000000000000000000" pitchFamily="2" charset="2"/>
              </a:rPr>
              <a:t>What can </a:t>
            </a:r>
            <a:r>
              <a:rPr lang="en-US" dirty="0" err="1">
                <a:latin typeface="Times New Roman" panose="02020603050405020304" pitchFamily="18" charset="0"/>
                <a:cs typeface="Times New Roman" panose="02020603050405020304" pitchFamily="18" charset="0"/>
                <a:sym typeface="Wingdings" panose="05000000000000000000" pitchFamily="2" charset="2"/>
              </a:rPr>
              <a:t>OpenDSS</a:t>
            </a:r>
            <a:r>
              <a:rPr lang="en-US" dirty="0">
                <a:latin typeface="Times New Roman" panose="02020603050405020304" pitchFamily="18" charset="0"/>
                <a:cs typeface="Times New Roman" panose="02020603050405020304" pitchFamily="18" charset="0"/>
                <a:sym typeface="Wingdings" panose="05000000000000000000" pitchFamily="2" charset="2"/>
              </a:rPr>
              <a:t> do?</a:t>
            </a:r>
            <a:endParaRPr lang="en-US" dirty="0"/>
          </a:p>
          <a:p>
            <a:endParaRPr lang="en-US" sz="1050" baseline="30000" dirty="0"/>
          </a:p>
        </p:txBody>
      </p:sp>
      <p:sp>
        <p:nvSpPr>
          <p:cNvPr id="11" name="TextBox 10"/>
          <p:cNvSpPr txBox="1"/>
          <p:nvPr/>
        </p:nvSpPr>
        <p:spPr>
          <a:xfrm>
            <a:off x="838200" y="1311295"/>
            <a:ext cx="7924800" cy="1508105"/>
          </a:xfrm>
          <a:prstGeom prst="rect">
            <a:avLst/>
          </a:prstGeom>
          <a:noFill/>
        </p:spPr>
        <p:txBody>
          <a:bodyPr wrap="square" rtlCol="0">
            <a:spAutoFit/>
          </a:bodyPr>
          <a:lstStyle/>
          <a:p>
            <a:pPr marL="342900" indent="-342900" algn="jus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sym typeface="Wingdings" panose="05000000000000000000" pitchFamily="2" charset="2"/>
              </a:rPr>
              <a:t>Harmonic flow analysis</a:t>
            </a:r>
          </a:p>
          <a:p>
            <a:pPr marL="347472" algn="just"/>
            <a:r>
              <a:rPr lang="en-US" sz="1800" dirty="0">
                <a:latin typeface="Times New Roman" panose="02020603050405020304" pitchFamily="18" charset="0"/>
                <a:cs typeface="Times New Roman" panose="02020603050405020304" pitchFamily="18" charset="0"/>
                <a:sym typeface="Wingdings" panose="05000000000000000000" pitchFamily="2" charset="2"/>
              </a:rPr>
              <a:t>It can give us power flow results corresponding to each frequency. The user defines various harmonic spectra to represent harmonic sources of interest. The spectra are connected to Load, Generator, voltage source, current source objects and a few other power conversion elements as desired. </a:t>
            </a:r>
            <a:endParaRPr lang="en-US" sz="1800" dirty="0"/>
          </a:p>
        </p:txBody>
      </p:sp>
      <p:sp>
        <p:nvSpPr>
          <p:cNvPr id="7" name="Rectangle 6"/>
          <p:cNvSpPr/>
          <p:nvPr/>
        </p:nvSpPr>
        <p:spPr>
          <a:xfrm>
            <a:off x="1600200" y="5715000"/>
            <a:ext cx="7010400" cy="400110"/>
          </a:xfrm>
          <a:prstGeom prst="rect">
            <a:avLst/>
          </a:prstGeom>
        </p:spPr>
        <p:txBody>
          <a:bodyPr wrap="square">
            <a:spAutoFit/>
          </a:bodyPr>
          <a:lstStyle/>
          <a:p>
            <a:pPr algn="ctr"/>
            <a:r>
              <a:rPr lang="en-US" sz="1000" dirty="0">
                <a:hlinkClick r:id="rId3"/>
              </a:rPr>
              <a:t>https://www.electricalindia.in/harmonics-in-power-system/</a:t>
            </a:r>
            <a:endParaRPr lang="en-US" sz="1000" dirty="0"/>
          </a:p>
          <a:p>
            <a:pPr algn="ctr"/>
            <a:r>
              <a:rPr lang="en-US" sz="1000" dirty="0"/>
              <a:t>https://electronics.stackexchange.com/questions/264234/why-are-there-no-even-harmonics-in-ac-machines</a:t>
            </a:r>
          </a:p>
        </p:txBody>
      </p:sp>
      <p:pic>
        <p:nvPicPr>
          <p:cNvPr id="3074" name="Picture 2" descr="https://i0.wp.com/www.electricalindia.in/wp-content/uploads/2018/07/harmonics-power-system-waveform-fundamental-power-electrical-india.jpg?resize=500%2C325&amp;ssl=1">
            <a:extLst>
              <a:ext uri="{FF2B5EF4-FFF2-40B4-BE49-F238E27FC236}">
                <a16:creationId xmlns:a16="http://schemas.microsoft.com/office/drawing/2014/main" id="{063B9DC8-E901-4367-9670-0AE7CC5DE8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895600"/>
            <a:ext cx="4220308"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37555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90</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488091" y="76200"/>
            <a:ext cx="8576009" cy="704478"/>
          </a:xfrm>
        </p:spPr>
        <p:txBody>
          <a:bodyPr/>
          <a:lstStyle/>
          <a:p>
            <a:r>
              <a:rPr lang="en-US" sz="4000" dirty="0">
                <a:latin typeface="Times New Roman" panose="02020603050405020304" pitchFamily="18" charset="0"/>
                <a:cs typeface="Times New Roman" panose="02020603050405020304" pitchFamily="18" charset="0"/>
              </a:rPr>
              <a:t>Overall Structure of Solving Power Flow</a:t>
            </a:r>
          </a:p>
        </p:txBody>
      </p:sp>
      <p:sp>
        <p:nvSpPr>
          <p:cNvPr id="10" name="Rectangle 9"/>
          <p:cNvSpPr/>
          <p:nvPr/>
        </p:nvSpPr>
        <p:spPr>
          <a:xfrm>
            <a:off x="530808" y="784125"/>
            <a:ext cx="7481879" cy="369332"/>
          </a:xfrm>
          <a:prstGeom prst="rect">
            <a:avLst/>
          </a:prstGeom>
        </p:spPr>
        <p:txBody>
          <a:bodyPr wrap="square">
            <a:spAutoFit/>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Example 1 (Constant-Z Load):</a:t>
            </a:r>
          </a:p>
        </p:txBody>
      </p:sp>
      <p:grpSp>
        <p:nvGrpSpPr>
          <p:cNvPr id="64" name="Group 63">
            <a:extLst>
              <a:ext uri="{FF2B5EF4-FFF2-40B4-BE49-F238E27FC236}">
                <a16:creationId xmlns:a16="http://schemas.microsoft.com/office/drawing/2014/main" id="{B1AAA8F2-B042-4DBE-82BD-22A04F84F8A1}"/>
              </a:ext>
            </a:extLst>
          </p:cNvPr>
          <p:cNvGrpSpPr/>
          <p:nvPr/>
        </p:nvGrpSpPr>
        <p:grpSpPr>
          <a:xfrm>
            <a:off x="1197746" y="1177193"/>
            <a:ext cx="7254689" cy="1684060"/>
            <a:chOff x="1476534" y="1126609"/>
            <a:chExt cx="7254689" cy="1684060"/>
          </a:xfrm>
        </p:grpSpPr>
        <p:sp>
          <p:nvSpPr>
            <p:cNvPr id="47" name="Rectangle 46">
              <a:extLst>
                <a:ext uri="{FF2B5EF4-FFF2-40B4-BE49-F238E27FC236}">
                  <a16:creationId xmlns:a16="http://schemas.microsoft.com/office/drawing/2014/main" id="{810C8021-A007-4ECC-A386-0A6CB10D70B9}"/>
                </a:ext>
              </a:extLst>
            </p:cNvPr>
            <p:cNvSpPr/>
            <p:nvPr/>
          </p:nvSpPr>
          <p:spPr bwMode="auto">
            <a:xfrm>
              <a:off x="2736218" y="1424780"/>
              <a:ext cx="466724" cy="1221583"/>
            </a:xfrm>
            <a:prstGeom prst="rect">
              <a:avLst/>
            </a:prstGeom>
            <a:solidFill>
              <a:schemeClr val="accent5">
                <a:lumMod val="9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grpSp>
          <p:nvGrpSpPr>
            <p:cNvPr id="9" name="Group 8">
              <a:extLst>
                <a:ext uri="{FF2B5EF4-FFF2-40B4-BE49-F238E27FC236}">
                  <a16:creationId xmlns:a16="http://schemas.microsoft.com/office/drawing/2014/main" id="{1D8B57CB-0053-439E-A000-7370A61EB7CA}"/>
                </a:ext>
              </a:extLst>
            </p:cNvPr>
            <p:cNvGrpSpPr/>
            <p:nvPr/>
          </p:nvGrpSpPr>
          <p:grpSpPr>
            <a:xfrm>
              <a:off x="1802765" y="1492250"/>
              <a:ext cx="649673" cy="241300"/>
              <a:chOff x="1790700" y="1593850"/>
              <a:chExt cx="649673" cy="241300"/>
            </a:xfrm>
          </p:grpSpPr>
          <p:sp>
            <p:nvSpPr>
              <p:cNvPr id="3" name="Rectangle 2">
                <a:extLst>
                  <a:ext uri="{FF2B5EF4-FFF2-40B4-BE49-F238E27FC236}">
                    <a16:creationId xmlns:a16="http://schemas.microsoft.com/office/drawing/2014/main" id="{6C53CA6E-DD1C-459E-8DC8-4AE6A6A6716D}"/>
                  </a:ext>
                </a:extLst>
              </p:cNvPr>
              <p:cNvSpPr/>
              <p:nvPr/>
            </p:nvSpPr>
            <p:spPr bwMode="auto">
              <a:xfrm>
                <a:off x="2165165" y="166123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6" name="Oval 5">
                <a:extLst>
                  <a:ext uri="{FF2B5EF4-FFF2-40B4-BE49-F238E27FC236}">
                    <a16:creationId xmlns:a16="http://schemas.microsoft.com/office/drawing/2014/main" id="{5A047CA9-D816-4689-B1CB-0FB42CD6E755}"/>
                  </a:ext>
                </a:extLst>
              </p:cNvPr>
              <p:cNvSpPr/>
              <p:nvPr/>
            </p:nvSpPr>
            <p:spPr bwMode="auto">
              <a:xfrm>
                <a:off x="1790700" y="1593850"/>
                <a:ext cx="247650" cy="241300"/>
              </a:xfrm>
              <a:prstGeom prst="ellipse">
                <a:avLst/>
              </a:prstGeom>
              <a:no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charset="0"/>
                  </a:rPr>
                  <a:t>~</a:t>
                </a:r>
              </a:p>
            </p:txBody>
          </p:sp>
          <p:cxnSp>
            <p:nvCxnSpPr>
              <p:cNvPr id="8" name="Straight Connector 7">
                <a:extLst>
                  <a:ext uri="{FF2B5EF4-FFF2-40B4-BE49-F238E27FC236}">
                    <a16:creationId xmlns:a16="http://schemas.microsoft.com/office/drawing/2014/main" id="{710D22E4-2D05-42D8-A36C-7C2BD773AD9F}"/>
                  </a:ext>
                </a:extLst>
              </p:cNvPr>
              <p:cNvCxnSpPr>
                <a:stCxn id="3" idx="1"/>
                <a:endCxn id="6" idx="6"/>
              </p:cNvCxnSpPr>
              <p:nvPr/>
            </p:nvCxnSpPr>
            <p:spPr bwMode="auto">
              <a:xfrm flipH="1">
                <a:off x="2038350" y="1714500"/>
                <a:ext cx="1268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2" name="Group 11">
              <a:extLst>
                <a:ext uri="{FF2B5EF4-FFF2-40B4-BE49-F238E27FC236}">
                  <a16:creationId xmlns:a16="http://schemas.microsoft.com/office/drawing/2014/main" id="{F13C54BC-0AEF-4B4F-AF73-A5900CB0098A}"/>
                </a:ext>
              </a:extLst>
            </p:cNvPr>
            <p:cNvGrpSpPr/>
            <p:nvPr/>
          </p:nvGrpSpPr>
          <p:grpSpPr>
            <a:xfrm>
              <a:off x="1802765" y="1889919"/>
              <a:ext cx="649673" cy="241300"/>
              <a:chOff x="1790700" y="1593850"/>
              <a:chExt cx="649673" cy="241300"/>
            </a:xfrm>
          </p:grpSpPr>
          <p:sp>
            <p:nvSpPr>
              <p:cNvPr id="13" name="Rectangle 12">
                <a:extLst>
                  <a:ext uri="{FF2B5EF4-FFF2-40B4-BE49-F238E27FC236}">
                    <a16:creationId xmlns:a16="http://schemas.microsoft.com/office/drawing/2014/main" id="{C20B5927-C99A-4E01-9E24-9872D2129BC2}"/>
                  </a:ext>
                </a:extLst>
              </p:cNvPr>
              <p:cNvSpPr/>
              <p:nvPr/>
            </p:nvSpPr>
            <p:spPr bwMode="auto">
              <a:xfrm>
                <a:off x="2165165" y="166123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14" name="Oval 13">
                <a:extLst>
                  <a:ext uri="{FF2B5EF4-FFF2-40B4-BE49-F238E27FC236}">
                    <a16:creationId xmlns:a16="http://schemas.microsoft.com/office/drawing/2014/main" id="{14A44B89-44CA-49E6-AD9A-C5E18735544C}"/>
                  </a:ext>
                </a:extLst>
              </p:cNvPr>
              <p:cNvSpPr/>
              <p:nvPr/>
            </p:nvSpPr>
            <p:spPr bwMode="auto">
              <a:xfrm>
                <a:off x="1790700" y="1593850"/>
                <a:ext cx="247650" cy="241300"/>
              </a:xfrm>
              <a:prstGeom prst="ellipse">
                <a:avLst/>
              </a:prstGeom>
              <a:no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charset="0"/>
                  </a:rPr>
                  <a:t>~</a:t>
                </a:r>
              </a:p>
            </p:txBody>
          </p:sp>
          <p:cxnSp>
            <p:nvCxnSpPr>
              <p:cNvPr id="15" name="Straight Connector 14">
                <a:extLst>
                  <a:ext uri="{FF2B5EF4-FFF2-40B4-BE49-F238E27FC236}">
                    <a16:creationId xmlns:a16="http://schemas.microsoft.com/office/drawing/2014/main" id="{14ECB5D8-1453-43AA-BE90-D0E49FD665B6}"/>
                  </a:ext>
                </a:extLst>
              </p:cNvPr>
              <p:cNvCxnSpPr>
                <a:stCxn id="13" idx="1"/>
                <a:endCxn id="14" idx="6"/>
              </p:cNvCxnSpPr>
              <p:nvPr/>
            </p:nvCxnSpPr>
            <p:spPr bwMode="auto">
              <a:xfrm flipH="1">
                <a:off x="2038350" y="1714500"/>
                <a:ext cx="1268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6" name="Group 15">
              <a:extLst>
                <a:ext uri="{FF2B5EF4-FFF2-40B4-BE49-F238E27FC236}">
                  <a16:creationId xmlns:a16="http://schemas.microsoft.com/office/drawing/2014/main" id="{7EDDA8AF-3696-4CB0-8BFC-C6742279F8A8}"/>
                </a:ext>
              </a:extLst>
            </p:cNvPr>
            <p:cNvGrpSpPr/>
            <p:nvPr/>
          </p:nvGrpSpPr>
          <p:grpSpPr>
            <a:xfrm>
              <a:off x="1802765" y="2287588"/>
              <a:ext cx="649673" cy="241300"/>
              <a:chOff x="1790700" y="1593850"/>
              <a:chExt cx="649673" cy="241300"/>
            </a:xfrm>
          </p:grpSpPr>
          <p:sp>
            <p:nvSpPr>
              <p:cNvPr id="17" name="Rectangle 16">
                <a:extLst>
                  <a:ext uri="{FF2B5EF4-FFF2-40B4-BE49-F238E27FC236}">
                    <a16:creationId xmlns:a16="http://schemas.microsoft.com/office/drawing/2014/main" id="{6FC38549-F0AE-4909-BF39-77E65AA0A784}"/>
                  </a:ext>
                </a:extLst>
              </p:cNvPr>
              <p:cNvSpPr/>
              <p:nvPr/>
            </p:nvSpPr>
            <p:spPr bwMode="auto">
              <a:xfrm>
                <a:off x="2165165" y="166123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19" name="Oval 18">
                <a:extLst>
                  <a:ext uri="{FF2B5EF4-FFF2-40B4-BE49-F238E27FC236}">
                    <a16:creationId xmlns:a16="http://schemas.microsoft.com/office/drawing/2014/main" id="{6EFF8897-4891-4B4F-B38E-B60A2796CDCF}"/>
                  </a:ext>
                </a:extLst>
              </p:cNvPr>
              <p:cNvSpPr/>
              <p:nvPr/>
            </p:nvSpPr>
            <p:spPr bwMode="auto">
              <a:xfrm>
                <a:off x="1790700" y="1593850"/>
                <a:ext cx="247650" cy="241300"/>
              </a:xfrm>
              <a:prstGeom prst="ellipse">
                <a:avLst/>
              </a:prstGeom>
              <a:no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charset="0"/>
                  </a:rPr>
                  <a:t>~</a:t>
                </a:r>
              </a:p>
            </p:txBody>
          </p:sp>
          <p:cxnSp>
            <p:nvCxnSpPr>
              <p:cNvPr id="20" name="Straight Connector 19">
                <a:extLst>
                  <a:ext uri="{FF2B5EF4-FFF2-40B4-BE49-F238E27FC236}">
                    <a16:creationId xmlns:a16="http://schemas.microsoft.com/office/drawing/2014/main" id="{831CE6BF-B8B7-4DEC-BA4F-0A8D777CE4C5}"/>
                  </a:ext>
                </a:extLst>
              </p:cNvPr>
              <p:cNvCxnSpPr>
                <a:stCxn id="17" idx="1"/>
                <a:endCxn id="19" idx="6"/>
              </p:cNvCxnSpPr>
              <p:nvPr/>
            </p:nvCxnSpPr>
            <p:spPr bwMode="auto">
              <a:xfrm flipH="1">
                <a:off x="2038350" y="1714500"/>
                <a:ext cx="1268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21" name="Straight Connector 20">
              <a:extLst>
                <a:ext uri="{FF2B5EF4-FFF2-40B4-BE49-F238E27FC236}">
                  <a16:creationId xmlns:a16="http://schemas.microsoft.com/office/drawing/2014/main" id="{1E164A26-44C6-4E14-B4DD-6B88394A606D}"/>
                </a:ext>
              </a:extLst>
            </p:cNvPr>
            <p:cNvCxnSpPr>
              <a:cxnSpLocks/>
              <a:stCxn id="6" idx="2"/>
            </p:cNvCxnSpPr>
            <p:nvPr/>
          </p:nvCxnSpPr>
          <p:spPr bwMode="auto">
            <a:xfrm flipH="1">
              <a:off x="1581309" y="1612900"/>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E9539A32-1802-4200-A96C-68EC7AF189AA}"/>
                </a:ext>
              </a:extLst>
            </p:cNvPr>
            <p:cNvCxnSpPr>
              <a:cxnSpLocks/>
            </p:cNvCxnSpPr>
            <p:nvPr/>
          </p:nvCxnSpPr>
          <p:spPr bwMode="auto">
            <a:xfrm flipH="1">
              <a:off x="1581309" y="2015331"/>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F29F1269-5540-4B30-A637-7A1305B3C65A}"/>
                </a:ext>
              </a:extLst>
            </p:cNvPr>
            <p:cNvCxnSpPr>
              <a:cxnSpLocks/>
            </p:cNvCxnSpPr>
            <p:nvPr/>
          </p:nvCxnSpPr>
          <p:spPr bwMode="auto">
            <a:xfrm flipH="1">
              <a:off x="1578928" y="2413000"/>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E5A2591D-A744-4D32-ABD6-84236AD81C63}"/>
                </a:ext>
              </a:extLst>
            </p:cNvPr>
            <p:cNvCxnSpPr>
              <a:cxnSpLocks/>
            </p:cNvCxnSpPr>
            <p:nvPr/>
          </p:nvCxnSpPr>
          <p:spPr bwMode="auto">
            <a:xfrm>
              <a:off x="1583690" y="1610518"/>
              <a:ext cx="0" cy="114538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6" name="Group 35">
              <a:extLst>
                <a:ext uri="{FF2B5EF4-FFF2-40B4-BE49-F238E27FC236}">
                  <a16:creationId xmlns:a16="http://schemas.microsoft.com/office/drawing/2014/main" id="{0D3F5762-4FAB-4E40-9E9B-A01E58D9F3AC}"/>
                </a:ext>
              </a:extLst>
            </p:cNvPr>
            <p:cNvGrpSpPr/>
            <p:nvPr/>
          </p:nvGrpSpPr>
          <p:grpSpPr>
            <a:xfrm>
              <a:off x="1476534" y="2758282"/>
              <a:ext cx="233363" cy="52387"/>
              <a:chOff x="1473994" y="2859882"/>
              <a:chExt cx="233363" cy="52387"/>
            </a:xfrm>
          </p:grpSpPr>
          <p:cxnSp>
            <p:nvCxnSpPr>
              <p:cNvPr id="29" name="Straight Connector 28">
                <a:extLst>
                  <a:ext uri="{FF2B5EF4-FFF2-40B4-BE49-F238E27FC236}">
                    <a16:creationId xmlns:a16="http://schemas.microsoft.com/office/drawing/2014/main" id="{95BA674E-2F16-4133-B0C1-79E0684527E8}"/>
                  </a:ext>
                </a:extLst>
              </p:cNvPr>
              <p:cNvCxnSpPr>
                <a:cxnSpLocks/>
              </p:cNvCxnSpPr>
              <p:nvPr/>
            </p:nvCxnSpPr>
            <p:spPr bwMode="auto">
              <a:xfrm flipH="1">
                <a:off x="1473994" y="28598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7D68870A-586A-489E-AFB6-C8B04ADD06B1}"/>
                  </a:ext>
                </a:extLst>
              </p:cNvPr>
              <p:cNvCxnSpPr>
                <a:cxnSpLocks/>
              </p:cNvCxnSpPr>
              <p:nvPr/>
            </p:nvCxnSpPr>
            <p:spPr bwMode="auto">
              <a:xfrm>
                <a:off x="1643063"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0C25C543-A274-423F-989E-D1EAC63BC83D}"/>
                  </a:ext>
                </a:extLst>
              </p:cNvPr>
              <p:cNvCxnSpPr>
                <a:cxnSpLocks/>
              </p:cNvCxnSpPr>
              <p:nvPr/>
            </p:nvCxnSpPr>
            <p:spPr bwMode="auto">
              <a:xfrm>
                <a:off x="1593057"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7424030D-E9C8-474A-860F-407E8D9E29BC}"/>
                  </a:ext>
                </a:extLst>
              </p:cNvPr>
              <p:cNvCxnSpPr>
                <a:cxnSpLocks/>
              </p:cNvCxnSpPr>
              <p:nvPr/>
            </p:nvCxnSpPr>
            <p:spPr bwMode="auto">
              <a:xfrm>
                <a:off x="1543051"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1A6627AB-1AE9-4592-A081-4E7AC7025BDF}"/>
                  </a:ext>
                </a:extLst>
              </p:cNvPr>
              <p:cNvCxnSpPr>
                <a:cxnSpLocks/>
              </p:cNvCxnSpPr>
              <p:nvPr/>
            </p:nvCxnSpPr>
            <p:spPr bwMode="auto">
              <a:xfrm>
                <a:off x="1493045"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37" name="Straight Connector 36">
              <a:extLst>
                <a:ext uri="{FF2B5EF4-FFF2-40B4-BE49-F238E27FC236}">
                  <a16:creationId xmlns:a16="http://schemas.microsoft.com/office/drawing/2014/main" id="{EA035F19-8C04-4C09-AC0A-C0FA46CB2DA6}"/>
                </a:ext>
              </a:extLst>
            </p:cNvPr>
            <p:cNvCxnSpPr>
              <a:cxnSpLocks/>
              <a:stCxn id="48" idx="2"/>
              <a:endCxn id="3" idx="3"/>
            </p:cNvCxnSpPr>
            <p:nvPr/>
          </p:nvCxnSpPr>
          <p:spPr bwMode="auto">
            <a:xfrm flipH="1" flipV="1">
              <a:off x="2452438" y="1612900"/>
              <a:ext cx="480229" cy="238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44ED4664-EA49-46C4-81CE-1F2AB6947D02}"/>
                </a:ext>
              </a:extLst>
            </p:cNvPr>
            <p:cNvCxnSpPr>
              <a:cxnSpLocks/>
              <a:stCxn id="51" idx="2"/>
              <a:endCxn id="13" idx="3"/>
            </p:cNvCxnSpPr>
            <p:nvPr/>
          </p:nvCxnSpPr>
          <p:spPr bwMode="auto">
            <a:xfrm flipH="1" flipV="1">
              <a:off x="2452438" y="2010569"/>
              <a:ext cx="480229"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C424EC34-0CB0-4554-9CA9-DB61AFDC2930}"/>
                </a:ext>
              </a:extLst>
            </p:cNvPr>
            <p:cNvCxnSpPr>
              <a:cxnSpLocks/>
              <a:stCxn id="52" idx="2"/>
              <a:endCxn id="17" idx="3"/>
            </p:cNvCxnSpPr>
            <p:nvPr/>
          </p:nvCxnSpPr>
          <p:spPr bwMode="auto">
            <a:xfrm flipH="1">
              <a:off x="2452438" y="2405857"/>
              <a:ext cx="482610" cy="238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8" name="Oval 47">
              <a:extLst>
                <a:ext uri="{FF2B5EF4-FFF2-40B4-BE49-F238E27FC236}">
                  <a16:creationId xmlns:a16="http://schemas.microsoft.com/office/drawing/2014/main" id="{BCADFC03-B16B-4396-89B3-CF1CD83D1978}"/>
                </a:ext>
              </a:extLst>
            </p:cNvPr>
            <p:cNvSpPr/>
            <p:nvPr/>
          </p:nvSpPr>
          <p:spPr bwMode="auto">
            <a:xfrm>
              <a:off x="2932667" y="1584326"/>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51" name="Oval 50">
              <a:extLst>
                <a:ext uri="{FF2B5EF4-FFF2-40B4-BE49-F238E27FC236}">
                  <a16:creationId xmlns:a16="http://schemas.microsoft.com/office/drawing/2014/main" id="{652D2092-8104-448F-8206-614432AB2BF5}"/>
                </a:ext>
              </a:extLst>
            </p:cNvPr>
            <p:cNvSpPr/>
            <p:nvPr/>
          </p:nvSpPr>
          <p:spPr bwMode="auto">
            <a:xfrm>
              <a:off x="2932667" y="1979614"/>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52" name="Oval 51">
              <a:extLst>
                <a:ext uri="{FF2B5EF4-FFF2-40B4-BE49-F238E27FC236}">
                  <a16:creationId xmlns:a16="http://schemas.microsoft.com/office/drawing/2014/main" id="{E207B628-2DFF-4E80-B5E2-8D29FA45AAF7}"/>
                </a:ext>
              </a:extLst>
            </p:cNvPr>
            <p:cNvSpPr/>
            <p:nvPr/>
          </p:nvSpPr>
          <p:spPr bwMode="auto">
            <a:xfrm>
              <a:off x="2935048" y="2374901"/>
              <a:ext cx="57151"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74" name="Rectangle 73">
              <a:extLst>
                <a:ext uri="{FF2B5EF4-FFF2-40B4-BE49-F238E27FC236}">
                  <a16:creationId xmlns:a16="http://schemas.microsoft.com/office/drawing/2014/main" id="{DD297AAB-56F9-4F1E-85CC-31F10A918AC3}"/>
                </a:ext>
              </a:extLst>
            </p:cNvPr>
            <p:cNvSpPr/>
            <p:nvPr/>
          </p:nvSpPr>
          <p:spPr>
            <a:xfrm>
              <a:off x="1622040" y="1167884"/>
              <a:ext cx="784189" cy="307777"/>
            </a:xfrm>
            <a:prstGeom prst="rect">
              <a:avLst/>
            </a:prstGeom>
          </p:spPr>
          <p:txBody>
            <a:bodyPr wrap="none">
              <a:spAutoFit/>
            </a:bodyPr>
            <a:lstStyle/>
            <a:p>
              <a:r>
                <a:rPr lang="en-US" sz="1400" dirty="0" err="1">
                  <a:solidFill>
                    <a:srgbClr val="000000"/>
                  </a:solidFill>
                  <a:latin typeface="Times New Roman" panose="02020603050405020304" pitchFamily="18" charset="0"/>
                  <a:cs typeface="Times New Roman" panose="02020603050405020304" pitchFamily="18" charset="0"/>
                </a:rPr>
                <a:t>Vsource</a:t>
              </a:r>
              <a:endParaRPr lang="en-US" sz="1400" dirty="0"/>
            </a:p>
          </p:txBody>
        </p:sp>
        <p:sp>
          <p:nvSpPr>
            <p:cNvPr id="75" name="Rectangle 74">
              <a:extLst>
                <a:ext uri="{FF2B5EF4-FFF2-40B4-BE49-F238E27FC236}">
                  <a16:creationId xmlns:a16="http://schemas.microsoft.com/office/drawing/2014/main" id="{7665FC4F-0608-4043-8FE1-418A82DC97A3}"/>
                </a:ext>
              </a:extLst>
            </p:cNvPr>
            <p:cNvSpPr/>
            <p:nvPr/>
          </p:nvSpPr>
          <p:spPr>
            <a:xfrm>
              <a:off x="2668202" y="1128197"/>
              <a:ext cx="538930"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Bus k</a:t>
              </a:r>
              <a:endParaRPr lang="en-US" sz="1200" dirty="0"/>
            </a:p>
          </p:txBody>
        </p:sp>
        <p:sp>
          <p:nvSpPr>
            <p:cNvPr id="76" name="Rectangle 75">
              <a:extLst>
                <a:ext uri="{FF2B5EF4-FFF2-40B4-BE49-F238E27FC236}">
                  <a16:creationId xmlns:a16="http://schemas.microsoft.com/office/drawing/2014/main" id="{ABC36BBB-FDD6-4324-9F29-45726DE0DE2E}"/>
                </a:ext>
              </a:extLst>
            </p:cNvPr>
            <p:cNvSpPr/>
            <p:nvPr/>
          </p:nvSpPr>
          <p:spPr>
            <a:xfrm>
              <a:off x="4738933" y="1126609"/>
              <a:ext cx="582211"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Bus m</a:t>
              </a:r>
              <a:endParaRPr lang="en-US" sz="1200" dirty="0"/>
            </a:p>
          </p:txBody>
        </p:sp>
        <p:sp>
          <p:nvSpPr>
            <p:cNvPr id="77" name="Rectangle 76">
              <a:extLst>
                <a:ext uri="{FF2B5EF4-FFF2-40B4-BE49-F238E27FC236}">
                  <a16:creationId xmlns:a16="http://schemas.microsoft.com/office/drawing/2014/main" id="{CA56A3BD-7448-433A-96CF-62D3E465F785}"/>
                </a:ext>
              </a:extLst>
            </p:cNvPr>
            <p:cNvSpPr/>
            <p:nvPr/>
          </p:nvSpPr>
          <p:spPr>
            <a:xfrm>
              <a:off x="6682351" y="1136134"/>
              <a:ext cx="538930"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Bus n</a:t>
              </a:r>
              <a:endParaRPr lang="en-US" sz="1200" dirty="0"/>
            </a:p>
          </p:txBody>
        </p:sp>
        <p:sp>
          <p:nvSpPr>
            <p:cNvPr id="85" name="Rectangle 84">
              <a:extLst>
                <a:ext uri="{FF2B5EF4-FFF2-40B4-BE49-F238E27FC236}">
                  <a16:creationId xmlns:a16="http://schemas.microsoft.com/office/drawing/2014/main" id="{1D1D8376-B6F1-426B-81B1-739983723A77}"/>
                </a:ext>
              </a:extLst>
            </p:cNvPr>
            <p:cNvSpPr/>
            <p:nvPr/>
          </p:nvSpPr>
          <p:spPr>
            <a:xfrm>
              <a:off x="2831057" y="1590159"/>
              <a:ext cx="255198" cy="261610"/>
            </a:xfrm>
            <a:prstGeom prst="rect">
              <a:avLst/>
            </a:prstGeom>
          </p:spPr>
          <p:txBody>
            <a:bodyPr wrap="none">
              <a:spAutoFit/>
            </a:bodyPr>
            <a:lstStyle/>
            <a:p>
              <a:r>
                <a:rPr lang="en-US" sz="1100" dirty="0">
                  <a:solidFill>
                    <a:srgbClr val="000000"/>
                  </a:solidFill>
                  <a:latin typeface="Times New Roman" panose="02020603050405020304" pitchFamily="18" charset="0"/>
                  <a:cs typeface="Times New Roman" panose="02020603050405020304" pitchFamily="18" charset="0"/>
                </a:rPr>
                <a:t>1</a:t>
              </a:r>
              <a:endParaRPr lang="en-US" sz="1100" dirty="0"/>
            </a:p>
          </p:txBody>
        </p:sp>
        <p:sp>
          <p:nvSpPr>
            <p:cNvPr id="86" name="Rectangle 85">
              <a:extLst>
                <a:ext uri="{FF2B5EF4-FFF2-40B4-BE49-F238E27FC236}">
                  <a16:creationId xmlns:a16="http://schemas.microsoft.com/office/drawing/2014/main" id="{071C725F-EAF2-4AD5-AED9-CD6B8D3A5625}"/>
                </a:ext>
              </a:extLst>
            </p:cNvPr>
            <p:cNvSpPr/>
            <p:nvPr/>
          </p:nvSpPr>
          <p:spPr>
            <a:xfrm>
              <a:off x="2831057" y="1994971"/>
              <a:ext cx="255198" cy="261610"/>
            </a:xfrm>
            <a:prstGeom prst="rect">
              <a:avLst/>
            </a:prstGeom>
          </p:spPr>
          <p:txBody>
            <a:bodyPr wrap="none">
              <a:spAutoFit/>
            </a:bodyPr>
            <a:lstStyle/>
            <a:p>
              <a:r>
                <a:rPr lang="en-US" sz="1100" dirty="0">
                  <a:solidFill>
                    <a:srgbClr val="000000"/>
                  </a:solidFill>
                  <a:latin typeface="Times New Roman" panose="02020603050405020304" pitchFamily="18" charset="0"/>
                  <a:cs typeface="Times New Roman" panose="02020603050405020304" pitchFamily="18" charset="0"/>
                </a:rPr>
                <a:t>2</a:t>
              </a:r>
              <a:endParaRPr lang="en-US" sz="1100" dirty="0"/>
            </a:p>
          </p:txBody>
        </p:sp>
        <p:sp>
          <p:nvSpPr>
            <p:cNvPr id="87" name="Rectangle 86">
              <a:extLst>
                <a:ext uri="{FF2B5EF4-FFF2-40B4-BE49-F238E27FC236}">
                  <a16:creationId xmlns:a16="http://schemas.microsoft.com/office/drawing/2014/main" id="{3E5DE84A-9466-4D81-83E0-9F811848FAE0}"/>
                </a:ext>
              </a:extLst>
            </p:cNvPr>
            <p:cNvSpPr/>
            <p:nvPr/>
          </p:nvSpPr>
          <p:spPr>
            <a:xfrm>
              <a:off x="2835819" y="2390259"/>
              <a:ext cx="255198" cy="261610"/>
            </a:xfrm>
            <a:prstGeom prst="rect">
              <a:avLst/>
            </a:prstGeom>
          </p:spPr>
          <p:txBody>
            <a:bodyPr wrap="none">
              <a:spAutoFit/>
            </a:bodyPr>
            <a:lstStyle/>
            <a:p>
              <a:r>
                <a:rPr lang="en-US" sz="1100" dirty="0">
                  <a:solidFill>
                    <a:srgbClr val="000000"/>
                  </a:solidFill>
                  <a:latin typeface="Times New Roman" panose="02020603050405020304" pitchFamily="18" charset="0"/>
                  <a:cs typeface="Times New Roman" panose="02020603050405020304" pitchFamily="18" charset="0"/>
                </a:rPr>
                <a:t>3</a:t>
              </a:r>
              <a:endParaRPr lang="en-US" sz="1100" dirty="0"/>
            </a:p>
          </p:txBody>
        </p:sp>
        <p:sp>
          <p:nvSpPr>
            <p:cNvPr id="88" name="Rectangle 87">
              <a:extLst>
                <a:ext uri="{FF2B5EF4-FFF2-40B4-BE49-F238E27FC236}">
                  <a16:creationId xmlns:a16="http://schemas.microsoft.com/office/drawing/2014/main" id="{E07C74E3-34C9-414D-9613-584887678816}"/>
                </a:ext>
              </a:extLst>
            </p:cNvPr>
            <p:cNvSpPr/>
            <p:nvPr/>
          </p:nvSpPr>
          <p:spPr bwMode="auto">
            <a:xfrm>
              <a:off x="4779331" y="1424780"/>
              <a:ext cx="466724" cy="122158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89" name="Oval 88">
              <a:extLst>
                <a:ext uri="{FF2B5EF4-FFF2-40B4-BE49-F238E27FC236}">
                  <a16:creationId xmlns:a16="http://schemas.microsoft.com/office/drawing/2014/main" id="{8C7F47E2-1BB5-46FD-8CD0-9089E5DFF52D}"/>
                </a:ext>
              </a:extLst>
            </p:cNvPr>
            <p:cNvSpPr/>
            <p:nvPr/>
          </p:nvSpPr>
          <p:spPr bwMode="auto">
            <a:xfrm>
              <a:off x="4975780" y="1584326"/>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90" name="Oval 89">
              <a:extLst>
                <a:ext uri="{FF2B5EF4-FFF2-40B4-BE49-F238E27FC236}">
                  <a16:creationId xmlns:a16="http://schemas.microsoft.com/office/drawing/2014/main" id="{CA5ECBF0-4E1B-4B53-B24D-CBD04B04CC51}"/>
                </a:ext>
              </a:extLst>
            </p:cNvPr>
            <p:cNvSpPr/>
            <p:nvPr/>
          </p:nvSpPr>
          <p:spPr bwMode="auto">
            <a:xfrm>
              <a:off x="4975780" y="1979614"/>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91" name="Oval 90">
              <a:extLst>
                <a:ext uri="{FF2B5EF4-FFF2-40B4-BE49-F238E27FC236}">
                  <a16:creationId xmlns:a16="http://schemas.microsoft.com/office/drawing/2014/main" id="{FF0E6FCE-AFD0-49F2-A665-C65DEBE026C9}"/>
                </a:ext>
              </a:extLst>
            </p:cNvPr>
            <p:cNvSpPr/>
            <p:nvPr/>
          </p:nvSpPr>
          <p:spPr bwMode="auto">
            <a:xfrm>
              <a:off x="4978161" y="2374901"/>
              <a:ext cx="57151"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92" name="Rectangle 91">
              <a:extLst>
                <a:ext uri="{FF2B5EF4-FFF2-40B4-BE49-F238E27FC236}">
                  <a16:creationId xmlns:a16="http://schemas.microsoft.com/office/drawing/2014/main" id="{B320024F-DDB8-49F2-86ED-44C85654F16E}"/>
                </a:ext>
              </a:extLst>
            </p:cNvPr>
            <p:cNvSpPr/>
            <p:nvPr/>
          </p:nvSpPr>
          <p:spPr>
            <a:xfrm>
              <a:off x="4874170" y="1590159"/>
              <a:ext cx="255198" cy="261610"/>
            </a:xfrm>
            <a:prstGeom prst="rect">
              <a:avLst/>
            </a:prstGeom>
          </p:spPr>
          <p:txBody>
            <a:bodyPr wrap="none">
              <a:spAutoFit/>
            </a:bodyPr>
            <a:lstStyle/>
            <a:p>
              <a:r>
                <a:rPr lang="en-US" sz="1100" dirty="0">
                  <a:solidFill>
                    <a:srgbClr val="000000"/>
                  </a:solidFill>
                  <a:latin typeface="Times New Roman" panose="02020603050405020304" pitchFamily="18" charset="0"/>
                  <a:cs typeface="Times New Roman" panose="02020603050405020304" pitchFamily="18" charset="0"/>
                </a:rPr>
                <a:t>1</a:t>
              </a:r>
              <a:endParaRPr lang="en-US" sz="1100" dirty="0"/>
            </a:p>
          </p:txBody>
        </p:sp>
        <p:sp>
          <p:nvSpPr>
            <p:cNvPr id="93" name="Rectangle 92">
              <a:extLst>
                <a:ext uri="{FF2B5EF4-FFF2-40B4-BE49-F238E27FC236}">
                  <a16:creationId xmlns:a16="http://schemas.microsoft.com/office/drawing/2014/main" id="{0BA96915-89F6-47E6-836D-84BA3A5614B8}"/>
                </a:ext>
              </a:extLst>
            </p:cNvPr>
            <p:cNvSpPr/>
            <p:nvPr/>
          </p:nvSpPr>
          <p:spPr>
            <a:xfrm>
              <a:off x="4874170" y="1994971"/>
              <a:ext cx="255198" cy="261610"/>
            </a:xfrm>
            <a:prstGeom prst="rect">
              <a:avLst/>
            </a:prstGeom>
          </p:spPr>
          <p:txBody>
            <a:bodyPr wrap="none">
              <a:spAutoFit/>
            </a:bodyPr>
            <a:lstStyle/>
            <a:p>
              <a:r>
                <a:rPr lang="en-US" sz="1100" dirty="0">
                  <a:solidFill>
                    <a:srgbClr val="000000"/>
                  </a:solidFill>
                  <a:latin typeface="Times New Roman" panose="02020603050405020304" pitchFamily="18" charset="0"/>
                  <a:cs typeface="Times New Roman" panose="02020603050405020304" pitchFamily="18" charset="0"/>
                </a:rPr>
                <a:t>2</a:t>
              </a:r>
              <a:endParaRPr lang="en-US" sz="1100" dirty="0"/>
            </a:p>
          </p:txBody>
        </p:sp>
        <p:sp>
          <p:nvSpPr>
            <p:cNvPr id="94" name="Rectangle 93">
              <a:extLst>
                <a:ext uri="{FF2B5EF4-FFF2-40B4-BE49-F238E27FC236}">
                  <a16:creationId xmlns:a16="http://schemas.microsoft.com/office/drawing/2014/main" id="{E706E0FF-06FA-4D44-BD0D-6FFF1FF1EF91}"/>
                </a:ext>
              </a:extLst>
            </p:cNvPr>
            <p:cNvSpPr/>
            <p:nvPr/>
          </p:nvSpPr>
          <p:spPr>
            <a:xfrm>
              <a:off x="4878932" y="2390259"/>
              <a:ext cx="255198" cy="261610"/>
            </a:xfrm>
            <a:prstGeom prst="rect">
              <a:avLst/>
            </a:prstGeom>
          </p:spPr>
          <p:txBody>
            <a:bodyPr wrap="none">
              <a:spAutoFit/>
            </a:bodyPr>
            <a:lstStyle/>
            <a:p>
              <a:r>
                <a:rPr lang="en-US" sz="1100" dirty="0">
                  <a:solidFill>
                    <a:srgbClr val="000000"/>
                  </a:solidFill>
                  <a:latin typeface="Times New Roman" panose="02020603050405020304" pitchFamily="18" charset="0"/>
                  <a:cs typeface="Times New Roman" panose="02020603050405020304" pitchFamily="18" charset="0"/>
                </a:rPr>
                <a:t>3</a:t>
              </a:r>
              <a:endParaRPr lang="en-US" sz="1100" dirty="0"/>
            </a:p>
          </p:txBody>
        </p:sp>
        <p:cxnSp>
          <p:nvCxnSpPr>
            <p:cNvPr id="55" name="Straight Connector 54">
              <a:extLst>
                <a:ext uri="{FF2B5EF4-FFF2-40B4-BE49-F238E27FC236}">
                  <a16:creationId xmlns:a16="http://schemas.microsoft.com/office/drawing/2014/main" id="{048808A3-DF21-4E07-BC1D-B308E4B15770}"/>
                </a:ext>
              </a:extLst>
            </p:cNvPr>
            <p:cNvCxnSpPr>
              <a:cxnSpLocks/>
            </p:cNvCxnSpPr>
            <p:nvPr/>
          </p:nvCxnSpPr>
          <p:spPr bwMode="auto">
            <a:xfrm flipH="1">
              <a:off x="2995366" y="1615281"/>
              <a:ext cx="1979224"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83049C1F-9373-4A97-964F-851643F4E78A}"/>
                </a:ext>
              </a:extLst>
            </p:cNvPr>
            <p:cNvCxnSpPr>
              <a:cxnSpLocks/>
            </p:cNvCxnSpPr>
            <p:nvPr/>
          </p:nvCxnSpPr>
          <p:spPr bwMode="auto">
            <a:xfrm flipH="1">
              <a:off x="2995365" y="2012951"/>
              <a:ext cx="1974463"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04D76247-9861-45E5-A38F-7E88B8EEC729}"/>
                </a:ext>
              </a:extLst>
            </p:cNvPr>
            <p:cNvCxnSpPr>
              <a:cxnSpLocks/>
            </p:cNvCxnSpPr>
            <p:nvPr/>
          </p:nvCxnSpPr>
          <p:spPr bwMode="auto">
            <a:xfrm flipH="1">
              <a:off x="2995364" y="2410619"/>
              <a:ext cx="1979226"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95" name="Rectangle 94">
              <a:extLst>
                <a:ext uri="{FF2B5EF4-FFF2-40B4-BE49-F238E27FC236}">
                  <a16:creationId xmlns:a16="http://schemas.microsoft.com/office/drawing/2014/main" id="{D1AA5CCD-10B9-4A3F-B543-582DFB787CC6}"/>
                </a:ext>
              </a:extLst>
            </p:cNvPr>
            <p:cNvSpPr/>
            <p:nvPr/>
          </p:nvSpPr>
          <p:spPr bwMode="auto">
            <a:xfrm>
              <a:off x="6779581" y="1424780"/>
              <a:ext cx="466724" cy="122158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96" name="Oval 95">
              <a:extLst>
                <a:ext uri="{FF2B5EF4-FFF2-40B4-BE49-F238E27FC236}">
                  <a16:creationId xmlns:a16="http://schemas.microsoft.com/office/drawing/2014/main" id="{A54A66C2-CE9A-47D9-8766-BCA18870F246}"/>
                </a:ext>
              </a:extLst>
            </p:cNvPr>
            <p:cNvSpPr/>
            <p:nvPr/>
          </p:nvSpPr>
          <p:spPr bwMode="auto">
            <a:xfrm>
              <a:off x="6971267" y="1584326"/>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97" name="Oval 96">
              <a:extLst>
                <a:ext uri="{FF2B5EF4-FFF2-40B4-BE49-F238E27FC236}">
                  <a16:creationId xmlns:a16="http://schemas.microsoft.com/office/drawing/2014/main" id="{7B4E10F6-732E-4A96-AC20-CDDB7D0C5504}"/>
                </a:ext>
              </a:extLst>
            </p:cNvPr>
            <p:cNvSpPr/>
            <p:nvPr/>
          </p:nvSpPr>
          <p:spPr bwMode="auto">
            <a:xfrm>
              <a:off x="6976030" y="1979614"/>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98" name="Oval 97">
              <a:extLst>
                <a:ext uri="{FF2B5EF4-FFF2-40B4-BE49-F238E27FC236}">
                  <a16:creationId xmlns:a16="http://schemas.microsoft.com/office/drawing/2014/main" id="{AC551825-289A-40A6-B16C-A7611F8FB6CA}"/>
                </a:ext>
              </a:extLst>
            </p:cNvPr>
            <p:cNvSpPr/>
            <p:nvPr/>
          </p:nvSpPr>
          <p:spPr bwMode="auto">
            <a:xfrm>
              <a:off x="6978411" y="2374901"/>
              <a:ext cx="57151"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99" name="Rectangle 98">
              <a:extLst>
                <a:ext uri="{FF2B5EF4-FFF2-40B4-BE49-F238E27FC236}">
                  <a16:creationId xmlns:a16="http://schemas.microsoft.com/office/drawing/2014/main" id="{355986AB-5269-4290-ADEA-152F7F2A7A1F}"/>
                </a:ext>
              </a:extLst>
            </p:cNvPr>
            <p:cNvSpPr/>
            <p:nvPr/>
          </p:nvSpPr>
          <p:spPr>
            <a:xfrm>
              <a:off x="6874420" y="1590159"/>
              <a:ext cx="255198" cy="261610"/>
            </a:xfrm>
            <a:prstGeom prst="rect">
              <a:avLst/>
            </a:prstGeom>
          </p:spPr>
          <p:txBody>
            <a:bodyPr wrap="none">
              <a:spAutoFit/>
            </a:bodyPr>
            <a:lstStyle/>
            <a:p>
              <a:r>
                <a:rPr lang="en-US" sz="1100" dirty="0">
                  <a:solidFill>
                    <a:srgbClr val="000000"/>
                  </a:solidFill>
                  <a:latin typeface="Times New Roman" panose="02020603050405020304" pitchFamily="18" charset="0"/>
                  <a:cs typeface="Times New Roman" panose="02020603050405020304" pitchFamily="18" charset="0"/>
                </a:rPr>
                <a:t>1</a:t>
              </a:r>
              <a:endParaRPr lang="en-US" sz="1100" dirty="0"/>
            </a:p>
          </p:txBody>
        </p:sp>
        <p:sp>
          <p:nvSpPr>
            <p:cNvPr id="100" name="Rectangle 99">
              <a:extLst>
                <a:ext uri="{FF2B5EF4-FFF2-40B4-BE49-F238E27FC236}">
                  <a16:creationId xmlns:a16="http://schemas.microsoft.com/office/drawing/2014/main" id="{0F16EDE9-72DB-40E8-8C4D-F617FC4E4016}"/>
                </a:ext>
              </a:extLst>
            </p:cNvPr>
            <p:cNvSpPr/>
            <p:nvPr/>
          </p:nvSpPr>
          <p:spPr>
            <a:xfrm>
              <a:off x="6874420" y="1994971"/>
              <a:ext cx="255198" cy="261610"/>
            </a:xfrm>
            <a:prstGeom prst="rect">
              <a:avLst/>
            </a:prstGeom>
          </p:spPr>
          <p:txBody>
            <a:bodyPr wrap="none">
              <a:spAutoFit/>
            </a:bodyPr>
            <a:lstStyle/>
            <a:p>
              <a:r>
                <a:rPr lang="en-US" sz="1100" dirty="0">
                  <a:solidFill>
                    <a:srgbClr val="000000"/>
                  </a:solidFill>
                  <a:latin typeface="Times New Roman" panose="02020603050405020304" pitchFamily="18" charset="0"/>
                  <a:cs typeface="Times New Roman" panose="02020603050405020304" pitchFamily="18" charset="0"/>
                </a:rPr>
                <a:t>2</a:t>
              </a:r>
              <a:endParaRPr lang="en-US" sz="1100" dirty="0"/>
            </a:p>
          </p:txBody>
        </p:sp>
        <p:sp>
          <p:nvSpPr>
            <p:cNvPr id="101" name="Rectangle 100">
              <a:extLst>
                <a:ext uri="{FF2B5EF4-FFF2-40B4-BE49-F238E27FC236}">
                  <a16:creationId xmlns:a16="http://schemas.microsoft.com/office/drawing/2014/main" id="{02811537-0A71-4032-A15B-131C7FDC248B}"/>
                </a:ext>
              </a:extLst>
            </p:cNvPr>
            <p:cNvSpPr/>
            <p:nvPr/>
          </p:nvSpPr>
          <p:spPr>
            <a:xfrm>
              <a:off x="6879182" y="2390259"/>
              <a:ext cx="255198" cy="261610"/>
            </a:xfrm>
            <a:prstGeom prst="rect">
              <a:avLst/>
            </a:prstGeom>
          </p:spPr>
          <p:txBody>
            <a:bodyPr wrap="none">
              <a:spAutoFit/>
            </a:bodyPr>
            <a:lstStyle/>
            <a:p>
              <a:r>
                <a:rPr lang="en-US" sz="1100" dirty="0">
                  <a:solidFill>
                    <a:srgbClr val="000000"/>
                  </a:solidFill>
                  <a:latin typeface="Times New Roman" panose="02020603050405020304" pitchFamily="18" charset="0"/>
                  <a:cs typeface="Times New Roman" panose="02020603050405020304" pitchFamily="18" charset="0"/>
                </a:rPr>
                <a:t>3</a:t>
              </a:r>
              <a:endParaRPr lang="en-US" sz="1100" dirty="0"/>
            </a:p>
          </p:txBody>
        </p:sp>
        <p:cxnSp>
          <p:nvCxnSpPr>
            <p:cNvPr id="67" name="Straight Connector 66">
              <a:extLst>
                <a:ext uri="{FF2B5EF4-FFF2-40B4-BE49-F238E27FC236}">
                  <a16:creationId xmlns:a16="http://schemas.microsoft.com/office/drawing/2014/main" id="{C9785D81-EBC0-4FFE-B041-FDCE537DD64C}"/>
                </a:ext>
              </a:extLst>
            </p:cNvPr>
            <p:cNvCxnSpPr>
              <a:cxnSpLocks/>
            </p:cNvCxnSpPr>
            <p:nvPr/>
          </p:nvCxnSpPr>
          <p:spPr bwMode="auto">
            <a:xfrm flipH="1">
              <a:off x="5035140" y="1615282"/>
              <a:ext cx="1930175" cy="0"/>
            </a:xfrm>
            <a:prstGeom prst="line">
              <a:avLst/>
            </a:prstGeom>
            <a:solidFill>
              <a:schemeClr val="accent1"/>
            </a:solidFill>
            <a:ln w="9525" cap="flat" cmpd="sng" algn="ctr">
              <a:solidFill>
                <a:srgbClr val="0070C0"/>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90F87144-BE7E-4CF7-95BB-1FDE9961BF3C}"/>
                </a:ext>
              </a:extLst>
            </p:cNvPr>
            <p:cNvCxnSpPr>
              <a:cxnSpLocks/>
            </p:cNvCxnSpPr>
            <p:nvPr/>
          </p:nvCxnSpPr>
          <p:spPr bwMode="auto">
            <a:xfrm flipH="1">
              <a:off x="5035140" y="2011363"/>
              <a:ext cx="1941844" cy="1589"/>
            </a:xfrm>
            <a:prstGeom prst="line">
              <a:avLst/>
            </a:prstGeom>
            <a:solidFill>
              <a:schemeClr val="accent1"/>
            </a:solidFill>
            <a:ln w="9525" cap="flat" cmpd="sng" algn="ctr">
              <a:solidFill>
                <a:srgbClr val="0070C0"/>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B09D9984-A98F-4973-824F-217E62CFCBD1}"/>
                </a:ext>
              </a:extLst>
            </p:cNvPr>
            <p:cNvCxnSpPr>
              <a:cxnSpLocks/>
            </p:cNvCxnSpPr>
            <p:nvPr/>
          </p:nvCxnSpPr>
          <p:spPr bwMode="auto">
            <a:xfrm flipH="1">
              <a:off x="5035139" y="2406650"/>
              <a:ext cx="1944226" cy="3970"/>
            </a:xfrm>
            <a:prstGeom prst="line">
              <a:avLst/>
            </a:prstGeom>
            <a:solidFill>
              <a:schemeClr val="accent1"/>
            </a:solidFill>
            <a:ln w="9525" cap="flat" cmpd="sng" algn="ctr">
              <a:solidFill>
                <a:srgbClr val="0070C0"/>
              </a:solidFill>
              <a:prstDash val="solid"/>
              <a:round/>
              <a:headEnd type="none" w="med" len="med"/>
              <a:tailEnd type="none" w="med" len="med"/>
            </a:ln>
            <a:effectLst/>
          </p:spPr>
        </p:cxnSp>
        <p:sp>
          <p:nvSpPr>
            <p:cNvPr id="102" name="Rectangle 101">
              <a:extLst>
                <a:ext uri="{FF2B5EF4-FFF2-40B4-BE49-F238E27FC236}">
                  <a16:creationId xmlns:a16="http://schemas.microsoft.com/office/drawing/2014/main" id="{772F75C5-E3B9-4AB6-B21A-C5EB2AB99569}"/>
                </a:ext>
              </a:extLst>
            </p:cNvPr>
            <p:cNvSpPr/>
            <p:nvPr/>
          </p:nvSpPr>
          <p:spPr>
            <a:xfrm>
              <a:off x="3646103" y="1348859"/>
              <a:ext cx="583814"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Line 1</a:t>
              </a:r>
              <a:endParaRPr lang="en-US" sz="1200" dirty="0"/>
            </a:p>
          </p:txBody>
        </p:sp>
        <p:sp>
          <p:nvSpPr>
            <p:cNvPr id="103" name="Rectangle 102">
              <a:extLst>
                <a:ext uri="{FF2B5EF4-FFF2-40B4-BE49-F238E27FC236}">
                  <a16:creationId xmlns:a16="http://schemas.microsoft.com/office/drawing/2014/main" id="{2EF28098-FC8B-47F7-B506-7E4BE3ACEEA0}"/>
                </a:ext>
              </a:extLst>
            </p:cNvPr>
            <p:cNvSpPr/>
            <p:nvPr/>
          </p:nvSpPr>
          <p:spPr>
            <a:xfrm>
              <a:off x="5798753" y="1344096"/>
              <a:ext cx="583814"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Line 2</a:t>
              </a:r>
              <a:endParaRPr lang="en-US" sz="1200" dirty="0"/>
            </a:p>
          </p:txBody>
        </p:sp>
        <p:grpSp>
          <p:nvGrpSpPr>
            <p:cNvPr id="31" name="Group 30">
              <a:extLst>
                <a:ext uri="{FF2B5EF4-FFF2-40B4-BE49-F238E27FC236}">
                  <a16:creationId xmlns:a16="http://schemas.microsoft.com/office/drawing/2014/main" id="{53EAFB68-4AEE-4CE7-9A90-83123FB8E0DA}"/>
                </a:ext>
              </a:extLst>
            </p:cNvPr>
            <p:cNvGrpSpPr/>
            <p:nvPr/>
          </p:nvGrpSpPr>
          <p:grpSpPr>
            <a:xfrm>
              <a:off x="7031832" y="1559633"/>
              <a:ext cx="1035608" cy="1251035"/>
              <a:chOff x="7246131" y="1478671"/>
              <a:chExt cx="1035608" cy="1251035"/>
            </a:xfrm>
          </p:grpSpPr>
          <p:sp>
            <p:nvSpPr>
              <p:cNvPr id="124" name="Rectangle 123">
                <a:extLst>
                  <a:ext uri="{FF2B5EF4-FFF2-40B4-BE49-F238E27FC236}">
                    <a16:creationId xmlns:a16="http://schemas.microsoft.com/office/drawing/2014/main" id="{1D9FE544-5E9B-4C7E-86BF-15BCB99BE49C}"/>
                  </a:ext>
                </a:extLst>
              </p:cNvPr>
              <p:cNvSpPr/>
              <p:nvPr/>
            </p:nvSpPr>
            <p:spPr bwMode="auto">
              <a:xfrm>
                <a:off x="7680300" y="1478671"/>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126" name="Straight Connector 125">
                <a:extLst>
                  <a:ext uri="{FF2B5EF4-FFF2-40B4-BE49-F238E27FC236}">
                    <a16:creationId xmlns:a16="http://schemas.microsoft.com/office/drawing/2014/main" id="{EF3B2445-5D26-4BD2-B10A-31A7121AD896}"/>
                  </a:ext>
                </a:extLst>
              </p:cNvPr>
              <p:cNvCxnSpPr>
                <a:cxnSpLocks/>
                <a:stCxn id="124" idx="1"/>
              </p:cNvCxnSpPr>
              <p:nvPr/>
            </p:nvCxnSpPr>
            <p:spPr bwMode="auto">
              <a:xfrm flipH="1">
                <a:off x="7246131" y="1531937"/>
                <a:ext cx="43416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8" name="Rectangle 127">
                <a:extLst>
                  <a:ext uri="{FF2B5EF4-FFF2-40B4-BE49-F238E27FC236}">
                    <a16:creationId xmlns:a16="http://schemas.microsoft.com/office/drawing/2014/main" id="{C897DA3F-62A5-41D6-9098-10A9550791A3}"/>
                  </a:ext>
                </a:extLst>
              </p:cNvPr>
              <p:cNvSpPr/>
              <p:nvPr/>
            </p:nvSpPr>
            <p:spPr bwMode="auto">
              <a:xfrm>
                <a:off x="7680300" y="1876340"/>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130" name="Straight Connector 129">
                <a:extLst>
                  <a:ext uri="{FF2B5EF4-FFF2-40B4-BE49-F238E27FC236}">
                    <a16:creationId xmlns:a16="http://schemas.microsoft.com/office/drawing/2014/main" id="{052312F6-459B-45ED-A190-AA879AA54647}"/>
                  </a:ext>
                </a:extLst>
              </p:cNvPr>
              <p:cNvCxnSpPr>
                <a:cxnSpLocks/>
                <a:endCxn id="128" idx="1"/>
              </p:cNvCxnSpPr>
              <p:nvPr/>
            </p:nvCxnSpPr>
            <p:spPr bwMode="auto">
              <a:xfrm>
                <a:off x="7258037" y="1929606"/>
                <a:ext cx="42226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2" name="Rectangle 131">
                <a:extLst>
                  <a:ext uri="{FF2B5EF4-FFF2-40B4-BE49-F238E27FC236}">
                    <a16:creationId xmlns:a16="http://schemas.microsoft.com/office/drawing/2014/main" id="{FED4E61C-DD0A-4EFD-B757-1755C9DF1E9D}"/>
                  </a:ext>
                </a:extLst>
              </p:cNvPr>
              <p:cNvSpPr/>
              <p:nvPr/>
            </p:nvSpPr>
            <p:spPr bwMode="auto">
              <a:xfrm>
                <a:off x="7680300" y="2274009"/>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136" name="Straight Connector 135">
                <a:extLst>
                  <a:ext uri="{FF2B5EF4-FFF2-40B4-BE49-F238E27FC236}">
                    <a16:creationId xmlns:a16="http://schemas.microsoft.com/office/drawing/2014/main" id="{BE1A1BBE-30B6-4FCD-8AC5-D8F82825F50F}"/>
                  </a:ext>
                </a:extLst>
              </p:cNvPr>
              <p:cNvCxnSpPr>
                <a:cxnSpLocks/>
                <a:stCxn id="132" idx="1"/>
              </p:cNvCxnSpPr>
              <p:nvPr/>
            </p:nvCxnSpPr>
            <p:spPr bwMode="auto">
              <a:xfrm flipH="1">
                <a:off x="7253275" y="2327275"/>
                <a:ext cx="42702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8" name="Straight Connector 137">
                <a:extLst>
                  <a:ext uri="{FF2B5EF4-FFF2-40B4-BE49-F238E27FC236}">
                    <a16:creationId xmlns:a16="http://schemas.microsoft.com/office/drawing/2014/main" id="{791D3AD7-356F-4205-8A2E-DB3300D35647}"/>
                  </a:ext>
                </a:extLst>
              </p:cNvPr>
              <p:cNvCxnSpPr>
                <a:cxnSpLocks/>
              </p:cNvCxnSpPr>
              <p:nvPr/>
            </p:nvCxnSpPr>
            <p:spPr bwMode="auto">
              <a:xfrm flipH="1">
                <a:off x="7955508" y="1934368"/>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9" name="Straight Connector 138">
                <a:extLst>
                  <a:ext uri="{FF2B5EF4-FFF2-40B4-BE49-F238E27FC236}">
                    <a16:creationId xmlns:a16="http://schemas.microsoft.com/office/drawing/2014/main" id="{5A54B63A-4DE1-4DA7-BDDA-15CD612E9C9E}"/>
                  </a:ext>
                </a:extLst>
              </p:cNvPr>
              <p:cNvCxnSpPr>
                <a:cxnSpLocks/>
              </p:cNvCxnSpPr>
              <p:nvPr/>
            </p:nvCxnSpPr>
            <p:spPr bwMode="auto">
              <a:xfrm flipH="1">
                <a:off x="7957889" y="2332037"/>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B1DBAD8D-C3AF-4339-BC3D-87C7FE290F0A}"/>
                  </a:ext>
                </a:extLst>
              </p:cNvPr>
              <p:cNvCxnSpPr>
                <a:cxnSpLocks/>
              </p:cNvCxnSpPr>
              <p:nvPr/>
            </p:nvCxnSpPr>
            <p:spPr bwMode="auto">
              <a:xfrm>
                <a:off x="8174583" y="1529555"/>
                <a:ext cx="0" cy="114538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41" name="Group 140">
                <a:extLst>
                  <a:ext uri="{FF2B5EF4-FFF2-40B4-BE49-F238E27FC236}">
                    <a16:creationId xmlns:a16="http://schemas.microsoft.com/office/drawing/2014/main" id="{1DAE100F-A1BE-4C2C-A8BA-F7F94E734E15}"/>
                  </a:ext>
                </a:extLst>
              </p:cNvPr>
              <p:cNvGrpSpPr/>
              <p:nvPr/>
            </p:nvGrpSpPr>
            <p:grpSpPr>
              <a:xfrm>
                <a:off x="8048376" y="2677319"/>
                <a:ext cx="233363" cy="52387"/>
                <a:chOff x="1473994" y="2859882"/>
                <a:chExt cx="233363" cy="52387"/>
              </a:xfrm>
            </p:grpSpPr>
            <p:cxnSp>
              <p:nvCxnSpPr>
                <p:cNvPr id="142" name="Straight Connector 141">
                  <a:extLst>
                    <a:ext uri="{FF2B5EF4-FFF2-40B4-BE49-F238E27FC236}">
                      <a16:creationId xmlns:a16="http://schemas.microsoft.com/office/drawing/2014/main" id="{EC9D0BE1-CFB2-4758-9168-8BF5105B6F0F}"/>
                    </a:ext>
                  </a:extLst>
                </p:cNvPr>
                <p:cNvCxnSpPr>
                  <a:cxnSpLocks/>
                </p:cNvCxnSpPr>
                <p:nvPr/>
              </p:nvCxnSpPr>
              <p:spPr bwMode="auto">
                <a:xfrm flipH="1">
                  <a:off x="1473994" y="28598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id="{D7965D30-922F-4714-8581-E8107708E90F}"/>
                    </a:ext>
                  </a:extLst>
                </p:cNvPr>
                <p:cNvCxnSpPr>
                  <a:cxnSpLocks/>
                </p:cNvCxnSpPr>
                <p:nvPr/>
              </p:nvCxnSpPr>
              <p:spPr bwMode="auto">
                <a:xfrm>
                  <a:off x="1643063"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4" name="Straight Connector 143">
                  <a:extLst>
                    <a:ext uri="{FF2B5EF4-FFF2-40B4-BE49-F238E27FC236}">
                      <a16:creationId xmlns:a16="http://schemas.microsoft.com/office/drawing/2014/main" id="{93BA4A14-5DF0-4CE6-B107-8AFACF5DDF96}"/>
                    </a:ext>
                  </a:extLst>
                </p:cNvPr>
                <p:cNvCxnSpPr>
                  <a:cxnSpLocks/>
                </p:cNvCxnSpPr>
                <p:nvPr/>
              </p:nvCxnSpPr>
              <p:spPr bwMode="auto">
                <a:xfrm>
                  <a:off x="1593057"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5" name="Straight Connector 144">
                  <a:extLst>
                    <a:ext uri="{FF2B5EF4-FFF2-40B4-BE49-F238E27FC236}">
                      <a16:creationId xmlns:a16="http://schemas.microsoft.com/office/drawing/2014/main" id="{AC9F6AA4-AE60-42E1-9F3B-4AE075AFC38B}"/>
                    </a:ext>
                  </a:extLst>
                </p:cNvPr>
                <p:cNvCxnSpPr>
                  <a:cxnSpLocks/>
                </p:cNvCxnSpPr>
                <p:nvPr/>
              </p:nvCxnSpPr>
              <p:spPr bwMode="auto">
                <a:xfrm>
                  <a:off x="1543051"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id="{5A5AF7DA-5B4F-4C64-AD7B-6C01D6BBB3DF}"/>
                    </a:ext>
                  </a:extLst>
                </p:cNvPr>
                <p:cNvCxnSpPr>
                  <a:cxnSpLocks/>
                </p:cNvCxnSpPr>
                <p:nvPr/>
              </p:nvCxnSpPr>
              <p:spPr bwMode="auto">
                <a:xfrm>
                  <a:off x="1493045"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148" name="Straight Connector 147">
                <a:extLst>
                  <a:ext uri="{FF2B5EF4-FFF2-40B4-BE49-F238E27FC236}">
                    <a16:creationId xmlns:a16="http://schemas.microsoft.com/office/drawing/2014/main" id="{36941214-30C6-4316-9645-0181127F3A43}"/>
                  </a:ext>
                </a:extLst>
              </p:cNvPr>
              <p:cNvCxnSpPr>
                <a:cxnSpLocks/>
                <a:endCxn id="124" idx="3"/>
              </p:cNvCxnSpPr>
              <p:nvPr/>
            </p:nvCxnSpPr>
            <p:spPr bwMode="auto">
              <a:xfrm flipH="1">
                <a:off x="7955508" y="1531937"/>
                <a:ext cx="21932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56" name="Rectangle 155">
              <a:extLst>
                <a:ext uri="{FF2B5EF4-FFF2-40B4-BE49-F238E27FC236}">
                  <a16:creationId xmlns:a16="http://schemas.microsoft.com/office/drawing/2014/main" id="{EC7B7031-19BB-4205-B367-FC390337F0BA}"/>
                </a:ext>
              </a:extLst>
            </p:cNvPr>
            <p:cNvSpPr/>
            <p:nvPr/>
          </p:nvSpPr>
          <p:spPr>
            <a:xfrm>
              <a:off x="7310176" y="1238120"/>
              <a:ext cx="1421047" cy="307777"/>
            </a:xfrm>
            <a:prstGeom prst="rect">
              <a:avLst/>
            </a:prstGeom>
          </p:spPr>
          <p:txBody>
            <a:bodyPr wrap="square">
              <a:spAutoFit/>
            </a:bodyPr>
            <a:lstStyle/>
            <a:p>
              <a:r>
                <a:rPr lang="en-US" sz="1400" dirty="0">
                  <a:solidFill>
                    <a:srgbClr val="000000"/>
                  </a:solidFill>
                  <a:latin typeface="Times New Roman" panose="02020603050405020304" pitchFamily="18" charset="0"/>
                  <a:cs typeface="Times New Roman" panose="02020603050405020304" pitchFamily="18" charset="0"/>
                </a:rPr>
                <a:t>Load (const. Z)</a:t>
              </a:r>
              <a:endParaRPr lang="en-US" sz="1400" dirty="0"/>
            </a:p>
          </p:txBody>
        </p:sp>
      </p:grpSp>
      <p:sp>
        <p:nvSpPr>
          <p:cNvPr id="2" name="Rectangle 1">
            <a:extLst>
              <a:ext uri="{FF2B5EF4-FFF2-40B4-BE49-F238E27FC236}">
                <a16:creationId xmlns:a16="http://schemas.microsoft.com/office/drawing/2014/main" id="{2C0643C6-FFAC-493C-9F9B-59409D07973D}"/>
              </a:ext>
            </a:extLst>
          </p:cNvPr>
          <p:cNvSpPr/>
          <p:nvPr/>
        </p:nvSpPr>
        <p:spPr>
          <a:xfrm>
            <a:off x="1121869" y="2934553"/>
            <a:ext cx="7668665" cy="3096232"/>
          </a:xfrm>
          <a:prstGeom prst="rect">
            <a:avLst/>
          </a:prstGeom>
        </p:spPr>
        <p:txBody>
          <a:bodyPr wrap="square">
            <a:spAutoFit/>
          </a:bodyPr>
          <a:lstStyle/>
          <a:p>
            <a:pPr lvl="0" eaLnBrk="0" fontAlgn="base" hangingPunct="0">
              <a:lnSpc>
                <a:spcPct val="120000"/>
              </a:lnSpc>
              <a:spcBef>
                <a:spcPct val="0"/>
              </a:spcBef>
              <a:spcAft>
                <a:spcPct val="0"/>
              </a:spcAft>
              <a:defRPr/>
            </a:pPr>
            <a:r>
              <a:rPr lang="en-US" sz="1600" dirty="0">
                <a:solidFill>
                  <a:srgbClr val="000000"/>
                </a:solidFill>
                <a:latin typeface="Times" charset="0"/>
              </a:rPr>
              <a:t>OpenDSS model:</a:t>
            </a:r>
          </a:p>
          <a:p>
            <a:pPr lvl="1" algn="just" eaLnBrk="0" fontAlgn="base" hangingPunct="0">
              <a:spcBef>
                <a:spcPct val="0"/>
              </a:spcBef>
              <a:spcAft>
                <a:spcPct val="0"/>
              </a:spcAft>
              <a:defRPr/>
            </a:pPr>
            <a:r>
              <a:rPr lang="en-US" sz="1100" dirty="0">
                <a:solidFill>
                  <a:srgbClr val="000000"/>
                </a:solidFill>
                <a:latin typeface="Courier New" panose="02070309020205020404" pitchFamily="49" charset="0"/>
                <a:cs typeface="Courier New" panose="02070309020205020404" pitchFamily="49" charset="0"/>
              </a:rPr>
              <a:t>Clear</a:t>
            </a:r>
          </a:p>
          <a:p>
            <a:pPr lvl="1" algn="just" eaLnBrk="0" fontAlgn="base" hangingPunct="0">
              <a:spcBef>
                <a:spcPct val="0"/>
              </a:spcBef>
              <a:spcAft>
                <a:spcPct val="0"/>
              </a:spcAft>
              <a:defRPr/>
            </a:pPr>
            <a:r>
              <a:rPr lang="en-US" sz="1100" dirty="0">
                <a:solidFill>
                  <a:srgbClr val="000000"/>
                </a:solidFill>
                <a:latin typeface="Courier New" panose="02070309020205020404" pitchFamily="49" charset="0"/>
                <a:cs typeface="Courier New" panose="02070309020205020404" pitchFamily="49" charset="0"/>
              </a:rPr>
              <a:t>//-------------- Define a new circuit --------------------//</a:t>
            </a:r>
          </a:p>
          <a:p>
            <a:pPr lvl="1" algn="just" eaLnBrk="0" fontAlgn="base" hangingPunct="0">
              <a:spcBef>
                <a:spcPct val="0"/>
              </a:spcBef>
              <a:spcAft>
                <a:spcPct val="0"/>
              </a:spcAft>
              <a:defRPr/>
            </a:pPr>
            <a:r>
              <a:rPr lang="en-US" sz="1100" dirty="0">
                <a:solidFill>
                  <a:srgbClr val="000000"/>
                </a:solidFill>
                <a:latin typeface="Courier New" panose="02070309020205020404" pitchFamily="49" charset="0"/>
                <a:cs typeface="Courier New" panose="02070309020205020404" pitchFamily="49" charset="0"/>
              </a:rPr>
              <a:t>new </a:t>
            </a:r>
            <a:r>
              <a:rPr lang="en-US" sz="1100" dirty="0" err="1">
                <a:solidFill>
                  <a:srgbClr val="000000"/>
                </a:solidFill>
                <a:latin typeface="Courier New" panose="02070309020205020404" pitchFamily="49" charset="0"/>
                <a:cs typeface="Courier New" panose="02070309020205020404" pitchFamily="49" charset="0"/>
              </a:rPr>
              <a:t>circuit.experiment</a:t>
            </a:r>
            <a:endParaRPr lang="en-US" sz="1100" dirty="0">
              <a:solidFill>
                <a:srgbClr val="000000"/>
              </a:solidFill>
              <a:latin typeface="Courier New" panose="02070309020205020404" pitchFamily="49" charset="0"/>
              <a:cs typeface="Courier New" panose="02070309020205020404" pitchFamily="49" charset="0"/>
            </a:endParaRPr>
          </a:p>
          <a:p>
            <a:pPr lvl="1" algn="just" eaLnBrk="0" fontAlgn="base" hangingPunct="0">
              <a:spcBef>
                <a:spcPct val="0"/>
              </a:spcBef>
              <a:spcAft>
                <a:spcPct val="0"/>
              </a:spcAft>
              <a:defRPr/>
            </a:pPr>
            <a:endParaRPr lang="en-US" sz="1100" dirty="0">
              <a:solidFill>
                <a:srgbClr val="000000"/>
              </a:solidFill>
              <a:latin typeface="Courier New" panose="02070309020205020404" pitchFamily="49" charset="0"/>
              <a:cs typeface="Courier New" panose="02070309020205020404" pitchFamily="49" charset="0"/>
            </a:endParaRPr>
          </a:p>
          <a:p>
            <a:pPr lvl="1" algn="just" eaLnBrk="0" fontAlgn="base" hangingPunct="0">
              <a:spcBef>
                <a:spcPct val="0"/>
              </a:spcBef>
              <a:spcAft>
                <a:spcPct val="0"/>
              </a:spcAft>
              <a:defRPr/>
            </a:pPr>
            <a:r>
              <a:rPr lang="en-US" sz="1100" dirty="0">
                <a:solidFill>
                  <a:srgbClr val="000000"/>
                </a:solidFill>
                <a:latin typeface="Courier New" panose="02070309020205020404" pitchFamily="49" charset="0"/>
                <a:cs typeface="Courier New" panose="02070309020205020404" pitchFamily="49" charset="0"/>
              </a:rPr>
              <a:t>//---------------Define a Voltage source------------------//</a:t>
            </a:r>
          </a:p>
          <a:p>
            <a:pPr lvl="1" algn="just" eaLnBrk="0" fontAlgn="base" hangingPunct="0">
              <a:spcBef>
                <a:spcPct val="0"/>
              </a:spcBef>
              <a:spcAft>
                <a:spcPct val="0"/>
              </a:spcAft>
              <a:defRPr/>
            </a:pPr>
            <a:r>
              <a:rPr lang="en-US" sz="1100" dirty="0">
                <a:solidFill>
                  <a:srgbClr val="000000"/>
                </a:solidFill>
                <a:latin typeface="Courier New" panose="02070309020205020404" pitchFamily="49" charset="0"/>
                <a:cs typeface="Courier New" panose="02070309020205020404" pitchFamily="49" charset="0"/>
              </a:rPr>
              <a:t>Edit "</a:t>
            </a:r>
            <a:r>
              <a:rPr lang="en-US" sz="1100" dirty="0" err="1">
                <a:solidFill>
                  <a:srgbClr val="000000"/>
                </a:solidFill>
                <a:latin typeface="Courier New" panose="02070309020205020404" pitchFamily="49" charset="0"/>
                <a:cs typeface="Courier New" panose="02070309020205020404" pitchFamily="49" charset="0"/>
              </a:rPr>
              <a:t>Vsource.source</a:t>
            </a:r>
            <a:r>
              <a:rPr lang="en-US" sz="1100" dirty="0">
                <a:solidFill>
                  <a:srgbClr val="000000"/>
                </a:solidFill>
                <a:latin typeface="Courier New" panose="02070309020205020404" pitchFamily="49" charset="0"/>
                <a:cs typeface="Courier New" panose="02070309020205020404" pitchFamily="49" charset="0"/>
              </a:rPr>
              <a:t>" phases=3 </a:t>
            </a:r>
            <a:r>
              <a:rPr lang="en-US" sz="1100" dirty="0" err="1">
                <a:solidFill>
                  <a:srgbClr val="000000"/>
                </a:solidFill>
                <a:latin typeface="Courier New" panose="02070309020205020404" pitchFamily="49" charset="0"/>
                <a:cs typeface="Courier New" panose="02070309020205020404" pitchFamily="49" charset="0"/>
              </a:rPr>
              <a:t>basekv</a:t>
            </a:r>
            <a:r>
              <a:rPr lang="en-US" sz="1100" dirty="0">
                <a:solidFill>
                  <a:srgbClr val="000000"/>
                </a:solidFill>
                <a:latin typeface="Courier New" panose="02070309020205020404" pitchFamily="49" charset="0"/>
                <a:cs typeface="Courier New" panose="02070309020205020404" pitchFamily="49" charset="0"/>
              </a:rPr>
              <a:t>=13.8 Pu=1.02 bus1=K R1=5 X1=0 R0=5 X0=0</a:t>
            </a:r>
          </a:p>
          <a:p>
            <a:pPr lvl="1" algn="just" eaLnBrk="0" fontAlgn="base" hangingPunct="0">
              <a:spcBef>
                <a:spcPct val="0"/>
              </a:spcBef>
              <a:spcAft>
                <a:spcPct val="0"/>
              </a:spcAft>
              <a:defRPr/>
            </a:pPr>
            <a:endParaRPr lang="en-US" sz="1100" dirty="0">
              <a:solidFill>
                <a:srgbClr val="000000"/>
              </a:solidFill>
              <a:latin typeface="Courier New" panose="02070309020205020404" pitchFamily="49" charset="0"/>
              <a:cs typeface="Courier New" panose="02070309020205020404" pitchFamily="49" charset="0"/>
            </a:endParaRPr>
          </a:p>
          <a:p>
            <a:pPr lvl="1" algn="just" eaLnBrk="0" fontAlgn="base" hangingPunct="0">
              <a:spcBef>
                <a:spcPct val="0"/>
              </a:spcBef>
              <a:spcAft>
                <a:spcPct val="0"/>
              </a:spcAft>
              <a:defRPr/>
            </a:pPr>
            <a:r>
              <a:rPr lang="en-US" sz="1100" dirty="0">
                <a:solidFill>
                  <a:srgbClr val="000000"/>
                </a:solidFill>
                <a:latin typeface="Courier New" panose="02070309020205020404" pitchFamily="49" charset="0"/>
                <a:cs typeface="Courier New" panose="02070309020205020404" pitchFamily="49" charset="0"/>
              </a:rPr>
              <a:t>//----------------- Define line codes  --------------------//</a:t>
            </a:r>
          </a:p>
          <a:p>
            <a:pPr lvl="1" algn="just" eaLnBrk="0" fontAlgn="base" hangingPunct="0">
              <a:spcBef>
                <a:spcPct val="0"/>
              </a:spcBef>
              <a:spcAft>
                <a:spcPct val="0"/>
              </a:spcAft>
              <a:defRPr/>
            </a:pPr>
            <a:r>
              <a:rPr lang="en-US" sz="1100" dirty="0">
                <a:solidFill>
                  <a:srgbClr val="000000"/>
                </a:solidFill>
                <a:latin typeface="Courier New" panose="02070309020205020404" pitchFamily="49" charset="0"/>
                <a:cs typeface="Courier New" panose="02070309020205020404" pitchFamily="49" charset="0"/>
              </a:rPr>
              <a:t>New LineCode.Code1 </a:t>
            </a:r>
            <a:r>
              <a:rPr lang="en-US" sz="1100" dirty="0" err="1">
                <a:solidFill>
                  <a:srgbClr val="000000"/>
                </a:solidFill>
                <a:latin typeface="Courier New" panose="02070309020205020404" pitchFamily="49" charset="0"/>
                <a:cs typeface="Courier New" panose="02070309020205020404" pitchFamily="49" charset="0"/>
              </a:rPr>
              <a:t>nphases</a:t>
            </a:r>
            <a:r>
              <a:rPr lang="en-US" sz="1100" dirty="0">
                <a:solidFill>
                  <a:srgbClr val="000000"/>
                </a:solidFill>
                <a:latin typeface="Courier New" panose="02070309020205020404" pitchFamily="49" charset="0"/>
                <a:cs typeface="Courier New" panose="02070309020205020404" pitchFamily="49" charset="0"/>
              </a:rPr>
              <a:t>= 3 Units= mi    			 </a:t>
            </a:r>
          </a:p>
          <a:p>
            <a:pPr lvl="1" algn="just" eaLnBrk="0" fontAlgn="base" hangingPunct="0">
              <a:spcBef>
                <a:spcPct val="0"/>
              </a:spcBef>
              <a:spcAft>
                <a:spcPct val="0"/>
              </a:spcAft>
              <a:defRPr/>
            </a:pPr>
            <a:r>
              <a:rPr lang="en-US" sz="1100" dirty="0">
                <a:solidFill>
                  <a:srgbClr val="000000"/>
                </a:solidFill>
                <a:latin typeface="Courier New" panose="02070309020205020404" pitchFamily="49" charset="0"/>
                <a:cs typeface="Courier New" panose="02070309020205020404" pitchFamily="49" charset="0"/>
              </a:rPr>
              <a:t> ~ </a:t>
            </a:r>
            <a:r>
              <a:rPr lang="en-US" sz="1100" dirty="0" err="1">
                <a:solidFill>
                  <a:srgbClr val="000000"/>
                </a:solidFill>
                <a:latin typeface="Courier New" panose="02070309020205020404" pitchFamily="49" charset="0"/>
                <a:cs typeface="Courier New" panose="02070309020205020404" pitchFamily="49" charset="0"/>
              </a:rPr>
              <a:t>Rmatrix</a:t>
            </a:r>
            <a:r>
              <a:rPr lang="en-US" sz="1100" dirty="0">
                <a:solidFill>
                  <a:srgbClr val="000000"/>
                </a:solidFill>
                <a:latin typeface="Courier New" panose="02070309020205020404" pitchFamily="49" charset="0"/>
                <a:cs typeface="Courier New" panose="02070309020205020404" pitchFamily="49" charset="0"/>
              </a:rPr>
              <a:t>= (0.62 | 0.17 0.62 | 0.17 0.17 0.62 ) </a:t>
            </a:r>
          </a:p>
          <a:p>
            <a:pPr lvl="1" algn="just" eaLnBrk="0" fontAlgn="base" hangingPunct="0">
              <a:spcBef>
                <a:spcPct val="0"/>
              </a:spcBef>
              <a:spcAft>
                <a:spcPct val="0"/>
              </a:spcAft>
              <a:defRPr/>
            </a:pPr>
            <a:r>
              <a:rPr lang="en-US" sz="1100" dirty="0">
                <a:solidFill>
                  <a:srgbClr val="000000"/>
                </a:solidFill>
                <a:latin typeface="Courier New" panose="02070309020205020404" pitchFamily="49" charset="0"/>
                <a:cs typeface="Courier New" panose="02070309020205020404" pitchFamily="49" charset="0"/>
              </a:rPr>
              <a:t> ~ </a:t>
            </a:r>
            <a:r>
              <a:rPr lang="en-US" sz="1100" dirty="0" err="1">
                <a:solidFill>
                  <a:srgbClr val="000000"/>
                </a:solidFill>
                <a:latin typeface="Courier New" panose="02070309020205020404" pitchFamily="49" charset="0"/>
                <a:cs typeface="Courier New" panose="02070309020205020404" pitchFamily="49" charset="0"/>
              </a:rPr>
              <a:t>Xmatrix</a:t>
            </a:r>
            <a:r>
              <a:rPr lang="en-US" sz="1100" dirty="0">
                <a:solidFill>
                  <a:srgbClr val="000000"/>
                </a:solidFill>
                <a:latin typeface="Courier New" panose="02070309020205020404" pitchFamily="49" charset="0"/>
                <a:cs typeface="Courier New" panose="02070309020205020404" pitchFamily="49" charset="0"/>
              </a:rPr>
              <a:t>= (1.21 | 0.43 1.21 | 0.43 0.43 1.21 ) </a:t>
            </a:r>
          </a:p>
          <a:p>
            <a:pPr lvl="1" algn="just" eaLnBrk="0" fontAlgn="base" hangingPunct="0">
              <a:spcBef>
                <a:spcPct val="0"/>
              </a:spcBef>
              <a:spcAft>
                <a:spcPct val="0"/>
              </a:spcAft>
              <a:defRPr/>
            </a:pPr>
            <a:endParaRPr lang="en-US" sz="1100" dirty="0">
              <a:solidFill>
                <a:srgbClr val="000000"/>
              </a:solidFill>
              <a:latin typeface="Courier New" panose="02070309020205020404" pitchFamily="49" charset="0"/>
              <a:cs typeface="Courier New" panose="02070309020205020404" pitchFamily="49" charset="0"/>
            </a:endParaRPr>
          </a:p>
          <a:p>
            <a:pPr lvl="1" algn="just" eaLnBrk="0" fontAlgn="base" hangingPunct="0">
              <a:spcBef>
                <a:spcPct val="0"/>
              </a:spcBef>
              <a:spcAft>
                <a:spcPct val="0"/>
              </a:spcAft>
              <a:defRPr/>
            </a:pPr>
            <a:r>
              <a:rPr lang="en-US" sz="1100" dirty="0">
                <a:solidFill>
                  <a:srgbClr val="000000"/>
                </a:solidFill>
                <a:latin typeface="Courier New" panose="02070309020205020404" pitchFamily="49" charset="0"/>
                <a:cs typeface="Courier New" panose="02070309020205020404" pitchFamily="49" charset="0"/>
              </a:rPr>
              <a:t>New LineCode.Code2 </a:t>
            </a:r>
            <a:r>
              <a:rPr lang="en-US" sz="1100" dirty="0" err="1">
                <a:solidFill>
                  <a:srgbClr val="000000"/>
                </a:solidFill>
                <a:latin typeface="Courier New" panose="02070309020205020404" pitchFamily="49" charset="0"/>
                <a:cs typeface="Courier New" panose="02070309020205020404" pitchFamily="49" charset="0"/>
              </a:rPr>
              <a:t>nphases</a:t>
            </a:r>
            <a:r>
              <a:rPr lang="en-US" sz="1100" dirty="0">
                <a:solidFill>
                  <a:srgbClr val="000000"/>
                </a:solidFill>
                <a:latin typeface="Courier New" panose="02070309020205020404" pitchFamily="49" charset="0"/>
                <a:cs typeface="Courier New" panose="02070309020205020404" pitchFamily="49" charset="0"/>
              </a:rPr>
              <a:t>= 3 Units= mi</a:t>
            </a:r>
          </a:p>
          <a:p>
            <a:pPr lvl="1" algn="just" eaLnBrk="0" fontAlgn="base" hangingPunct="0">
              <a:spcBef>
                <a:spcPct val="0"/>
              </a:spcBef>
              <a:spcAft>
                <a:spcPct val="0"/>
              </a:spcAft>
              <a:defRPr/>
            </a:pPr>
            <a:r>
              <a:rPr lang="en-US" sz="1100" dirty="0">
                <a:solidFill>
                  <a:srgbClr val="000000"/>
                </a:solidFill>
                <a:latin typeface="Courier New" panose="02070309020205020404" pitchFamily="49" charset="0"/>
                <a:cs typeface="Courier New" panose="02070309020205020404" pitchFamily="49" charset="0"/>
              </a:rPr>
              <a:t> ~ </a:t>
            </a:r>
            <a:r>
              <a:rPr lang="en-US" sz="1100" dirty="0" err="1">
                <a:solidFill>
                  <a:srgbClr val="000000"/>
                </a:solidFill>
                <a:latin typeface="Courier New" panose="02070309020205020404" pitchFamily="49" charset="0"/>
                <a:cs typeface="Courier New" panose="02070309020205020404" pitchFamily="49" charset="0"/>
              </a:rPr>
              <a:t>Rmatrix</a:t>
            </a:r>
            <a:r>
              <a:rPr lang="en-US" sz="1100" dirty="0">
                <a:solidFill>
                  <a:srgbClr val="000000"/>
                </a:solidFill>
                <a:latin typeface="Courier New" panose="02070309020205020404" pitchFamily="49" charset="0"/>
                <a:cs typeface="Courier New" panose="02070309020205020404" pitchFamily="49" charset="0"/>
              </a:rPr>
              <a:t>= (1.19 | 0.23 1.19 | 0.23 0.23 1.19 ) </a:t>
            </a:r>
          </a:p>
          <a:p>
            <a:pPr lvl="1" algn="just" eaLnBrk="0" fontAlgn="base" hangingPunct="0">
              <a:spcBef>
                <a:spcPct val="0"/>
              </a:spcBef>
              <a:spcAft>
                <a:spcPct val="0"/>
              </a:spcAft>
              <a:defRPr/>
            </a:pPr>
            <a:r>
              <a:rPr lang="en-US" sz="1100" dirty="0">
                <a:solidFill>
                  <a:srgbClr val="000000"/>
                </a:solidFill>
                <a:latin typeface="Courier New" panose="02070309020205020404" pitchFamily="49" charset="0"/>
                <a:cs typeface="Courier New" panose="02070309020205020404" pitchFamily="49" charset="0"/>
              </a:rPr>
              <a:t> ~ </a:t>
            </a:r>
            <a:r>
              <a:rPr lang="en-US" sz="1100" dirty="0" err="1">
                <a:solidFill>
                  <a:srgbClr val="000000"/>
                </a:solidFill>
                <a:latin typeface="Courier New" panose="02070309020205020404" pitchFamily="49" charset="0"/>
                <a:cs typeface="Courier New" panose="02070309020205020404" pitchFamily="49" charset="0"/>
              </a:rPr>
              <a:t>Xmatrix</a:t>
            </a:r>
            <a:r>
              <a:rPr lang="en-US" sz="1100" dirty="0">
                <a:solidFill>
                  <a:srgbClr val="000000"/>
                </a:solidFill>
                <a:latin typeface="Courier New" panose="02070309020205020404" pitchFamily="49" charset="0"/>
                <a:cs typeface="Courier New" panose="02070309020205020404" pitchFamily="49" charset="0"/>
              </a:rPr>
              <a:t>= (1.21 | 0.49 1.21 | 0.49 0.49 1.21 ) </a:t>
            </a:r>
          </a:p>
          <a:p>
            <a:pPr lvl="1" algn="just" eaLnBrk="0" fontAlgn="base" hangingPunct="0">
              <a:spcBef>
                <a:spcPct val="0"/>
              </a:spcBef>
              <a:spcAft>
                <a:spcPct val="0"/>
              </a:spcAft>
              <a:defRPr/>
            </a:pPr>
            <a:r>
              <a:rPr lang="en-US" sz="1100" dirty="0">
                <a:solidFill>
                  <a:srgbClr val="000000"/>
                </a:solidFill>
                <a:latin typeface="Courier New" panose="02070309020205020404" pitchFamily="49" charset="0"/>
                <a:cs typeface="Courier New" panose="02070309020205020404" pitchFamily="49" charset="0"/>
              </a:rPr>
              <a:t>… (continued)</a:t>
            </a:r>
          </a:p>
        </p:txBody>
      </p:sp>
    </p:spTree>
    <p:extLst>
      <p:ext uri="{BB962C8B-B14F-4D97-AF65-F5344CB8AC3E}">
        <p14:creationId xmlns:p14="http://schemas.microsoft.com/office/powerpoint/2010/main" val="17618254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91</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488091" y="76200"/>
            <a:ext cx="8576009" cy="704478"/>
          </a:xfrm>
        </p:spPr>
        <p:txBody>
          <a:bodyPr/>
          <a:lstStyle/>
          <a:p>
            <a:r>
              <a:rPr lang="en-US" sz="4000" dirty="0">
                <a:latin typeface="Times New Roman" panose="02020603050405020304" pitchFamily="18" charset="0"/>
                <a:cs typeface="Times New Roman" panose="02020603050405020304" pitchFamily="18" charset="0"/>
              </a:rPr>
              <a:t>Overall Structure of Solving Power Flow</a:t>
            </a:r>
          </a:p>
        </p:txBody>
      </p:sp>
      <p:sp>
        <p:nvSpPr>
          <p:cNvPr id="10" name="Rectangle 9"/>
          <p:cNvSpPr/>
          <p:nvPr/>
        </p:nvSpPr>
        <p:spPr>
          <a:xfrm>
            <a:off x="530808" y="784125"/>
            <a:ext cx="7481879" cy="369332"/>
          </a:xfrm>
          <a:prstGeom prst="rect">
            <a:avLst/>
          </a:prstGeom>
        </p:spPr>
        <p:txBody>
          <a:bodyPr wrap="square">
            <a:spAutoFit/>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Example 1:</a:t>
            </a:r>
          </a:p>
        </p:txBody>
      </p:sp>
      <p:grpSp>
        <p:nvGrpSpPr>
          <p:cNvPr id="64" name="Group 63">
            <a:extLst>
              <a:ext uri="{FF2B5EF4-FFF2-40B4-BE49-F238E27FC236}">
                <a16:creationId xmlns:a16="http://schemas.microsoft.com/office/drawing/2014/main" id="{B1AAA8F2-B042-4DBE-82BD-22A04F84F8A1}"/>
              </a:ext>
            </a:extLst>
          </p:cNvPr>
          <p:cNvGrpSpPr/>
          <p:nvPr/>
        </p:nvGrpSpPr>
        <p:grpSpPr>
          <a:xfrm>
            <a:off x="1197746" y="1177193"/>
            <a:ext cx="7139430" cy="1684060"/>
            <a:chOff x="1476534" y="1126609"/>
            <a:chExt cx="7139430" cy="1684060"/>
          </a:xfrm>
        </p:grpSpPr>
        <p:sp>
          <p:nvSpPr>
            <p:cNvPr id="47" name="Rectangle 46">
              <a:extLst>
                <a:ext uri="{FF2B5EF4-FFF2-40B4-BE49-F238E27FC236}">
                  <a16:creationId xmlns:a16="http://schemas.microsoft.com/office/drawing/2014/main" id="{810C8021-A007-4ECC-A386-0A6CB10D70B9}"/>
                </a:ext>
              </a:extLst>
            </p:cNvPr>
            <p:cNvSpPr/>
            <p:nvPr/>
          </p:nvSpPr>
          <p:spPr bwMode="auto">
            <a:xfrm>
              <a:off x="2736218" y="1424780"/>
              <a:ext cx="466724" cy="1221583"/>
            </a:xfrm>
            <a:prstGeom prst="rect">
              <a:avLst/>
            </a:prstGeom>
            <a:solidFill>
              <a:schemeClr val="accent5">
                <a:lumMod val="9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grpSp>
          <p:nvGrpSpPr>
            <p:cNvPr id="9" name="Group 8">
              <a:extLst>
                <a:ext uri="{FF2B5EF4-FFF2-40B4-BE49-F238E27FC236}">
                  <a16:creationId xmlns:a16="http://schemas.microsoft.com/office/drawing/2014/main" id="{1D8B57CB-0053-439E-A000-7370A61EB7CA}"/>
                </a:ext>
              </a:extLst>
            </p:cNvPr>
            <p:cNvGrpSpPr/>
            <p:nvPr/>
          </p:nvGrpSpPr>
          <p:grpSpPr>
            <a:xfrm>
              <a:off x="1802765" y="1492250"/>
              <a:ext cx="649673" cy="241300"/>
              <a:chOff x="1790700" y="1593850"/>
              <a:chExt cx="649673" cy="241300"/>
            </a:xfrm>
          </p:grpSpPr>
          <p:sp>
            <p:nvSpPr>
              <p:cNvPr id="3" name="Rectangle 2">
                <a:extLst>
                  <a:ext uri="{FF2B5EF4-FFF2-40B4-BE49-F238E27FC236}">
                    <a16:creationId xmlns:a16="http://schemas.microsoft.com/office/drawing/2014/main" id="{6C53CA6E-DD1C-459E-8DC8-4AE6A6A6716D}"/>
                  </a:ext>
                </a:extLst>
              </p:cNvPr>
              <p:cNvSpPr/>
              <p:nvPr/>
            </p:nvSpPr>
            <p:spPr bwMode="auto">
              <a:xfrm>
                <a:off x="2165165" y="166123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 name="Oval 5">
                <a:extLst>
                  <a:ext uri="{FF2B5EF4-FFF2-40B4-BE49-F238E27FC236}">
                    <a16:creationId xmlns:a16="http://schemas.microsoft.com/office/drawing/2014/main" id="{5A047CA9-D816-4689-B1CB-0FB42CD6E755}"/>
                  </a:ext>
                </a:extLst>
              </p:cNvPr>
              <p:cNvSpPr/>
              <p:nvPr/>
            </p:nvSpPr>
            <p:spPr bwMode="auto">
              <a:xfrm>
                <a:off x="1790700" y="1593850"/>
                <a:ext cx="247650" cy="241300"/>
              </a:xfrm>
              <a:prstGeom prst="ellipse">
                <a:avLst/>
              </a:prstGeom>
              <a:no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charset="0"/>
                    <a:ea typeface="+mn-ea"/>
                    <a:cs typeface="+mn-cs"/>
                  </a:rPr>
                  <a:t>~</a:t>
                </a:r>
              </a:p>
            </p:txBody>
          </p:sp>
          <p:cxnSp>
            <p:nvCxnSpPr>
              <p:cNvPr id="8" name="Straight Connector 7">
                <a:extLst>
                  <a:ext uri="{FF2B5EF4-FFF2-40B4-BE49-F238E27FC236}">
                    <a16:creationId xmlns:a16="http://schemas.microsoft.com/office/drawing/2014/main" id="{710D22E4-2D05-42D8-A36C-7C2BD773AD9F}"/>
                  </a:ext>
                </a:extLst>
              </p:cNvPr>
              <p:cNvCxnSpPr>
                <a:stCxn id="3" idx="1"/>
                <a:endCxn id="6" idx="6"/>
              </p:cNvCxnSpPr>
              <p:nvPr/>
            </p:nvCxnSpPr>
            <p:spPr bwMode="auto">
              <a:xfrm flipH="1">
                <a:off x="2038350" y="1714500"/>
                <a:ext cx="1268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2" name="Group 11">
              <a:extLst>
                <a:ext uri="{FF2B5EF4-FFF2-40B4-BE49-F238E27FC236}">
                  <a16:creationId xmlns:a16="http://schemas.microsoft.com/office/drawing/2014/main" id="{F13C54BC-0AEF-4B4F-AF73-A5900CB0098A}"/>
                </a:ext>
              </a:extLst>
            </p:cNvPr>
            <p:cNvGrpSpPr/>
            <p:nvPr/>
          </p:nvGrpSpPr>
          <p:grpSpPr>
            <a:xfrm>
              <a:off x="1802765" y="1889919"/>
              <a:ext cx="649673" cy="241300"/>
              <a:chOff x="1790700" y="1593850"/>
              <a:chExt cx="649673" cy="241300"/>
            </a:xfrm>
          </p:grpSpPr>
          <p:sp>
            <p:nvSpPr>
              <p:cNvPr id="13" name="Rectangle 12">
                <a:extLst>
                  <a:ext uri="{FF2B5EF4-FFF2-40B4-BE49-F238E27FC236}">
                    <a16:creationId xmlns:a16="http://schemas.microsoft.com/office/drawing/2014/main" id="{C20B5927-C99A-4E01-9E24-9872D2129BC2}"/>
                  </a:ext>
                </a:extLst>
              </p:cNvPr>
              <p:cNvSpPr/>
              <p:nvPr/>
            </p:nvSpPr>
            <p:spPr bwMode="auto">
              <a:xfrm>
                <a:off x="2165165" y="166123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4" name="Oval 13">
                <a:extLst>
                  <a:ext uri="{FF2B5EF4-FFF2-40B4-BE49-F238E27FC236}">
                    <a16:creationId xmlns:a16="http://schemas.microsoft.com/office/drawing/2014/main" id="{14A44B89-44CA-49E6-AD9A-C5E18735544C}"/>
                  </a:ext>
                </a:extLst>
              </p:cNvPr>
              <p:cNvSpPr/>
              <p:nvPr/>
            </p:nvSpPr>
            <p:spPr bwMode="auto">
              <a:xfrm>
                <a:off x="1790700" y="1593850"/>
                <a:ext cx="247650" cy="241300"/>
              </a:xfrm>
              <a:prstGeom prst="ellipse">
                <a:avLst/>
              </a:prstGeom>
              <a:no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charset="0"/>
                    <a:ea typeface="+mn-ea"/>
                    <a:cs typeface="+mn-cs"/>
                  </a:rPr>
                  <a:t>~</a:t>
                </a:r>
              </a:p>
            </p:txBody>
          </p:sp>
          <p:cxnSp>
            <p:nvCxnSpPr>
              <p:cNvPr id="15" name="Straight Connector 14">
                <a:extLst>
                  <a:ext uri="{FF2B5EF4-FFF2-40B4-BE49-F238E27FC236}">
                    <a16:creationId xmlns:a16="http://schemas.microsoft.com/office/drawing/2014/main" id="{14ECB5D8-1453-43AA-BE90-D0E49FD665B6}"/>
                  </a:ext>
                </a:extLst>
              </p:cNvPr>
              <p:cNvCxnSpPr>
                <a:stCxn id="13" idx="1"/>
                <a:endCxn id="14" idx="6"/>
              </p:cNvCxnSpPr>
              <p:nvPr/>
            </p:nvCxnSpPr>
            <p:spPr bwMode="auto">
              <a:xfrm flipH="1">
                <a:off x="2038350" y="1714500"/>
                <a:ext cx="1268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6" name="Group 15">
              <a:extLst>
                <a:ext uri="{FF2B5EF4-FFF2-40B4-BE49-F238E27FC236}">
                  <a16:creationId xmlns:a16="http://schemas.microsoft.com/office/drawing/2014/main" id="{7EDDA8AF-3696-4CB0-8BFC-C6742279F8A8}"/>
                </a:ext>
              </a:extLst>
            </p:cNvPr>
            <p:cNvGrpSpPr/>
            <p:nvPr/>
          </p:nvGrpSpPr>
          <p:grpSpPr>
            <a:xfrm>
              <a:off x="1802765" y="2287588"/>
              <a:ext cx="649673" cy="241300"/>
              <a:chOff x="1790700" y="1593850"/>
              <a:chExt cx="649673" cy="241300"/>
            </a:xfrm>
          </p:grpSpPr>
          <p:sp>
            <p:nvSpPr>
              <p:cNvPr id="17" name="Rectangle 16">
                <a:extLst>
                  <a:ext uri="{FF2B5EF4-FFF2-40B4-BE49-F238E27FC236}">
                    <a16:creationId xmlns:a16="http://schemas.microsoft.com/office/drawing/2014/main" id="{6FC38549-F0AE-4909-BF39-77E65AA0A784}"/>
                  </a:ext>
                </a:extLst>
              </p:cNvPr>
              <p:cNvSpPr/>
              <p:nvPr/>
            </p:nvSpPr>
            <p:spPr bwMode="auto">
              <a:xfrm>
                <a:off x="2165165" y="166123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9" name="Oval 18">
                <a:extLst>
                  <a:ext uri="{FF2B5EF4-FFF2-40B4-BE49-F238E27FC236}">
                    <a16:creationId xmlns:a16="http://schemas.microsoft.com/office/drawing/2014/main" id="{6EFF8897-4891-4B4F-B38E-B60A2796CDCF}"/>
                  </a:ext>
                </a:extLst>
              </p:cNvPr>
              <p:cNvSpPr/>
              <p:nvPr/>
            </p:nvSpPr>
            <p:spPr bwMode="auto">
              <a:xfrm>
                <a:off x="1790700" y="1593850"/>
                <a:ext cx="247650" cy="241300"/>
              </a:xfrm>
              <a:prstGeom prst="ellipse">
                <a:avLst/>
              </a:prstGeom>
              <a:no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charset="0"/>
                    <a:ea typeface="+mn-ea"/>
                    <a:cs typeface="+mn-cs"/>
                  </a:rPr>
                  <a:t>~</a:t>
                </a:r>
              </a:p>
            </p:txBody>
          </p:sp>
          <p:cxnSp>
            <p:nvCxnSpPr>
              <p:cNvPr id="20" name="Straight Connector 19">
                <a:extLst>
                  <a:ext uri="{FF2B5EF4-FFF2-40B4-BE49-F238E27FC236}">
                    <a16:creationId xmlns:a16="http://schemas.microsoft.com/office/drawing/2014/main" id="{831CE6BF-B8B7-4DEC-BA4F-0A8D777CE4C5}"/>
                  </a:ext>
                </a:extLst>
              </p:cNvPr>
              <p:cNvCxnSpPr>
                <a:stCxn id="17" idx="1"/>
                <a:endCxn id="19" idx="6"/>
              </p:cNvCxnSpPr>
              <p:nvPr/>
            </p:nvCxnSpPr>
            <p:spPr bwMode="auto">
              <a:xfrm flipH="1">
                <a:off x="2038350" y="1714500"/>
                <a:ext cx="1268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21" name="Straight Connector 20">
              <a:extLst>
                <a:ext uri="{FF2B5EF4-FFF2-40B4-BE49-F238E27FC236}">
                  <a16:creationId xmlns:a16="http://schemas.microsoft.com/office/drawing/2014/main" id="{1E164A26-44C6-4E14-B4DD-6B88394A606D}"/>
                </a:ext>
              </a:extLst>
            </p:cNvPr>
            <p:cNvCxnSpPr>
              <a:cxnSpLocks/>
              <a:stCxn id="6" idx="2"/>
            </p:cNvCxnSpPr>
            <p:nvPr/>
          </p:nvCxnSpPr>
          <p:spPr bwMode="auto">
            <a:xfrm flipH="1">
              <a:off x="1581309" y="1612900"/>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E9539A32-1802-4200-A96C-68EC7AF189AA}"/>
                </a:ext>
              </a:extLst>
            </p:cNvPr>
            <p:cNvCxnSpPr>
              <a:cxnSpLocks/>
            </p:cNvCxnSpPr>
            <p:nvPr/>
          </p:nvCxnSpPr>
          <p:spPr bwMode="auto">
            <a:xfrm flipH="1">
              <a:off x="1581309" y="2015331"/>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F29F1269-5540-4B30-A637-7A1305B3C65A}"/>
                </a:ext>
              </a:extLst>
            </p:cNvPr>
            <p:cNvCxnSpPr>
              <a:cxnSpLocks/>
            </p:cNvCxnSpPr>
            <p:nvPr/>
          </p:nvCxnSpPr>
          <p:spPr bwMode="auto">
            <a:xfrm flipH="1">
              <a:off x="1578928" y="2413000"/>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E5A2591D-A744-4D32-ABD6-84236AD81C63}"/>
                </a:ext>
              </a:extLst>
            </p:cNvPr>
            <p:cNvCxnSpPr>
              <a:cxnSpLocks/>
            </p:cNvCxnSpPr>
            <p:nvPr/>
          </p:nvCxnSpPr>
          <p:spPr bwMode="auto">
            <a:xfrm>
              <a:off x="1583690" y="1610518"/>
              <a:ext cx="0" cy="114538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6" name="Group 35">
              <a:extLst>
                <a:ext uri="{FF2B5EF4-FFF2-40B4-BE49-F238E27FC236}">
                  <a16:creationId xmlns:a16="http://schemas.microsoft.com/office/drawing/2014/main" id="{0D3F5762-4FAB-4E40-9E9B-A01E58D9F3AC}"/>
                </a:ext>
              </a:extLst>
            </p:cNvPr>
            <p:cNvGrpSpPr/>
            <p:nvPr/>
          </p:nvGrpSpPr>
          <p:grpSpPr>
            <a:xfrm>
              <a:off x="1476534" y="2758282"/>
              <a:ext cx="233363" cy="52387"/>
              <a:chOff x="1473994" y="2859882"/>
              <a:chExt cx="233363" cy="52387"/>
            </a:xfrm>
          </p:grpSpPr>
          <p:cxnSp>
            <p:nvCxnSpPr>
              <p:cNvPr id="29" name="Straight Connector 28">
                <a:extLst>
                  <a:ext uri="{FF2B5EF4-FFF2-40B4-BE49-F238E27FC236}">
                    <a16:creationId xmlns:a16="http://schemas.microsoft.com/office/drawing/2014/main" id="{95BA674E-2F16-4133-B0C1-79E0684527E8}"/>
                  </a:ext>
                </a:extLst>
              </p:cNvPr>
              <p:cNvCxnSpPr>
                <a:cxnSpLocks/>
              </p:cNvCxnSpPr>
              <p:nvPr/>
            </p:nvCxnSpPr>
            <p:spPr bwMode="auto">
              <a:xfrm flipH="1">
                <a:off x="1473994" y="28598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7D68870A-586A-489E-AFB6-C8B04ADD06B1}"/>
                  </a:ext>
                </a:extLst>
              </p:cNvPr>
              <p:cNvCxnSpPr>
                <a:cxnSpLocks/>
              </p:cNvCxnSpPr>
              <p:nvPr/>
            </p:nvCxnSpPr>
            <p:spPr bwMode="auto">
              <a:xfrm>
                <a:off x="1643063"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0C25C543-A274-423F-989E-D1EAC63BC83D}"/>
                  </a:ext>
                </a:extLst>
              </p:cNvPr>
              <p:cNvCxnSpPr>
                <a:cxnSpLocks/>
              </p:cNvCxnSpPr>
              <p:nvPr/>
            </p:nvCxnSpPr>
            <p:spPr bwMode="auto">
              <a:xfrm>
                <a:off x="1593057"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7424030D-E9C8-474A-860F-407E8D9E29BC}"/>
                  </a:ext>
                </a:extLst>
              </p:cNvPr>
              <p:cNvCxnSpPr>
                <a:cxnSpLocks/>
              </p:cNvCxnSpPr>
              <p:nvPr/>
            </p:nvCxnSpPr>
            <p:spPr bwMode="auto">
              <a:xfrm>
                <a:off x="1543051"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1A6627AB-1AE9-4592-A081-4E7AC7025BDF}"/>
                  </a:ext>
                </a:extLst>
              </p:cNvPr>
              <p:cNvCxnSpPr>
                <a:cxnSpLocks/>
              </p:cNvCxnSpPr>
              <p:nvPr/>
            </p:nvCxnSpPr>
            <p:spPr bwMode="auto">
              <a:xfrm>
                <a:off x="1493045"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37" name="Straight Connector 36">
              <a:extLst>
                <a:ext uri="{FF2B5EF4-FFF2-40B4-BE49-F238E27FC236}">
                  <a16:creationId xmlns:a16="http://schemas.microsoft.com/office/drawing/2014/main" id="{EA035F19-8C04-4C09-AC0A-C0FA46CB2DA6}"/>
                </a:ext>
              </a:extLst>
            </p:cNvPr>
            <p:cNvCxnSpPr>
              <a:cxnSpLocks/>
              <a:stCxn id="48" idx="2"/>
              <a:endCxn id="3" idx="3"/>
            </p:cNvCxnSpPr>
            <p:nvPr/>
          </p:nvCxnSpPr>
          <p:spPr bwMode="auto">
            <a:xfrm flipH="1" flipV="1">
              <a:off x="2452438" y="1612900"/>
              <a:ext cx="480229" cy="238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44ED4664-EA49-46C4-81CE-1F2AB6947D02}"/>
                </a:ext>
              </a:extLst>
            </p:cNvPr>
            <p:cNvCxnSpPr>
              <a:cxnSpLocks/>
              <a:stCxn id="51" idx="2"/>
              <a:endCxn id="13" idx="3"/>
            </p:cNvCxnSpPr>
            <p:nvPr/>
          </p:nvCxnSpPr>
          <p:spPr bwMode="auto">
            <a:xfrm flipH="1" flipV="1">
              <a:off x="2452438" y="2010569"/>
              <a:ext cx="480229"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C424EC34-0CB0-4554-9CA9-DB61AFDC2930}"/>
                </a:ext>
              </a:extLst>
            </p:cNvPr>
            <p:cNvCxnSpPr>
              <a:cxnSpLocks/>
              <a:stCxn id="52" idx="2"/>
              <a:endCxn id="17" idx="3"/>
            </p:cNvCxnSpPr>
            <p:nvPr/>
          </p:nvCxnSpPr>
          <p:spPr bwMode="auto">
            <a:xfrm flipH="1">
              <a:off x="2452438" y="2405857"/>
              <a:ext cx="482610" cy="238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8" name="Oval 47">
              <a:extLst>
                <a:ext uri="{FF2B5EF4-FFF2-40B4-BE49-F238E27FC236}">
                  <a16:creationId xmlns:a16="http://schemas.microsoft.com/office/drawing/2014/main" id="{BCADFC03-B16B-4396-89B3-CF1CD83D1978}"/>
                </a:ext>
              </a:extLst>
            </p:cNvPr>
            <p:cNvSpPr/>
            <p:nvPr/>
          </p:nvSpPr>
          <p:spPr bwMode="auto">
            <a:xfrm>
              <a:off x="2932667" y="1584326"/>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1" name="Oval 50">
              <a:extLst>
                <a:ext uri="{FF2B5EF4-FFF2-40B4-BE49-F238E27FC236}">
                  <a16:creationId xmlns:a16="http://schemas.microsoft.com/office/drawing/2014/main" id="{652D2092-8104-448F-8206-614432AB2BF5}"/>
                </a:ext>
              </a:extLst>
            </p:cNvPr>
            <p:cNvSpPr/>
            <p:nvPr/>
          </p:nvSpPr>
          <p:spPr bwMode="auto">
            <a:xfrm>
              <a:off x="2932667" y="1979614"/>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2" name="Oval 51">
              <a:extLst>
                <a:ext uri="{FF2B5EF4-FFF2-40B4-BE49-F238E27FC236}">
                  <a16:creationId xmlns:a16="http://schemas.microsoft.com/office/drawing/2014/main" id="{E207B628-2DFF-4E80-B5E2-8D29FA45AAF7}"/>
                </a:ext>
              </a:extLst>
            </p:cNvPr>
            <p:cNvSpPr/>
            <p:nvPr/>
          </p:nvSpPr>
          <p:spPr bwMode="auto">
            <a:xfrm>
              <a:off x="2935048" y="2374901"/>
              <a:ext cx="57151"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 name="Rectangle 73">
              <a:extLst>
                <a:ext uri="{FF2B5EF4-FFF2-40B4-BE49-F238E27FC236}">
                  <a16:creationId xmlns:a16="http://schemas.microsoft.com/office/drawing/2014/main" id="{DD297AAB-56F9-4F1E-85CC-31F10A918AC3}"/>
                </a:ext>
              </a:extLst>
            </p:cNvPr>
            <p:cNvSpPr/>
            <p:nvPr/>
          </p:nvSpPr>
          <p:spPr>
            <a:xfrm>
              <a:off x="1622040" y="1167884"/>
              <a:ext cx="784189"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Vsource</a:t>
              </a:r>
              <a:endParaRPr kumimoji="0" lang="en-US" sz="14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75" name="Rectangle 74">
              <a:extLst>
                <a:ext uri="{FF2B5EF4-FFF2-40B4-BE49-F238E27FC236}">
                  <a16:creationId xmlns:a16="http://schemas.microsoft.com/office/drawing/2014/main" id="{7665FC4F-0608-4043-8FE1-418A82DC97A3}"/>
                </a:ext>
              </a:extLst>
            </p:cNvPr>
            <p:cNvSpPr/>
            <p:nvPr/>
          </p:nvSpPr>
          <p:spPr>
            <a:xfrm>
              <a:off x="2668202" y="1128197"/>
              <a:ext cx="538930"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Bus k</a:t>
              </a:r>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76" name="Rectangle 75">
              <a:extLst>
                <a:ext uri="{FF2B5EF4-FFF2-40B4-BE49-F238E27FC236}">
                  <a16:creationId xmlns:a16="http://schemas.microsoft.com/office/drawing/2014/main" id="{ABC36BBB-FDD6-4324-9F29-45726DE0DE2E}"/>
                </a:ext>
              </a:extLst>
            </p:cNvPr>
            <p:cNvSpPr/>
            <p:nvPr/>
          </p:nvSpPr>
          <p:spPr>
            <a:xfrm>
              <a:off x="4738933" y="1126609"/>
              <a:ext cx="582211"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Bus m</a:t>
              </a:r>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77" name="Rectangle 76">
              <a:extLst>
                <a:ext uri="{FF2B5EF4-FFF2-40B4-BE49-F238E27FC236}">
                  <a16:creationId xmlns:a16="http://schemas.microsoft.com/office/drawing/2014/main" id="{CA56A3BD-7448-433A-96CF-62D3E465F785}"/>
                </a:ext>
              </a:extLst>
            </p:cNvPr>
            <p:cNvSpPr/>
            <p:nvPr/>
          </p:nvSpPr>
          <p:spPr>
            <a:xfrm>
              <a:off x="6682351" y="1136134"/>
              <a:ext cx="538930"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Bus n</a:t>
              </a:r>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85" name="Rectangle 84">
              <a:extLst>
                <a:ext uri="{FF2B5EF4-FFF2-40B4-BE49-F238E27FC236}">
                  <a16:creationId xmlns:a16="http://schemas.microsoft.com/office/drawing/2014/main" id="{1D1D8376-B6F1-426B-81B1-739983723A77}"/>
                </a:ext>
              </a:extLst>
            </p:cNvPr>
            <p:cNvSpPr/>
            <p:nvPr/>
          </p:nvSpPr>
          <p:spPr>
            <a:xfrm>
              <a:off x="2831057" y="1590159"/>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86" name="Rectangle 85">
              <a:extLst>
                <a:ext uri="{FF2B5EF4-FFF2-40B4-BE49-F238E27FC236}">
                  <a16:creationId xmlns:a16="http://schemas.microsoft.com/office/drawing/2014/main" id="{071C725F-EAF2-4AD5-AED9-CD6B8D3A5625}"/>
                </a:ext>
              </a:extLst>
            </p:cNvPr>
            <p:cNvSpPr/>
            <p:nvPr/>
          </p:nvSpPr>
          <p:spPr>
            <a:xfrm>
              <a:off x="2831057" y="1994971"/>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87" name="Rectangle 86">
              <a:extLst>
                <a:ext uri="{FF2B5EF4-FFF2-40B4-BE49-F238E27FC236}">
                  <a16:creationId xmlns:a16="http://schemas.microsoft.com/office/drawing/2014/main" id="{3E5DE84A-9466-4D81-83E0-9F811848FAE0}"/>
                </a:ext>
              </a:extLst>
            </p:cNvPr>
            <p:cNvSpPr/>
            <p:nvPr/>
          </p:nvSpPr>
          <p:spPr>
            <a:xfrm>
              <a:off x="2835819" y="2390259"/>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88" name="Rectangle 87">
              <a:extLst>
                <a:ext uri="{FF2B5EF4-FFF2-40B4-BE49-F238E27FC236}">
                  <a16:creationId xmlns:a16="http://schemas.microsoft.com/office/drawing/2014/main" id="{E07C74E3-34C9-414D-9613-584887678816}"/>
                </a:ext>
              </a:extLst>
            </p:cNvPr>
            <p:cNvSpPr/>
            <p:nvPr/>
          </p:nvSpPr>
          <p:spPr bwMode="auto">
            <a:xfrm>
              <a:off x="4779331" y="1424780"/>
              <a:ext cx="466724" cy="122158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89" name="Oval 88">
              <a:extLst>
                <a:ext uri="{FF2B5EF4-FFF2-40B4-BE49-F238E27FC236}">
                  <a16:creationId xmlns:a16="http://schemas.microsoft.com/office/drawing/2014/main" id="{8C7F47E2-1BB5-46FD-8CD0-9089E5DFF52D}"/>
                </a:ext>
              </a:extLst>
            </p:cNvPr>
            <p:cNvSpPr/>
            <p:nvPr/>
          </p:nvSpPr>
          <p:spPr bwMode="auto">
            <a:xfrm>
              <a:off x="4975780" y="1584326"/>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0" name="Oval 89">
              <a:extLst>
                <a:ext uri="{FF2B5EF4-FFF2-40B4-BE49-F238E27FC236}">
                  <a16:creationId xmlns:a16="http://schemas.microsoft.com/office/drawing/2014/main" id="{CA5ECBF0-4E1B-4B53-B24D-CBD04B04CC51}"/>
                </a:ext>
              </a:extLst>
            </p:cNvPr>
            <p:cNvSpPr/>
            <p:nvPr/>
          </p:nvSpPr>
          <p:spPr bwMode="auto">
            <a:xfrm>
              <a:off x="4975780" y="1979614"/>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1" name="Oval 90">
              <a:extLst>
                <a:ext uri="{FF2B5EF4-FFF2-40B4-BE49-F238E27FC236}">
                  <a16:creationId xmlns:a16="http://schemas.microsoft.com/office/drawing/2014/main" id="{FF0E6FCE-AFD0-49F2-A665-C65DEBE026C9}"/>
                </a:ext>
              </a:extLst>
            </p:cNvPr>
            <p:cNvSpPr/>
            <p:nvPr/>
          </p:nvSpPr>
          <p:spPr bwMode="auto">
            <a:xfrm>
              <a:off x="4978161" y="2374901"/>
              <a:ext cx="57151"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2" name="Rectangle 91">
              <a:extLst>
                <a:ext uri="{FF2B5EF4-FFF2-40B4-BE49-F238E27FC236}">
                  <a16:creationId xmlns:a16="http://schemas.microsoft.com/office/drawing/2014/main" id="{B320024F-DDB8-49F2-86ED-44C85654F16E}"/>
                </a:ext>
              </a:extLst>
            </p:cNvPr>
            <p:cNvSpPr/>
            <p:nvPr/>
          </p:nvSpPr>
          <p:spPr>
            <a:xfrm>
              <a:off x="4874170" y="1590159"/>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93" name="Rectangle 92">
              <a:extLst>
                <a:ext uri="{FF2B5EF4-FFF2-40B4-BE49-F238E27FC236}">
                  <a16:creationId xmlns:a16="http://schemas.microsoft.com/office/drawing/2014/main" id="{0BA96915-89F6-47E6-836D-84BA3A5614B8}"/>
                </a:ext>
              </a:extLst>
            </p:cNvPr>
            <p:cNvSpPr/>
            <p:nvPr/>
          </p:nvSpPr>
          <p:spPr>
            <a:xfrm>
              <a:off x="4874170" y="1994971"/>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94" name="Rectangle 93">
              <a:extLst>
                <a:ext uri="{FF2B5EF4-FFF2-40B4-BE49-F238E27FC236}">
                  <a16:creationId xmlns:a16="http://schemas.microsoft.com/office/drawing/2014/main" id="{E706E0FF-06FA-4D44-BD0D-6FFF1FF1EF91}"/>
                </a:ext>
              </a:extLst>
            </p:cNvPr>
            <p:cNvSpPr/>
            <p:nvPr/>
          </p:nvSpPr>
          <p:spPr>
            <a:xfrm>
              <a:off x="4878932" y="2390259"/>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cxnSp>
          <p:nvCxnSpPr>
            <p:cNvPr id="55" name="Straight Connector 54">
              <a:extLst>
                <a:ext uri="{FF2B5EF4-FFF2-40B4-BE49-F238E27FC236}">
                  <a16:creationId xmlns:a16="http://schemas.microsoft.com/office/drawing/2014/main" id="{048808A3-DF21-4E07-BC1D-B308E4B15770}"/>
                </a:ext>
              </a:extLst>
            </p:cNvPr>
            <p:cNvCxnSpPr>
              <a:cxnSpLocks/>
            </p:cNvCxnSpPr>
            <p:nvPr/>
          </p:nvCxnSpPr>
          <p:spPr bwMode="auto">
            <a:xfrm flipH="1">
              <a:off x="2995366" y="1615281"/>
              <a:ext cx="1979224"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83049C1F-9373-4A97-964F-851643F4E78A}"/>
                </a:ext>
              </a:extLst>
            </p:cNvPr>
            <p:cNvCxnSpPr>
              <a:cxnSpLocks/>
            </p:cNvCxnSpPr>
            <p:nvPr/>
          </p:nvCxnSpPr>
          <p:spPr bwMode="auto">
            <a:xfrm flipH="1">
              <a:off x="2995365" y="2012951"/>
              <a:ext cx="1974463"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04D76247-9861-45E5-A38F-7E88B8EEC729}"/>
                </a:ext>
              </a:extLst>
            </p:cNvPr>
            <p:cNvCxnSpPr>
              <a:cxnSpLocks/>
            </p:cNvCxnSpPr>
            <p:nvPr/>
          </p:nvCxnSpPr>
          <p:spPr bwMode="auto">
            <a:xfrm flipH="1">
              <a:off x="2995364" y="2410619"/>
              <a:ext cx="1979226"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95" name="Rectangle 94">
              <a:extLst>
                <a:ext uri="{FF2B5EF4-FFF2-40B4-BE49-F238E27FC236}">
                  <a16:creationId xmlns:a16="http://schemas.microsoft.com/office/drawing/2014/main" id="{D1AA5CCD-10B9-4A3F-B543-582DFB787CC6}"/>
                </a:ext>
              </a:extLst>
            </p:cNvPr>
            <p:cNvSpPr/>
            <p:nvPr/>
          </p:nvSpPr>
          <p:spPr bwMode="auto">
            <a:xfrm>
              <a:off x="6779581" y="1424780"/>
              <a:ext cx="466724" cy="122158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6" name="Oval 95">
              <a:extLst>
                <a:ext uri="{FF2B5EF4-FFF2-40B4-BE49-F238E27FC236}">
                  <a16:creationId xmlns:a16="http://schemas.microsoft.com/office/drawing/2014/main" id="{A54A66C2-CE9A-47D9-8766-BCA18870F246}"/>
                </a:ext>
              </a:extLst>
            </p:cNvPr>
            <p:cNvSpPr/>
            <p:nvPr/>
          </p:nvSpPr>
          <p:spPr bwMode="auto">
            <a:xfrm>
              <a:off x="6971267" y="1584326"/>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7" name="Oval 96">
              <a:extLst>
                <a:ext uri="{FF2B5EF4-FFF2-40B4-BE49-F238E27FC236}">
                  <a16:creationId xmlns:a16="http://schemas.microsoft.com/office/drawing/2014/main" id="{7B4E10F6-732E-4A96-AC20-CDDB7D0C5504}"/>
                </a:ext>
              </a:extLst>
            </p:cNvPr>
            <p:cNvSpPr/>
            <p:nvPr/>
          </p:nvSpPr>
          <p:spPr bwMode="auto">
            <a:xfrm>
              <a:off x="6976030" y="1979614"/>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8" name="Oval 97">
              <a:extLst>
                <a:ext uri="{FF2B5EF4-FFF2-40B4-BE49-F238E27FC236}">
                  <a16:creationId xmlns:a16="http://schemas.microsoft.com/office/drawing/2014/main" id="{AC551825-289A-40A6-B16C-A7611F8FB6CA}"/>
                </a:ext>
              </a:extLst>
            </p:cNvPr>
            <p:cNvSpPr/>
            <p:nvPr/>
          </p:nvSpPr>
          <p:spPr bwMode="auto">
            <a:xfrm>
              <a:off x="6978411" y="2374901"/>
              <a:ext cx="57151"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9" name="Rectangle 98">
              <a:extLst>
                <a:ext uri="{FF2B5EF4-FFF2-40B4-BE49-F238E27FC236}">
                  <a16:creationId xmlns:a16="http://schemas.microsoft.com/office/drawing/2014/main" id="{355986AB-5269-4290-ADEA-152F7F2A7A1F}"/>
                </a:ext>
              </a:extLst>
            </p:cNvPr>
            <p:cNvSpPr/>
            <p:nvPr/>
          </p:nvSpPr>
          <p:spPr>
            <a:xfrm>
              <a:off x="6874420" y="1590159"/>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100" name="Rectangle 99">
              <a:extLst>
                <a:ext uri="{FF2B5EF4-FFF2-40B4-BE49-F238E27FC236}">
                  <a16:creationId xmlns:a16="http://schemas.microsoft.com/office/drawing/2014/main" id="{0F16EDE9-72DB-40E8-8C4D-F617FC4E4016}"/>
                </a:ext>
              </a:extLst>
            </p:cNvPr>
            <p:cNvSpPr/>
            <p:nvPr/>
          </p:nvSpPr>
          <p:spPr>
            <a:xfrm>
              <a:off x="6874420" y="1994971"/>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101" name="Rectangle 100">
              <a:extLst>
                <a:ext uri="{FF2B5EF4-FFF2-40B4-BE49-F238E27FC236}">
                  <a16:creationId xmlns:a16="http://schemas.microsoft.com/office/drawing/2014/main" id="{02811537-0A71-4032-A15B-131C7FDC248B}"/>
                </a:ext>
              </a:extLst>
            </p:cNvPr>
            <p:cNvSpPr/>
            <p:nvPr/>
          </p:nvSpPr>
          <p:spPr>
            <a:xfrm>
              <a:off x="6879182" y="2390259"/>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cxnSp>
          <p:nvCxnSpPr>
            <p:cNvPr id="67" name="Straight Connector 66">
              <a:extLst>
                <a:ext uri="{FF2B5EF4-FFF2-40B4-BE49-F238E27FC236}">
                  <a16:creationId xmlns:a16="http://schemas.microsoft.com/office/drawing/2014/main" id="{C9785D81-EBC0-4FFE-B041-FDCE537DD64C}"/>
                </a:ext>
              </a:extLst>
            </p:cNvPr>
            <p:cNvCxnSpPr>
              <a:cxnSpLocks/>
            </p:cNvCxnSpPr>
            <p:nvPr/>
          </p:nvCxnSpPr>
          <p:spPr bwMode="auto">
            <a:xfrm flipH="1">
              <a:off x="5035140" y="1615282"/>
              <a:ext cx="1930175" cy="0"/>
            </a:xfrm>
            <a:prstGeom prst="line">
              <a:avLst/>
            </a:prstGeom>
            <a:solidFill>
              <a:schemeClr val="accent1"/>
            </a:solidFill>
            <a:ln w="9525" cap="flat" cmpd="sng" algn="ctr">
              <a:solidFill>
                <a:srgbClr val="0070C0"/>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90F87144-BE7E-4CF7-95BB-1FDE9961BF3C}"/>
                </a:ext>
              </a:extLst>
            </p:cNvPr>
            <p:cNvCxnSpPr>
              <a:cxnSpLocks/>
            </p:cNvCxnSpPr>
            <p:nvPr/>
          </p:nvCxnSpPr>
          <p:spPr bwMode="auto">
            <a:xfrm flipH="1">
              <a:off x="5035140" y="2011363"/>
              <a:ext cx="1941844" cy="1589"/>
            </a:xfrm>
            <a:prstGeom prst="line">
              <a:avLst/>
            </a:prstGeom>
            <a:solidFill>
              <a:schemeClr val="accent1"/>
            </a:solidFill>
            <a:ln w="9525" cap="flat" cmpd="sng" algn="ctr">
              <a:solidFill>
                <a:srgbClr val="0070C0"/>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B09D9984-A98F-4973-824F-217E62CFCBD1}"/>
                </a:ext>
              </a:extLst>
            </p:cNvPr>
            <p:cNvCxnSpPr>
              <a:cxnSpLocks/>
            </p:cNvCxnSpPr>
            <p:nvPr/>
          </p:nvCxnSpPr>
          <p:spPr bwMode="auto">
            <a:xfrm flipH="1">
              <a:off x="5035139" y="2406650"/>
              <a:ext cx="1944226" cy="3970"/>
            </a:xfrm>
            <a:prstGeom prst="line">
              <a:avLst/>
            </a:prstGeom>
            <a:solidFill>
              <a:schemeClr val="accent1"/>
            </a:solidFill>
            <a:ln w="9525" cap="flat" cmpd="sng" algn="ctr">
              <a:solidFill>
                <a:srgbClr val="0070C0"/>
              </a:solidFill>
              <a:prstDash val="solid"/>
              <a:round/>
              <a:headEnd type="none" w="med" len="med"/>
              <a:tailEnd type="none" w="med" len="med"/>
            </a:ln>
            <a:effectLst/>
          </p:spPr>
        </p:cxnSp>
        <p:sp>
          <p:nvSpPr>
            <p:cNvPr id="102" name="Rectangle 101">
              <a:extLst>
                <a:ext uri="{FF2B5EF4-FFF2-40B4-BE49-F238E27FC236}">
                  <a16:creationId xmlns:a16="http://schemas.microsoft.com/office/drawing/2014/main" id="{772F75C5-E3B9-4AB6-B21A-C5EB2AB99569}"/>
                </a:ext>
              </a:extLst>
            </p:cNvPr>
            <p:cNvSpPr/>
            <p:nvPr/>
          </p:nvSpPr>
          <p:spPr>
            <a:xfrm>
              <a:off x="3646103" y="1348859"/>
              <a:ext cx="583814"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Line 1</a:t>
              </a:r>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103" name="Rectangle 102">
              <a:extLst>
                <a:ext uri="{FF2B5EF4-FFF2-40B4-BE49-F238E27FC236}">
                  <a16:creationId xmlns:a16="http://schemas.microsoft.com/office/drawing/2014/main" id="{2EF28098-FC8B-47F7-B506-7E4BE3ACEEA0}"/>
                </a:ext>
              </a:extLst>
            </p:cNvPr>
            <p:cNvSpPr/>
            <p:nvPr/>
          </p:nvSpPr>
          <p:spPr>
            <a:xfrm>
              <a:off x="5798753" y="1344096"/>
              <a:ext cx="583814"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Line 2</a:t>
              </a:r>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p:grpSp>
          <p:nvGrpSpPr>
            <p:cNvPr id="31" name="Group 30">
              <a:extLst>
                <a:ext uri="{FF2B5EF4-FFF2-40B4-BE49-F238E27FC236}">
                  <a16:creationId xmlns:a16="http://schemas.microsoft.com/office/drawing/2014/main" id="{53EAFB68-4AEE-4CE7-9A90-83123FB8E0DA}"/>
                </a:ext>
              </a:extLst>
            </p:cNvPr>
            <p:cNvGrpSpPr/>
            <p:nvPr/>
          </p:nvGrpSpPr>
          <p:grpSpPr>
            <a:xfrm>
              <a:off x="7031832" y="1559633"/>
              <a:ext cx="1035608" cy="1251035"/>
              <a:chOff x="7246131" y="1478671"/>
              <a:chExt cx="1035608" cy="1251035"/>
            </a:xfrm>
          </p:grpSpPr>
          <p:sp>
            <p:nvSpPr>
              <p:cNvPr id="124" name="Rectangle 123">
                <a:extLst>
                  <a:ext uri="{FF2B5EF4-FFF2-40B4-BE49-F238E27FC236}">
                    <a16:creationId xmlns:a16="http://schemas.microsoft.com/office/drawing/2014/main" id="{1D9FE544-5E9B-4C7E-86BF-15BCB99BE49C}"/>
                  </a:ext>
                </a:extLst>
              </p:cNvPr>
              <p:cNvSpPr/>
              <p:nvPr/>
            </p:nvSpPr>
            <p:spPr bwMode="auto">
              <a:xfrm>
                <a:off x="7680300" y="1478671"/>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126" name="Straight Connector 125">
                <a:extLst>
                  <a:ext uri="{FF2B5EF4-FFF2-40B4-BE49-F238E27FC236}">
                    <a16:creationId xmlns:a16="http://schemas.microsoft.com/office/drawing/2014/main" id="{EF3B2445-5D26-4BD2-B10A-31A7121AD896}"/>
                  </a:ext>
                </a:extLst>
              </p:cNvPr>
              <p:cNvCxnSpPr>
                <a:cxnSpLocks/>
                <a:stCxn id="124" idx="1"/>
              </p:cNvCxnSpPr>
              <p:nvPr/>
            </p:nvCxnSpPr>
            <p:spPr bwMode="auto">
              <a:xfrm flipH="1">
                <a:off x="7246131" y="1531937"/>
                <a:ext cx="43416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8" name="Rectangle 127">
                <a:extLst>
                  <a:ext uri="{FF2B5EF4-FFF2-40B4-BE49-F238E27FC236}">
                    <a16:creationId xmlns:a16="http://schemas.microsoft.com/office/drawing/2014/main" id="{C897DA3F-62A5-41D6-9098-10A9550791A3}"/>
                  </a:ext>
                </a:extLst>
              </p:cNvPr>
              <p:cNvSpPr/>
              <p:nvPr/>
            </p:nvSpPr>
            <p:spPr bwMode="auto">
              <a:xfrm>
                <a:off x="7680300" y="1876340"/>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130" name="Straight Connector 129">
                <a:extLst>
                  <a:ext uri="{FF2B5EF4-FFF2-40B4-BE49-F238E27FC236}">
                    <a16:creationId xmlns:a16="http://schemas.microsoft.com/office/drawing/2014/main" id="{052312F6-459B-45ED-A190-AA879AA54647}"/>
                  </a:ext>
                </a:extLst>
              </p:cNvPr>
              <p:cNvCxnSpPr>
                <a:cxnSpLocks/>
                <a:endCxn id="128" idx="1"/>
              </p:cNvCxnSpPr>
              <p:nvPr/>
            </p:nvCxnSpPr>
            <p:spPr bwMode="auto">
              <a:xfrm>
                <a:off x="7258037" y="1929606"/>
                <a:ext cx="42226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2" name="Rectangle 131">
                <a:extLst>
                  <a:ext uri="{FF2B5EF4-FFF2-40B4-BE49-F238E27FC236}">
                    <a16:creationId xmlns:a16="http://schemas.microsoft.com/office/drawing/2014/main" id="{FED4E61C-DD0A-4EFD-B757-1755C9DF1E9D}"/>
                  </a:ext>
                </a:extLst>
              </p:cNvPr>
              <p:cNvSpPr/>
              <p:nvPr/>
            </p:nvSpPr>
            <p:spPr bwMode="auto">
              <a:xfrm>
                <a:off x="7680300" y="2274009"/>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136" name="Straight Connector 135">
                <a:extLst>
                  <a:ext uri="{FF2B5EF4-FFF2-40B4-BE49-F238E27FC236}">
                    <a16:creationId xmlns:a16="http://schemas.microsoft.com/office/drawing/2014/main" id="{BE1A1BBE-30B6-4FCD-8AC5-D8F82825F50F}"/>
                  </a:ext>
                </a:extLst>
              </p:cNvPr>
              <p:cNvCxnSpPr>
                <a:cxnSpLocks/>
                <a:stCxn id="132" idx="1"/>
              </p:cNvCxnSpPr>
              <p:nvPr/>
            </p:nvCxnSpPr>
            <p:spPr bwMode="auto">
              <a:xfrm flipH="1">
                <a:off x="7253275" y="2327275"/>
                <a:ext cx="42702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8" name="Straight Connector 137">
                <a:extLst>
                  <a:ext uri="{FF2B5EF4-FFF2-40B4-BE49-F238E27FC236}">
                    <a16:creationId xmlns:a16="http://schemas.microsoft.com/office/drawing/2014/main" id="{791D3AD7-356F-4205-8A2E-DB3300D35647}"/>
                  </a:ext>
                </a:extLst>
              </p:cNvPr>
              <p:cNvCxnSpPr>
                <a:cxnSpLocks/>
              </p:cNvCxnSpPr>
              <p:nvPr/>
            </p:nvCxnSpPr>
            <p:spPr bwMode="auto">
              <a:xfrm flipH="1">
                <a:off x="7955508" y="1934368"/>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9" name="Straight Connector 138">
                <a:extLst>
                  <a:ext uri="{FF2B5EF4-FFF2-40B4-BE49-F238E27FC236}">
                    <a16:creationId xmlns:a16="http://schemas.microsoft.com/office/drawing/2014/main" id="{5A54B63A-4DE1-4DA7-BDDA-15CD612E9C9E}"/>
                  </a:ext>
                </a:extLst>
              </p:cNvPr>
              <p:cNvCxnSpPr>
                <a:cxnSpLocks/>
              </p:cNvCxnSpPr>
              <p:nvPr/>
            </p:nvCxnSpPr>
            <p:spPr bwMode="auto">
              <a:xfrm flipH="1">
                <a:off x="7957889" y="2332037"/>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B1DBAD8D-C3AF-4339-BC3D-87C7FE290F0A}"/>
                  </a:ext>
                </a:extLst>
              </p:cNvPr>
              <p:cNvCxnSpPr>
                <a:cxnSpLocks/>
              </p:cNvCxnSpPr>
              <p:nvPr/>
            </p:nvCxnSpPr>
            <p:spPr bwMode="auto">
              <a:xfrm>
                <a:off x="8174583" y="1529555"/>
                <a:ext cx="0" cy="114538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41" name="Group 140">
                <a:extLst>
                  <a:ext uri="{FF2B5EF4-FFF2-40B4-BE49-F238E27FC236}">
                    <a16:creationId xmlns:a16="http://schemas.microsoft.com/office/drawing/2014/main" id="{1DAE100F-A1BE-4C2C-A8BA-F7F94E734E15}"/>
                  </a:ext>
                </a:extLst>
              </p:cNvPr>
              <p:cNvGrpSpPr/>
              <p:nvPr/>
            </p:nvGrpSpPr>
            <p:grpSpPr>
              <a:xfrm>
                <a:off x="8048376" y="2677319"/>
                <a:ext cx="233363" cy="52387"/>
                <a:chOff x="1473994" y="2859882"/>
                <a:chExt cx="233363" cy="52387"/>
              </a:xfrm>
            </p:grpSpPr>
            <p:cxnSp>
              <p:nvCxnSpPr>
                <p:cNvPr id="142" name="Straight Connector 141">
                  <a:extLst>
                    <a:ext uri="{FF2B5EF4-FFF2-40B4-BE49-F238E27FC236}">
                      <a16:creationId xmlns:a16="http://schemas.microsoft.com/office/drawing/2014/main" id="{EC9D0BE1-CFB2-4758-9168-8BF5105B6F0F}"/>
                    </a:ext>
                  </a:extLst>
                </p:cNvPr>
                <p:cNvCxnSpPr>
                  <a:cxnSpLocks/>
                </p:cNvCxnSpPr>
                <p:nvPr/>
              </p:nvCxnSpPr>
              <p:spPr bwMode="auto">
                <a:xfrm flipH="1">
                  <a:off x="1473994" y="28598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id="{D7965D30-922F-4714-8581-E8107708E90F}"/>
                    </a:ext>
                  </a:extLst>
                </p:cNvPr>
                <p:cNvCxnSpPr>
                  <a:cxnSpLocks/>
                </p:cNvCxnSpPr>
                <p:nvPr/>
              </p:nvCxnSpPr>
              <p:spPr bwMode="auto">
                <a:xfrm>
                  <a:off x="1643063"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4" name="Straight Connector 143">
                  <a:extLst>
                    <a:ext uri="{FF2B5EF4-FFF2-40B4-BE49-F238E27FC236}">
                      <a16:creationId xmlns:a16="http://schemas.microsoft.com/office/drawing/2014/main" id="{93BA4A14-5DF0-4CE6-B107-8AFACF5DDF96}"/>
                    </a:ext>
                  </a:extLst>
                </p:cNvPr>
                <p:cNvCxnSpPr>
                  <a:cxnSpLocks/>
                </p:cNvCxnSpPr>
                <p:nvPr/>
              </p:nvCxnSpPr>
              <p:spPr bwMode="auto">
                <a:xfrm>
                  <a:off x="1593057"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5" name="Straight Connector 144">
                  <a:extLst>
                    <a:ext uri="{FF2B5EF4-FFF2-40B4-BE49-F238E27FC236}">
                      <a16:creationId xmlns:a16="http://schemas.microsoft.com/office/drawing/2014/main" id="{AC9F6AA4-AE60-42E1-9F3B-4AE075AFC38B}"/>
                    </a:ext>
                  </a:extLst>
                </p:cNvPr>
                <p:cNvCxnSpPr>
                  <a:cxnSpLocks/>
                </p:cNvCxnSpPr>
                <p:nvPr/>
              </p:nvCxnSpPr>
              <p:spPr bwMode="auto">
                <a:xfrm>
                  <a:off x="1543051"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id="{5A5AF7DA-5B4F-4C64-AD7B-6C01D6BBB3DF}"/>
                    </a:ext>
                  </a:extLst>
                </p:cNvPr>
                <p:cNvCxnSpPr>
                  <a:cxnSpLocks/>
                </p:cNvCxnSpPr>
                <p:nvPr/>
              </p:nvCxnSpPr>
              <p:spPr bwMode="auto">
                <a:xfrm>
                  <a:off x="1493045"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148" name="Straight Connector 147">
                <a:extLst>
                  <a:ext uri="{FF2B5EF4-FFF2-40B4-BE49-F238E27FC236}">
                    <a16:creationId xmlns:a16="http://schemas.microsoft.com/office/drawing/2014/main" id="{36941214-30C6-4316-9645-0181127F3A43}"/>
                  </a:ext>
                </a:extLst>
              </p:cNvPr>
              <p:cNvCxnSpPr>
                <a:cxnSpLocks/>
                <a:endCxn id="124" idx="3"/>
              </p:cNvCxnSpPr>
              <p:nvPr/>
            </p:nvCxnSpPr>
            <p:spPr bwMode="auto">
              <a:xfrm flipH="1">
                <a:off x="7955508" y="1531937"/>
                <a:ext cx="21932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56" name="Rectangle 155">
              <a:extLst>
                <a:ext uri="{FF2B5EF4-FFF2-40B4-BE49-F238E27FC236}">
                  <a16:creationId xmlns:a16="http://schemas.microsoft.com/office/drawing/2014/main" id="{EC7B7031-19BB-4205-B367-FC390337F0BA}"/>
                </a:ext>
              </a:extLst>
            </p:cNvPr>
            <p:cNvSpPr/>
            <p:nvPr/>
          </p:nvSpPr>
          <p:spPr>
            <a:xfrm>
              <a:off x="7302493" y="1238121"/>
              <a:ext cx="1313471" cy="307777"/>
            </a:xfrm>
            <a:prstGeom prst="rect">
              <a:avLst/>
            </a:prstGeom>
          </p:spPr>
          <p:txBody>
            <a:bodyPr wrap="square">
              <a:spAutoFit/>
            </a:bodyPr>
            <a:lstStyle/>
            <a:p>
              <a:r>
                <a:rPr lang="en-US" sz="1400" dirty="0">
                  <a:solidFill>
                    <a:srgbClr val="000000"/>
                  </a:solidFill>
                  <a:latin typeface="Times New Roman" panose="02020603050405020304" pitchFamily="18" charset="0"/>
                  <a:cs typeface="Times New Roman" panose="02020603050405020304" pitchFamily="18" charset="0"/>
                </a:rPr>
                <a:t>Load (const. Z)</a:t>
              </a:r>
              <a:endParaRPr lang="en-US" sz="1400" dirty="0"/>
            </a:p>
          </p:txBody>
        </p:sp>
      </p:grpSp>
      <p:sp>
        <p:nvSpPr>
          <p:cNvPr id="2" name="Rectangle 1">
            <a:extLst>
              <a:ext uri="{FF2B5EF4-FFF2-40B4-BE49-F238E27FC236}">
                <a16:creationId xmlns:a16="http://schemas.microsoft.com/office/drawing/2014/main" id="{2C0643C6-FFAC-493C-9F9B-59409D07973D}"/>
              </a:ext>
            </a:extLst>
          </p:cNvPr>
          <p:cNvSpPr/>
          <p:nvPr/>
        </p:nvSpPr>
        <p:spPr>
          <a:xfrm>
            <a:off x="1144921" y="3019077"/>
            <a:ext cx="7668665" cy="2126736"/>
          </a:xfrm>
          <a:prstGeom prst="rect">
            <a:avLst/>
          </a:prstGeom>
        </p:spPr>
        <p:txBody>
          <a:bodyPr wrap="square">
            <a:spAutoFit/>
          </a:bodyPr>
          <a:lstStyle/>
          <a:p>
            <a:pPr marL="0" marR="0" lvl="0" indent="0" algn="l" defTabSz="914400" rtl="0" eaLnBrk="0" fontAlgn="base" latinLnBrk="0" hangingPunct="0">
              <a:lnSpc>
                <a:spcPct val="12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charset="0"/>
                <a:ea typeface="+mn-ea"/>
                <a:cs typeface="+mn-cs"/>
              </a:rPr>
              <a:t>OpenDSS model:</a:t>
            </a:r>
          </a:p>
          <a:p>
            <a:pPr marL="457200" marR="0" lvl="1" indent="0" algn="just"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(continued)</a:t>
            </a:r>
          </a:p>
          <a:p>
            <a:pPr marL="457200" marR="0" lvl="1" indent="0" algn="just"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Define line 1 and 2  ------------------//</a:t>
            </a:r>
          </a:p>
          <a:p>
            <a:pPr marL="457200" marR="0" lvl="1" indent="0" algn="just"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New Line.1 phases=3  Bus1=k.1.2.3 Bus2=m.1.2.3  length=1 units=mi </a:t>
            </a:r>
            <a:r>
              <a:rPr kumimoji="0" lang="en-US" sz="11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LineCode</a:t>
            </a:r>
            <a:r>
              <a:rPr kumimoji="0" lang="en-US"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=Code1</a:t>
            </a:r>
          </a:p>
          <a:p>
            <a:pPr marL="457200" marR="0" lvl="1" indent="0" algn="just"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New Line.2 phases=3  Bus1=m.1.2.3 Bus2=n.1.2.3  length=1 units=mi </a:t>
            </a:r>
            <a:r>
              <a:rPr kumimoji="0" lang="en-US" sz="11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LineCode</a:t>
            </a:r>
            <a:r>
              <a:rPr kumimoji="0" lang="en-US"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=Code2</a:t>
            </a:r>
          </a:p>
          <a:p>
            <a:pPr marL="457200" marR="0" lvl="1" indent="0" algn="just"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endParaRPr>
          </a:p>
          <a:p>
            <a:pPr marL="457200" marR="0" lvl="1" indent="0" algn="just"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Define a load   -----------------------//</a:t>
            </a:r>
          </a:p>
          <a:p>
            <a:pPr marL="457200" marR="0" lvl="1" indent="0" algn="just"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New </a:t>
            </a:r>
            <a:r>
              <a:rPr kumimoji="0" lang="en-US" sz="11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Load.L</a:t>
            </a:r>
            <a:r>
              <a:rPr kumimoji="0" lang="en-US"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Bus1=n.1.2.3.0       Phases=3 Conn=wye Model=2 kV=13.8   kW=500 </a:t>
            </a:r>
            <a:r>
              <a:rPr kumimoji="0" lang="en-US" sz="11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kvar</a:t>
            </a:r>
            <a:r>
              <a:rPr kumimoji="0" lang="en-US"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=0</a:t>
            </a:r>
          </a:p>
          <a:p>
            <a:pPr marL="457200" marR="0" lvl="1" indent="0" algn="just"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endParaRPr>
          </a:p>
          <a:p>
            <a:pPr marL="457200" marR="0" lvl="1" indent="0" algn="just"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Set </a:t>
            </a:r>
            <a:r>
              <a:rPr kumimoji="0" lang="en-US" sz="12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VoltageBases</a:t>
            </a:r>
            <a:r>
              <a:rPr kumimoji="0" lang="en-US" sz="12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 "13.8"</a:t>
            </a:r>
          </a:p>
          <a:p>
            <a:pPr marL="457200" marR="0" lvl="1" indent="0" algn="just"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Solve</a:t>
            </a:r>
          </a:p>
        </p:txBody>
      </p:sp>
      <p:grpSp>
        <p:nvGrpSpPr>
          <p:cNvPr id="84" name="Group 83">
            <a:extLst>
              <a:ext uri="{FF2B5EF4-FFF2-40B4-BE49-F238E27FC236}">
                <a16:creationId xmlns:a16="http://schemas.microsoft.com/office/drawing/2014/main" id="{335E6EA1-9B77-474A-B1D2-5935B13E573F}"/>
              </a:ext>
            </a:extLst>
          </p:cNvPr>
          <p:cNvGrpSpPr/>
          <p:nvPr/>
        </p:nvGrpSpPr>
        <p:grpSpPr>
          <a:xfrm>
            <a:off x="5256836" y="4577411"/>
            <a:ext cx="1539871" cy="663100"/>
            <a:chOff x="7715689" y="373211"/>
            <a:chExt cx="1292076" cy="409961"/>
          </a:xfrm>
        </p:grpSpPr>
        <p:cxnSp>
          <p:nvCxnSpPr>
            <p:cNvPr id="104" name="Straight Arrow Connector 103">
              <a:extLst>
                <a:ext uri="{FF2B5EF4-FFF2-40B4-BE49-F238E27FC236}">
                  <a16:creationId xmlns:a16="http://schemas.microsoft.com/office/drawing/2014/main" id="{9F1863ED-A568-45D6-9F82-4BCC05F3916C}"/>
                </a:ext>
              </a:extLst>
            </p:cNvPr>
            <p:cNvCxnSpPr>
              <a:cxnSpLocks/>
            </p:cNvCxnSpPr>
            <p:nvPr/>
          </p:nvCxnSpPr>
          <p:spPr bwMode="auto">
            <a:xfrm flipV="1">
              <a:off x="8344545" y="373211"/>
              <a:ext cx="115092" cy="112017"/>
            </a:xfrm>
            <a:prstGeom prst="straightConnector1">
              <a:avLst/>
            </a:prstGeom>
            <a:solidFill>
              <a:schemeClr val="accent1"/>
            </a:solidFill>
            <a:ln w="6350" cap="flat" cmpd="sng" algn="ctr">
              <a:solidFill>
                <a:schemeClr val="tx1"/>
              </a:solidFill>
              <a:prstDash val="solid"/>
              <a:round/>
              <a:headEnd type="none" w="med" len="med"/>
              <a:tailEnd type="triangle" w="sm" len="med"/>
            </a:ln>
            <a:effectLst/>
          </p:spPr>
        </p:cxnSp>
        <p:sp>
          <p:nvSpPr>
            <p:cNvPr id="105" name="Rectangle: Rounded Corners 104">
              <a:extLst>
                <a:ext uri="{FF2B5EF4-FFF2-40B4-BE49-F238E27FC236}">
                  <a16:creationId xmlns:a16="http://schemas.microsoft.com/office/drawing/2014/main" id="{FC8D7313-60EF-4F4B-8AE7-1ECC66656980}"/>
                </a:ext>
              </a:extLst>
            </p:cNvPr>
            <p:cNvSpPr/>
            <p:nvPr/>
          </p:nvSpPr>
          <p:spPr bwMode="auto">
            <a:xfrm>
              <a:off x="7715689" y="483565"/>
              <a:ext cx="1292076" cy="299607"/>
            </a:xfrm>
            <a:prstGeom prst="round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rPr>
                <a:t>Constant-impedance load</a:t>
              </a:r>
              <a:endParaRPr kumimoji="0" lang="en-US" sz="800" b="0" i="0" u="none" strike="noStrike" kern="1200" cap="none" spc="0" normalizeH="0" baseline="0" noProof="0" dirty="0">
                <a:ln>
                  <a:noFill/>
                </a:ln>
                <a:solidFill>
                  <a:srgbClr val="FF0000"/>
                </a:solidFill>
                <a:effectLst/>
                <a:uLnTx/>
                <a:uFillTx/>
                <a:latin typeface="Times" charset="0"/>
                <a:ea typeface="+mn-ea"/>
                <a:cs typeface="+mn-cs"/>
              </a:endParaRPr>
            </a:p>
          </p:txBody>
        </p:sp>
      </p:grpSp>
    </p:spTree>
    <p:extLst>
      <p:ext uri="{BB962C8B-B14F-4D97-AF65-F5344CB8AC3E}">
        <p14:creationId xmlns:p14="http://schemas.microsoft.com/office/powerpoint/2010/main" val="78564636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92</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488091" y="76200"/>
            <a:ext cx="8576009" cy="704478"/>
          </a:xfrm>
        </p:spPr>
        <p:txBody>
          <a:bodyPr/>
          <a:lstStyle/>
          <a:p>
            <a:r>
              <a:rPr lang="en-US" sz="4000" dirty="0">
                <a:latin typeface="Times New Roman" panose="02020603050405020304" pitchFamily="18" charset="0"/>
                <a:cs typeface="Times New Roman" panose="02020603050405020304" pitchFamily="18" charset="0"/>
              </a:rPr>
              <a:t>Overall Structure of Solving Power Flow</a:t>
            </a:r>
          </a:p>
        </p:txBody>
      </p:sp>
      <p:sp>
        <p:nvSpPr>
          <p:cNvPr id="10" name="Rectangle 9"/>
          <p:cNvSpPr/>
          <p:nvPr/>
        </p:nvSpPr>
        <p:spPr>
          <a:xfrm>
            <a:off x="530808" y="784125"/>
            <a:ext cx="7481879" cy="369332"/>
          </a:xfrm>
          <a:prstGeom prst="rect">
            <a:avLst/>
          </a:prstGeom>
        </p:spPr>
        <p:txBody>
          <a:bodyPr wrap="square">
            <a:spAutoFit/>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Example 1 (Injection Current):</a:t>
            </a:r>
          </a:p>
        </p:txBody>
      </p:sp>
      <p:grpSp>
        <p:nvGrpSpPr>
          <p:cNvPr id="64" name="Group 63">
            <a:extLst>
              <a:ext uri="{FF2B5EF4-FFF2-40B4-BE49-F238E27FC236}">
                <a16:creationId xmlns:a16="http://schemas.microsoft.com/office/drawing/2014/main" id="{B1AAA8F2-B042-4DBE-82BD-22A04F84F8A1}"/>
              </a:ext>
            </a:extLst>
          </p:cNvPr>
          <p:cNvGrpSpPr/>
          <p:nvPr/>
        </p:nvGrpSpPr>
        <p:grpSpPr>
          <a:xfrm>
            <a:off x="1197746" y="1177193"/>
            <a:ext cx="7139430" cy="1684060"/>
            <a:chOff x="1476534" y="1126609"/>
            <a:chExt cx="7139430" cy="1684060"/>
          </a:xfrm>
        </p:grpSpPr>
        <p:sp>
          <p:nvSpPr>
            <p:cNvPr id="47" name="Rectangle 46">
              <a:extLst>
                <a:ext uri="{FF2B5EF4-FFF2-40B4-BE49-F238E27FC236}">
                  <a16:creationId xmlns:a16="http://schemas.microsoft.com/office/drawing/2014/main" id="{810C8021-A007-4ECC-A386-0A6CB10D70B9}"/>
                </a:ext>
              </a:extLst>
            </p:cNvPr>
            <p:cNvSpPr/>
            <p:nvPr/>
          </p:nvSpPr>
          <p:spPr bwMode="auto">
            <a:xfrm>
              <a:off x="2736218" y="1424780"/>
              <a:ext cx="466724" cy="1221583"/>
            </a:xfrm>
            <a:prstGeom prst="rect">
              <a:avLst/>
            </a:prstGeom>
            <a:solidFill>
              <a:schemeClr val="accent5">
                <a:lumMod val="9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grpSp>
          <p:nvGrpSpPr>
            <p:cNvPr id="9" name="Group 8">
              <a:extLst>
                <a:ext uri="{FF2B5EF4-FFF2-40B4-BE49-F238E27FC236}">
                  <a16:creationId xmlns:a16="http://schemas.microsoft.com/office/drawing/2014/main" id="{1D8B57CB-0053-439E-A000-7370A61EB7CA}"/>
                </a:ext>
              </a:extLst>
            </p:cNvPr>
            <p:cNvGrpSpPr/>
            <p:nvPr/>
          </p:nvGrpSpPr>
          <p:grpSpPr>
            <a:xfrm>
              <a:off x="1802765" y="1492250"/>
              <a:ext cx="649673" cy="241300"/>
              <a:chOff x="1790700" y="1593850"/>
              <a:chExt cx="649673" cy="241300"/>
            </a:xfrm>
          </p:grpSpPr>
          <p:sp>
            <p:nvSpPr>
              <p:cNvPr id="3" name="Rectangle 2">
                <a:extLst>
                  <a:ext uri="{FF2B5EF4-FFF2-40B4-BE49-F238E27FC236}">
                    <a16:creationId xmlns:a16="http://schemas.microsoft.com/office/drawing/2014/main" id="{6C53CA6E-DD1C-459E-8DC8-4AE6A6A6716D}"/>
                  </a:ext>
                </a:extLst>
              </p:cNvPr>
              <p:cNvSpPr/>
              <p:nvPr/>
            </p:nvSpPr>
            <p:spPr bwMode="auto">
              <a:xfrm>
                <a:off x="2165165" y="166123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 name="Oval 5">
                <a:extLst>
                  <a:ext uri="{FF2B5EF4-FFF2-40B4-BE49-F238E27FC236}">
                    <a16:creationId xmlns:a16="http://schemas.microsoft.com/office/drawing/2014/main" id="{5A047CA9-D816-4689-B1CB-0FB42CD6E755}"/>
                  </a:ext>
                </a:extLst>
              </p:cNvPr>
              <p:cNvSpPr/>
              <p:nvPr/>
            </p:nvSpPr>
            <p:spPr bwMode="auto">
              <a:xfrm>
                <a:off x="1790700" y="1593850"/>
                <a:ext cx="247650" cy="241300"/>
              </a:xfrm>
              <a:prstGeom prst="ellipse">
                <a:avLst/>
              </a:prstGeom>
              <a:no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charset="0"/>
                    <a:ea typeface="+mn-ea"/>
                    <a:cs typeface="+mn-cs"/>
                  </a:rPr>
                  <a:t>~</a:t>
                </a:r>
              </a:p>
            </p:txBody>
          </p:sp>
          <p:cxnSp>
            <p:nvCxnSpPr>
              <p:cNvPr id="8" name="Straight Connector 7">
                <a:extLst>
                  <a:ext uri="{FF2B5EF4-FFF2-40B4-BE49-F238E27FC236}">
                    <a16:creationId xmlns:a16="http://schemas.microsoft.com/office/drawing/2014/main" id="{710D22E4-2D05-42D8-A36C-7C2BD773AD9F}"/>
                  </a:ext>
                </a:extLst>
              </p:cNvPr>
              <p:cNvCxnSpPr>
                <a:stCxn id="3" idx="1"/>
                <a:endCxn id="6" idx="6"/>
              </p:cNvCxnSpPr>
              <p:nvPr/>
            </p:nvCxnSpPr>
            <p:spPr bwMode="auto">
              <a:xfrm flipH="1">
                <a:off x="2038350" y="1714500"/>
                <a:ext cx="1268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2" name="Group 11">
              <a:extLst>
                <a:ext uri="{FF2B5EF4-FFF2-40B4-BE49-F238E27FC236}">
                  <a16:creationId xmlns:a16="http://schemas.microsoft.com/office/drawing/2014/main" id="{F13C54BC-0AEF-4B4F-AF73-A5900CB0098A}"/>
                </a:ext>
              </a:extLst>
            </p:cNvPr>
            <p:cNvGrpSpPr/>
            <p:nvPr/>
          </p:nvGrpSpPr>
          <p:grpSpPr>
            <a:xfrm>
              <a:off x="1802765" y="1889919"/>
              <a:ext cx="649673" cy="241300"/>
              <a:chOff x="1790700" y="1593850"/>
              <a:chExt cx="649673" cy="241300"/>
            </a:xfrm>
          </p:grpSpPr>
          <p:sp>
            <p:nvSpPr>
              <p:cNvPr id="13" name="Rectangle 12">
                <a:extLst>
                  <a:ext uri="{FF2B5EF4-FFF2-40B4-BE49-F238E27FC236}">
                    <a16:creationId xmlns:a16="http://schemas.microsoft.com/office/drawing/2014/main" id="{C20B5927-C99A-4E01-9E24-9872D2129BC2}"/>
                  </a:ext>
                </a:extLst>
              </p:cNvPr>
              <p:cNvSpPr/>
              <p:nvPr/>
            </p:nvSpPr>
            <p:spPr bwMode="auto">
              <a:xfrm>
                <a:off x="2165165" y="166123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4" name="Oval 13">
                <a:extLst>
                  <a:ext uri="{FF2B5EF4-FFF2-40B4-BE49-F238E27FC236}">
                    <a16:creationId xmlns:a16="http://schemas.microsoft.com/office/drawing/2014/main" id="{14A44B89-44CA-49E6-AD9A-C5E18735544C}"/>
                  </a:ext>
                </a:extLst>
              </p:cNvPr>
              <p:cNvSpPr/>
              <p:nvPr/>
            </p:nvSpPr>
            <p:spPr bwMode="auto">
              <a:xfrm>
                <a:off x="1790700" y="1593850"/>
                <a:ext cx="247650" cy="241300"/>
              </a:xfrm>
              <a:prstGeom prst="ellipse">
                <a:avLst/>
              </a:prstGeom>
              <a:no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charset="0"/>
                    <a:ea typeface="+mn-ea"/>
                    <a:cs typeface="+mn-cs"/>
                  </a:rPr>
                  <a:t>~</a:t>
                </a:r>
              </a:p>
            </p:txBody>
          </p:sp>
          <p:cxnSp>
            <p:nvCxnSpPr>
              <p:cNvPr id="15" name="Straight Connector 14">
                <a:extLst>
                  <a:ext uri="{FF2B5EF4-FFF2-40B4-BE49-F238E27FC236}">
                    <a16:creationId xmlns:a16="http://schemas.microsoft.com/office/drawing/2014/main" id="{14ECB5D8-1453-43AA-BE90-D0E49FD665B6}"/>
                  </a:ext>
                </a:extLst>
              </p:cNvPr>
              <p:cNvCxnSpPr>
                <a:stCxn id="13" idx="1"/>
                <a:endCxn id="14" idx="6"/>
              </p:cNvCxnSpPr>
              <p:nvPr/>
            </p:nvCxnSpPr>
            <p:spPr bwMode="auto">
              <a:xfrm flipH="1">
                <a:off x="2038350" y="1714500"/>
                <a:ext cx="1268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6" name="Group 15">
              <a:extLst>
                <a:ext uri="{FF2B5EF4-FFF2-40B4-BE49-F238E27FC236}">
                  <a16:creationId xmlns:a16="http://schemas.microsoft.com/office/drawing/2014/main" id="{7EDDA8AF-3696-4CB0-8BFC-C6742279F8A8}"/>
                </a:ext>
              </a:extLst>
            </p:cNvPr>
            <p:cNvGrpSpPr/>
            <p:nvPr/>
          </p:nvGrpSpPr>
          <p:grpSpPr>
            <a:xfrm>
              <a:off x="1802765" y="2287588"/>
              <a:ext cx="649673" cy="241300"/>
              <a:chOff x="1790700" y="1593850"/>
              <a:chExt cx="649673" cy="241300"/>
            </a:xfrm>
          </p:grpSpPr>
          <p:sp>
            <p:nvSpPr>
              <p:cNvPr id="17" name="Rectangle 16">
                <a:extLst>
                  <a:ext uri="{FF2B5EF4-FFF2-40B4-BE49-F238E27FC236}">
                    <a16:creationId xmlns:a16="http://schemas.microsoft.com/office/drawing/2014/main" id="{6FC38549-F0AE-4909-BF39-77E65AA0A784}"/>
                  </a:ext>
                </a:extLst>
              </p:cNvPr>
              <p:cNvSpPr/>
              <p:nvPr/>
            </p:nvSpPr>
            <p:spPr bwMode="auto">
              <a:xfrm>
                <a:off x="2165165" y="166123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9" name="Oval 18">
                <a:extLst>
                  <a:ext uri="{FF2B5EF4-FFF2-40B4-BE49-F238E27FC236}">
                    <a16:creationId xmlns:a16="http://schemas.microsoft.com/office/drawing/2014/main" id="{6EFF8897-4891-4B4F-B38E-B60A2796CDCF}"/>
                  </a:ext>
                </a:extLst>
              </p:cNvPr>
              <p:cNvSpPr/>
              <p:nvPr/>
            </p:nvSpPr>
            <p:spPr bwMode="auto">
              <a:xfrm>
                <a:off x="1790700" y="1593850"/>
                <a:ext cx="247650" cy="241300"/>
              </a:xfrm>
              <a:prstGeom prst="ellipse">
                <a:avLst/>
              </a:prstGeom>
              <a:no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charset="0"/>
                    <a:ea typeface="+mn-ea"/>
                    <a:cs typeface="+mn-cs"/>
                  </a:rPr>
                  <a:t>~</a:t>
                </a:r>
              </a:p>
            </p:txBody>
          </p:sp>
          <p:cxnSp>
            <p:nvCxnSpPr>
              <p:cNvPr id="20" name="Straight Connector 19">
                <a:extLst>
                  <a:ext uri="{FF2B5EF4-FFF2-40B4-BE49-F238E27FC236}">
                    <a16:creationId xmlns:a16="http://schemas.microsoft.com/office/drawing/2014/main" id="{831CE6BF-B8B7-4DEC-BA4F-0A8D777CE4C5}"/>
                  </a:ext>
                </a:extLst>
              </p:cNvPr>
              <p:cNvCxnSpPr>
                <a:stCxn id="17" idx="1"/>
                <a:endCxn id="19" idx="6"/>
              </p:cNvCxnSpPr>
              <p:nvPr/>
            </p:nvCxnSpPr>
            <p:spPr bwMode="auto">
              <a:xfrm flipH="1">
                <a:off x="2038350" y="1714500"/>
                <a:ext cx="1268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21" name="Straight Connector 20">
              <a:extLst>
                <a:ext uri="{FF2B5EF4-FFF2-40B4-BE49-F238E27FC236}">
                  <a16:creationId xmlns:a16="http://schemas.microsoft.com/office/drawing/2014/main" id="{1E164A26-44C6-4E14-B4DD-6B88394A606D}"/>
                </a:ext>
              </a:extLst>
            </p:cNvPr>
            <p:cNvCxnSpPr>
              <a:cxnSpLocks/>
              <a:stCxn id="6" idx="2"/>
            </p:cNvCxnSpPr>
            <p:nvPr/>
          </p:nvCxnSpPr>
          <p:spPr bwMode="auto">
            <a:xfrm flipH="1">
              <a:off x="1581309" y="1612900"/>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E9539A32-1802-4200-A96C-68EC7AF189AA}"/>
                </a:ext>
              </a:extLst>
            </p:cNvPr>
            <p:cNvCxnSpPr>
              <a:cxnSpLocks/>
            </p:cNvCxnSpPr>
            <p:nvPr/>
          </p:nvCxnSpPr>
          <p:spPr bwMode="auto">
            <a:xfrm flipH="1">
              <a:off x="1581309" y="2015331"/>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F29F1269-5540-4B30-A637-7A1305B3C65A}"/>
                </a:ext>
              </a:extLst>
            </p:cNvPr>
            <p:cNvCxnSpPr>
              <a:cxnSpLocks/>
            </p:cNvCxnSpPr>
            <p:nvPr/>
          </p:nvCxnSpPr>
          <p:spPr bwMode="auto">
            <a:xfrm flipH="1">
              <a:off x="1578928" y="2413000"/>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E5A2591D-A744-4D32-ABD6-84236AD81C63}"/>
                </a:ext>
              </a:extLst>
            </p:cNvPr>
            <p:cNvCxnSpPr>
              <a:cxnSpLocks/>
            </p:cNvCxnSpPr>
            <p:nvPr/>
          </p:nvCxnSpPr>
          <p:spPr bwMode="auto">
            <a:xfrm>
              <a:off x="1583690" y="1610518"/>
              <a:ext cx="0" cy="114538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6" name="Group 35">
              <a:extLst>
                <a:ext uri="{FF2B5EF4-FFF2-40B4-BE49-F238E27FC236}">
                  <a16:creationId xmlns:a16="http://schemas.microsoft.com/office/drawing/2014/main" id="{0D3F5762-4FAB-4E40-9E9B-A01E58D9F3AC}"/>
                </a:ext>
              </a:extLst>
            </p:cNvPr>
            <p:cNvGrpSpPr/>
            <p:nvPr/>
          </p:nvGrpSpPr>
          <p:grpSpPr>
            <a:xfrm>
              <a:off x="1476534" y="2758282"/>
              <a:ext cx="233363" cy="52387"/>
              <a:chOff x="1473994" y="2859882"/>
              <a:chExt cx="233363" cy="52387"/>
            </a:xfrm>
          </p:grpSpPr>
          <p:cxnSp>
            <p:nvCxnSpPr>
              <p:cNvPr id="29" name="Straight Connector 28">
                <a:extLst>
                  <a:ext uri="{FF2B5EF4-FFF2-40B4-BE49-F238E27FC236}">
                    <a16:creationId xmlns:a16="http://schemas.microsoft.com/office/drawing/2014/main" id="{95BA674E-2F16-4133-B0C1-79E0684527E8}"/>
                  </a:ext>
                </a:extLst>
              </p:cNvPr>
              <p:cNvCxnSpPr>
                <a:cxnSpLocks/>
              </p:cNvCxnSpPr>
              <p:nvPr/>
            </p:nvCxnSpPr>
            <p:spPr bwMode="auto">
              <a:xfrm flipH="1">
                <a:off x="1473994" y="28598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7D68870A-586A-489E-AFB6-C8B04ADD06B1}"/>
                  </a:ext>
                </a:extLst>
              </p:cNvPr>
              <p:cNvCxnSpPr>
                <a:cxnSpLocks/>
              </p:cNvCxnSpPr>
              <p:nvPr/>
            </p:nvCxnSpPr>
            <p:spPr bwMode="auto">
              <a:xfrm>
                <a:off x="1643063"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0C25C543-A274-423F-989E-D1EAC63BC83D}"/>
                  </a:ext>
                </a:extLst>
              </p:cNvPr>
              <p:cNvCxnSpPr>
                <a:cxnSpLocks/>
              </p:cNvCxnSpPr>
              <p:nvPr/>
            </p:nvCxnSpPr>
            <p:spPr bwMode="auto">
              <a:xfrm>
                <a:off x="1593057"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7424030D-E9C8-474A-860F-407E8D9E29BC}"/>
                  </a:ext>
                </a:extLst>
              </p:cNvPr>
              <p:cNvCxnSpPr>
                <a:cxnSpLocks/>
              </p:cNvCxnSpPr>
              <p:nvPr/>
            </p:nvCxnSpPr>
            <p:spPr bwMode="auto">
              <a:xfrm>
                <a:off x="1543051"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1A6627AB-1AE9-4592-A081-4E7AC7025BDF}"/>
                  </a:ext>
                </a:extLst>
              </p:cNvPr>
              <p:cNvCxnSpPr>
                <a:cxnSpLocks/>
              </p:cNvCxnSpPr>
              <p:nvPr/>
            </p:nvCxnSpPr>
            <p:spPr bwMode="auto">
              <a:xfrm>
                <a:off x="1493045"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37" name="Straight Connector 36">
              <a:extLst>
                <a:ext uri="{FF2B5EF4-FFF2-40B4-BE49-F238E27FC236}">
                  <a16:creationId xmlns:a16="http://schemas.microsoft.com/office/drawing/2014/main" id="{EA035F19-8C04-4C09-AC0A-C0FA46CB2DA6}"/>
                </a:ext>
              </a:extLst>
            </p:cNvPr>
            <p:cNvCxnSpPr>
              <a:cxnSpLocks/>
              <a:stCxn id="48" idx="2"/>
              <a:endCxn id="3" idx="3"/>
            </p:cNvCxnSpPr>
            <p:nvPr/>
          </p:nvCxnSpPr>
          <p:spPr bwMode="auto">
            <a:xfrm flipH="1" flipV="1">
              <a:off x="2452438" y="1612900"/>
              <a:ext cx="480229" cy="238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44ED4664-EA49-46C4-81CE-1F2AB6947D02}"/>
                </a:ext>
              </a:extLst>
            </p:cNvPr>
            <p:cNvCxnSpPr>
              <a:cxnSpLocks/>
              <a:stCxn id="51" idx="2"/>
              <a:endCxn id="13" idx="3"/>
            </p:cNvCxnSpPr>
            <p:nvPr/>
          </p:nvCxnSpPr>
          <p:spPr bwMode="auto">
            <a:xfrm flipH="1" flipV="1">
              <a:off x="2452438" y="2010569"/>
              <a:ext cx="480229"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C424EC34-0CB0-4554-9CA9-DB61AFDC2930}"/>
                </a:ext>
              </a:extLst>
            </p:cNvPr>
            <p:cNvCxnSpPr>
              <a:cxnSpLocks/>
              <a:stCxn id="52" idx="2"/>
              <a:endCxn id="17" idx="3"/>
            </p:cNvCxnSpPr>
            <p:nvPr/>
          </p:nvCxnSpPr>
          <p:spPr bwMode="auto">
            <a:xfrm flipH="1">
              <a:off x="2452438" y="2405857"/>
              <a:ext cx="482610" cy="238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8" name="Oval 47">
              <a:extLst>
                <a:ext uri="{FF2B5EF4-FFF2-40B4-BE49-F238E27FC236}">
                  <a16:creationId xmlns:a16="http://schemas.microsoft.com/office/drawing/2014/main" id="{BCADFC03-B16B-4396-89B3-CF1CD83D1978}"/>
                </a:ext>
              </a:extLst>
            </p:cNvPr>
            <p:cNvSpPr/>
            <p:nvPr/>
          </p:nvSpPr>
          <p:spPr bwMode="auto">
            <a:xfrm>
              <a:off x="2932667" y="1584326"/>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1" name="Oval 50">
              <a:extLst>
                <a:ext uri="{FF2B5EF4-FFF2-40B4-BE49-F238E27FC236}">
                  <a16:creationId xmlns:a16="http://schemas.microsoft.com/office/drawing/2014/main" id="{652D2092-8104-448F-8206-614432AB2BF5}"/>
                </a:ext>
              </a:extLst>
            </p:cNvPr>
            <p:cNvSpPr/>
            <p:nvPr/>
          </p:nvSpPr>
          <p:spPr bwMode="auto">
            <a:xfrm>
              <a:off x="2932667" y="1979614"/>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2" name="Oval 51">
              <a:extLst>
                <a:ext uri="{FF2B5EF4-FFF2-40B4-BE49-F238E27FC236}">
                  <a16:creationId xmlns:a16="http://schemas.microsoft.com/office/drawing/2014/main" id="{E207B628-2DFF-4E80-B5E2-8D29FA45AAF7}"/>
                </a:ext>
              </a:extLst>
            </p:cNvPr>
            <p:cNvSpPr/>
            <p:nvPr/>
          </p:nvSpPr>
          <p:spPr bwMode="auto">
            <a:xfrm>
              <a:off x="2935048" y="2374901"/>
              <a:ext cx="57151"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 name="Rectangle 73">
              <a:extLst>
                <a:ext uri="{FF2B5EF4-FFF2-40B4-BE49-F238E27FC236}">
                  <a16:creationId xmlns:a16="http://schemas.microsoft.com/office/drawing/2014/main" id="{DD297AAB-56F9-4F1E-85CC-31F10A918AC3}"/>
                </a:ext>
              </a:extLst>
            </p:cNvPr>
            <p:cNvSpPr/>
            <p:nvPr/>
          </p:nvSpPr>
          <p:spPr>
            <a:xfrm>
              <a:off x="1622040" y="1167884"/>
              <a:ext cx="784189"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Vsource</a:t>
              </a:r>
              <a:endParaRPr kumimoji="0" lang="en-US" sz="14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75" name="Rectangle 74">
              <a:extLst>
                <a:ext uri="{FF2B5EF4-FFF2-40B4-BE49-F238E27FC236}">
                  <a16:creationId xmlns:a16="http://schemas.microsoft.com/office/drawing/2014/main" id="{7665FC4F-0608-4043-8FE1-418A82DC97A3}"/>
                </a:ext>
              </a:extLst>
            </p:cNvPr>
            <p:cNvSpPr/>
            <p:nvPr/>
          </p:nvSpPr>
          <p:spPr>
            <a:xfrm>
              <a:off x="2668202" y="1128197"/>
              <a:ext cx="538930"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Bus k</a:t>
              </a:r>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76" name="Rectangle 75">
              <a:extLst>
                <a:ext uri="{FF2B5EF4-FFF2-40B4-BE49-F238E27FC236}">
                  <a16:creationId xmlns:a16="http://schemas.microsoft.com/office/drawing/2014/main" id="{ABC36BBB-FDD6-4324-9F29-45726DE0DE2E}"/>
                </a:ext>
              </a:extLst>
            </p:cNvPr>
            <p:cNvSpPr/>
            <p:nvPr/>
          </p:nvSpPr>
          <p:spPr>
            <a:xfrm>
              <a:off x="4738933" y="1126609"/>
              <a:ext cx="582211"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Bus m</a:t>
              </a:r>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77" name="Rectangle 76">
              <a:extLst>
                <a:ext uri="{FF2B5EF4-FFF2-40B4-BE49-F238E27FC236}">
                  <a16:creationId xmlns:a16="http://schemas.microsoft.com/office/drawing/2014/main" id="{CA56A3BD-7448-433A-96CF-62D3E465F785}"/>
                </a:ext>
              </a:extLst>
            </p:cNvPr>
            <p:cNvSpPr/>
            <p:nvPr/>
          </p:nvSpPr>
          <p:spPr>
            <a:xfrm>
              <a:off x="6682351" y="1136134"/>
              <a:ext cx="538930"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Bus n</a:t>
              </a:r>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85" name="Rectangle 84">
              <a:extLst>
                <a:ext uri="{FF2B5EF4-FFF2-40B4-BE49-F238E27FC236}">
                  <a16:creationId xmlns:a16="http://schemas.microsoft.com/office/drawing/2014/main" id="{1D1D8376-B6F1-426B-81B1-739983723A77}"/>
                </a:ext>
              </a:extLst>
            </p:cNvPr>
            <p:cNvSpPr/>
            <p:nvPr/>
          </p:nvSpPr>
          <p:spPr>
            <a:xfrm>
              <a:off x="2831057" y="1590159"/>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86" name="Rectangle 85">
              <a:extLst>
                <a:ext uri="{FF2B5EF4-FFF2-40B4-BE49-F238E27FC236}">
                  <a16:creationId xmlns:a16="http://schemas.microsoft.com/office/drawing/2014/main" id="{071C725F-EAF2-4AD5-AED9-CD6B8D3A5625}"/>
                </a:ext>
              </a:extLst>
            </p:cNvPr>
            <p:cNvSpPr/>
            <p:nvPr/>
          </p:nvSpPr>
          <p:spPr>
            <a:xfrm>
              <a:off x="2831057" y="1994971"/>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87" name="Rectangle 86">
              <a:extLst>
                <a:ext uri="{FF2B5EF4-FFF2-40B4-BE49-F238E27FC236}">
                  <a16:creationId xmlns:a16="http://schemas.microsoft.com/office/drawing/2014/main" id="{3E5DE84A-9466-4D81-83E0-9F811848FAE0}"/>
                </a:ext>
              </a:extLst>
            </p:cNvPr>
            <p:cNvSpPr/>
            <p:nvPr/>
          </p:nvSpPr>
          <p:spPr>
            <a:xfrm>
              <a:off x="2835819" y="2390259"/>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88" name="Rectangle 87">
              <a:extLst>
                <a:ext uri="{FF2B5EF4-FFF2-40B4-BE49-F238E27FC236}">
                  <a16:creationId xmlns:a16="http://schemas.microsoft.com/office/drawing/2014/main" id="{E07C74E3-34C9-414D-9613-584887678816}"/>
                </a:ext>
              </a:extLst>
            </p:cNvPr>
            <p:cNvSpPr/>
            <p:nvPr/>
          </p:nvSpPr>
          <p:spPr bwMode="auto">
            <a:xfrm>
              <a:off x="4779331" y="1424780"/>
              <a:ext cx="466724" cy="122158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89" name="Oval 88">
              <a:extLst>
                <a:ext uri="{FF2B5EF4-FFF2-40B4-BE49-F238E27FC236}">
                  <a16:creationId xmlns:a16="http://schemas.microsoft.com/office/drawing/2014/main" id="{8C7F47E2-1BB5-46FD-8CD0-9089E5DFF52D}"/>
                </a:ext>
              </a:extLst>
            </p:cNvPr>
            <p:cNvSpPr/>
            <p:nvPr/>
          </p:nvSpPr>
          <p:spPr bwMode="auto">
            <a:xfrm>
              <a:off x="4975780" y="1584326"/>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0" name="Oval 89">
              <a:extLst>
                <a:ext uri="{FF2B5EF4-FFF2-40B4-BE49-F238E27FC236}">
                  <a16:creationId xmlns:a16="http://schemas.microsoft.com/office/drawing/2014/main" id="{CA5ECBF0-4E1B-4B53-B24D-CBD04B04CC51}"/>
                </a:ext>
              </a:extLst>
            </p:cNvPr>
            <p:cNvSpPr/>
            <p:nvPr/>
          </p:nvSpPr>
          <p:spPr bwMode="auto">
            <a:xfrm>
              <a:off x="4975780" y="1979614"/>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1" name="Oval 90">
              <a:extLst>
                <a:ext uri="{FF2B5EF4-FFF2-40B4-BE49-F238E27FC236}">
                  <a16:creationId xmlns:a16="http://schemas.microsoft.com/office/drawing/2014/main" id="{FF0E6FCE-AFD0-49F2-A665-C65DEBE026C9}"/>
                </a:ext>
              </a:extLst>
            </p:cNvPr>
            <p:cNvSpPr/>
            <p:nvPr/>
          </p:nvSpPr>
          <p:spPr bwMode="auto">
            <a:xfrm>
              <a:off x="4978161" y="2374901"/>
              <a:ext cx="57151"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2" name="Rectangle 91">
              <a:extLst>
                <a:ext uri="{FF2B5EF4-FFF2-40B4-BE49-F238E27FC236}">
                  <a16:creationId xmlns:a16="http://schemas.microsoft.com/office/drawing/2014/main" id="{B320024F-DDB8-49F2-86ED-44C85654F16E}"/>
                </a:ext>
              </a:extLst>
            </p:cNvPr>
            <p:cNvSpPr/>
            <p:nvPr/>
          </p:nvSpPr>
          <p:spPr>
            <a:xfrm>
              <a:off x="4874170" y="1590159"/>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93" name="Rectangle 92">
              <a:extLst>
                <a:ext uri="{FF2B5EF4-FFF2-40B4-BE49-F238E27FC236}">
                  <a16:creationId xmlns:a16="http://schemas.microsoft.com/office/drawing/2014/main" id="{0BA96915-89F6-47E6-836D-84BA3A5614B8}"/>
                </a:ext>
              </a:extLst>
            </p:cNvPr>
            <p:cNvSpPr/>
            <p:nvPr/>
          </p:nvSpPr>
          <p:spPr>
            <a:xfrm>
              <a:off x="4874170" y="1994971"/>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94" name="Rectangle 93">
              <a:extLst>
                <a:ext uri="{FF2B5EF4-FFF2-40B4-BE49-F238E27FC236}">
                  <a16:creationId xmlns:a16="http://schemas.microsoft.com/office/drawing/2014/main" id="{E706E0FF-06FA-4D44-BD0D-6FFF1FF1EF91}"/>
                </a:ext>
              </a:extLst>
            </p:cNvPr>
            <p:cNvSpPr/>
            <p:nvPr/>
          </p:nvSpPr>
          <p:spPr>
            <a:xfrm>
              <a:off x="4878932" y="2390259"/>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cxnSp>
          <p:nvCxnSpPr>
            <p:cNvPr id="55" name="Straight Connector 54">
              <a:extLst>
                <a:ext uri="{FF2B5EF4-FFF2-40B4-BE49-F238E27FC236}">
                  <a16:creationId xmlns:a16="http://schemas.microsoft.com/office/drawing/2014/main" id="{048808A3-DF21-4E07-BC1D-B308E4B15770}"/>
                </a:ext>
              </a:extLst>
            </p:cNvPr>
            <p:cNvCxnSpPr>
              <a:cxnSpLocks/>
            </p:cNvCxnSpPr>
            <p:nvPr/>
          </p:nvCxnSpPr>
          <p:spPr bwMode="auto">
            <a:xfrm flipH="1">
              <a:off x="2995366" y="1615281"/>
              <a:ext cx="1979224"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83049C1F-9373-4A97-964F-851643F4E78A}"/>
                </a:ext>
              </a:extLst>
            </p:cNvPr>
            <p:cNvCxnSpPr>
              <a:cxnSpLocks/>
            </p:cNvCxnSpPr>
            <p:nvPr/>
          </p:nvCxnSpPr>
          <p:spPr bwMode="auto">
            <a:xfrm flipH="1">
              <a:off x="2995365" y="2012951"/>
              <a:ext cx="1974463"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04D76247-9861-45E5-A38F-7E88B8EEC729}"/>
                </a:ext>
              </a:extLst>
            </p:cNvPr>
            <p:cNvCxnSpPr>
              <a:cxnSpLocks/>
            </p:cNvCxnSpPr>
            <p:nvPr/>
          </p:nvCxnSpPr>
          <p:spPr bwMode="auto">
            <a:xfrm flipH="1">
              <a:off x="2995364" y="2410619"/>
              <a:ext cx="1979226"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95" name="Rectangle 94">
              <a:extLst>
                <a:ext uri="{FF2B5EF4-FFF2-40B4-BE49-F238E27FC236}">
                  <a16:creationId xmlns:a16="http://schemas.microsoft.com/office/drawing/2014/main" id="{D1AA5CCD-10B9-4A3F-B543-582DFB787CC6}"/>
                </a:ext>
              </a:extLst>
            </p:cNvPr>
            <p:cNvSpPr/>
            <p:nvPr/>
          </p:nvSpPr>
          <p:spPr bwMode="auto">
            <a:xfrm>
              <a:off x="6779581" y="1424780"/>
              <a:ext cx="466724" cy="122158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6" name="Oval 95">
              <a:extLst>
                <a:ext uri="{FF2B5EF4-FFF2-40B4-BE49-F238E27FC236}">
                  <a16:creationId xmlns:a16="http://schemas.microsoft.com/office/drawing/2014/main" id="{A54A66C2-CE9A-47D9-8766-BCA18870F246}"/>
                </a:ext>
              </a:extLst>
            </p:cNvPr>
            <p:cNvSpPr/>
            <p:nvPr/>
          </p:nvSpPr>
          <p:spPr bwMode="auto">
            <a:xfrm>
              <a:off x="6971267" y="1584326"/>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7" name="Oval 96">
              <a:extLst>
                <a:ext uri="{FF2B5EF4-FFF2-40B4-BE49-F238E27FC236}">
                  <a16:creationId xmlns:a16="http://schemas.microsoft.com/office/drawing/2014/main" id="{7B4E10F6-732E-4A96-AC20-CDDB7D0C5504}"/>
                </a:ext>
              </a:extLst>
            </p:cNvPr>
            <p:cNvSpPr/>
            <p:nvPr/>
          </p:nvSpPr>
          <p:spPr bwMode="auto">
            <a:xfrm>
              <a:off x="6976030" y="1979614"/>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8" name="Oval 97">
              <a:extLst>
                <a:ext uri="{FF2B5EF4-FFF2-40B4-BE49-F238E27FC236}">
                  <a16:creationId xmlns:a16="http://schemas.microsoft.com/office/drawing/2014/main" id="{AC551825-289A-40A6-B16C-A7611F8FB6CA}"/>
                </a:ext>
              </a:extLst>
            </p:cNvPr>
            <p:cNvSpPr/>
            <p:nvPr/>
          </p:nvSpPr>
          <p:spPr bwMode="auto">
            <a:xfrm>
              <a:off x="6978411" y="2374901"/>
              <a:ext cx="57151"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9" name="Rectangle 98">
              <a:extLst>
                <a:ext uri="{FF2B5EF4-FFF2-40B4-BE49-F238E27FC236}">
                  <a16:creationId xmlns:a16="http://schemas.microsoft.com/office/drawing/2014/main" id="{355986AB-5269-4290-ADEA-152F7F2A7A1F}"/>
                </a:ext>
              </a:extLst>
            </p:cNvPr>
            <p:cNvSpPr/>
            <p:nvPr/>
          </p:nvSpPr>
          <p:spPr>
            <a:xfrm>
              <a:off x="6874420" y="1590159"/>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100" name="Rectangle 99">
              <a:extLst>
                <a:ext uri="{FF2B5EF4-FFF2-40B4-BE49-F238E27FC236}">
                  <a16:creationId xmlns:a16="http://schemas.microsoft.com/office/drawing/2014/main" id="{0F16EDE9-72DB-40E8-8C4D-F617FC4E4016}"/>
                </a:ext>
              </a:extLst>
            </p:cNvPr>
            <p:cNvSpPr/>
            <p:nvPr/>
          </p:nvSpPr>
          <p:spPr>
            <a:xfrm>
              <a:off x="6874420" y="1994971"/>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101" name="Rectangle 100">
              <a:extLst>
                <a:ext uri="{FF2B5EF4-FFF2-40B4-BE49-F238E27FC236}">
                  <a16:creationId xmlns:a16="http://schemas.microsoft.com/office/drawing/2014/main" id="{02811537-0A71-4032-A15B-131C7FDC248B}"/>
                </a:ext>
              </a:extLst>
            </p:cNvPr>
            <p:cNvSpPr/>
            <p:nvPr/>
          </p:nvSpPr>
          <p:spPr>
            <a:xfrm>
              <a:off x="6879182" y="2390259"/>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cxnSp>
          <p:nvCxnSpPr>
            <p:cNvPr id="67" name="Straight Connector 66">
              <a:extLst>
                <a:ext uri="{FF2B5EF4-FFF2-40B4-BE49-F238E27FC236}">
                  <a16:creationId xmlns:a16="http://schemas.microsoft.com/office/drawing/2014/main" id="{C9785D81-EBC0-4FFE-B041-FDCE537DD64C}"/>
                </a:ext>
              </a:extLst>
            </p:cNvPr>
            <p:cNvCxnSpPr>
              <a:cxnSpLocks/>
            </p:cNvCxnSpPr>
            <p:nvPr/>
          </p:nvCxnSpPr>
          <p:spPr bwMode="auto">
            <a:xfrm flipH="1">
              <a:off x="5035140" y="1615282"/>
              <a:ext cx="1930175" cy="0"/>
            </a:xfrm>
            <a:prstGeom prst="line">
              <a:avLst/>
            </a:prstGeom>
            <a:solidFill>
              <a:schemeClr val="accent1"/>
            </a:solidFill>
            <a:ln w="9525" cap="flat" cmpd="sng" algn="ctr">
              <a:solidFill>
                <a:srgbClr val="0070C0"/>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90F87144-BE7E-4CF7-95BB-1FDE9961BF3C}"/>
                </a:ext>
              </a:extLst>
            </p:cNvPr>
            <p:cNvCxnSpPr>
              <a:cxnSpLocks/>
            </p:cNvCxnSpPr>
            <p:nvPr/>
          </p:nvCxnSpPr>
          <p:spPr bwMode="auto">
            <a:xfrm flipH="1">
              <a:off x="5035140" y="2011363"/>
              <a:ext cx="1941844" cy="1589"/>
            </a:xfrm>
            <a:prstGeom prst="line">
              <a:avLst/>
            </a:prstGeom>
            <a:solidFill>
              <a:schemeClr val="accent1"/>
            </a:solidFill>
            <a:ln w="9525" cap="flat" cmpd="sng" algn="ctr">
              <a:solidFill>
                <a:srgbClr val="0070C0"/>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B09D9984-A98F-4973-824F-217E62CFCBD1}"/>
                </a:ext>
              </a:extLst>
            </p:cNvPr>
            <p:cNvCxnSpPr>
              <a:cxnSpLocks/>
            </p:cNvCxnSpPr>
            <p:nvPr/>
          </p:nvCxnSpPr>
          <p:spPr bwMode="auto">
            <a:xfrm flipH="1">
              <a:off x="5035139" y="2406650"/>
              <a:ext cx="1944226" cy="3970"/>
            </a:xfrm>
            <a:prstGeom prst="line">
              <a:avLst/>
            </a:prstGeom>
            <a:solidFill>
              <a:schemeClr val="accent1"/>
            </a:solidFill>
            <a:ln w="9525" cap="flat" cmpd="sng" algn="ctr">
              <a:solidFill>
                <a:srgbClr val="0070C0"/>
              </a:solidFill>
              <a:prstDash val="solid"/>
              <a:round/>
              <a:headEnd type="none" w="med" len="med"/>
              <a:tailEnd type="none" w="med" len="med"/>
            </a:ln>
            <a:effectLst/>
          </p:spPr>
        </p:cxnSp>
        <p:sp>
          <p:nvSpPr>
            <p:cNvPr id="102" name="Rectangle 101">
              <a:extLst>
                <a:ext uri="{FF2B5EF4-FFF2-40B4-BE49-F238E27FC236}">
                  <a16:creationId xmlns:a16="http://schemas.microsoft.com/office/drawing/2014/main" id="{772F75C5-E3B9-4AB6-B21A-C5EB2AB99569}"/>
                </a:ext>
              </a:extLst>
            </p:cNvPr>
            <p:cNvSpPr/>
            <p:nvPr/>
          </p:nvSpPr>
          <p:spPr>
            <a:xfrm>
              <a:off x="3646103" y="1348859"/>
              <a:ext cx="583814"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Line 1</a:t>
              </a:r>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103" name="Rectangle 102">
              <a:extLst>
                <a:ext uri="{FF2B5EF4-FFF2-40B4-BE49-F238E27FC236}">
                  <a16:creationId xmlns:a16="http://schemas.microsoft.com/office/drawing/2014/main" id="{2EF28098-FC8B-47F7-B506-7E4BE3ACEEA0}"/>
                </a:ext>
              </a:extLst>
            </p:cNvPr>
            <p:cNvSpPr/>
            <p:nvPr/>
          </p:nvSpPr>
          <p:spPr>
            <a:xfrm>
              <a:off x="5798753" y="1344096"/>
              <a:ext cx="583814"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Line 2</a:t>
              </a:r>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p:grpSp>
          <p:nvGrpSpPr>
            <p:cNvPr id="31" name="Group 30">
              <a:extLst>
                <a:ext uri="{FF2B5EF4-FFF2-40B4-BE49-F238E27FC236}">
                  <a16:creationId xmlns:a16="http://schemas.microsoft.com/office/drawing/2014/main" id="{53EAFB68-4AEE-4CE7-9A90-83123FB8E0DA}"/>
                </a:ext>
              </a:extLst>
            </p:cNvPr>
            <p:cNvGrpSpPr/>
            <p:nvPr/>
          </p:nvGrpSpPr>
          <p:grpSpPr>
            <a:xfrm>
              <a:off x="7031832" y="1559633"/>
              <a:ext cx="1035608" cy="1251035"/>
              <a:chOff x="7246131" y="1478671"/>
              <a:chExt cx="1035608" cy="1251035"/>
            </a:xfrm>
          </p:grpSpPr>
          <p:sp>
            <p:nvSpPr>
              <p:cNvPr id="124" name="Rectangle 123">
                <a:extLst>
                  <a:ext uri="{FF2B5EF4-FFF2-40B4-BE49-F238E27FC236}">
                    <a16:creationId xmlns:a16="http://schemas.microsoft.com/office/drawing/2014/main" id="{1D9FE544-5E9B-4C7E-86BF-15BCB99BE49C}"/>
                  </a:ext>
                </a:extLst>
              </p:cNvPr>
              <p:cNvSpPr/>
              <p:nvPr/>
            </p:nvSpPr>
            <p:spPr bwMode="auto">
              <a:xfrm>
                <a:off x="7680300" y="1478671"/>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126" name="Straight Connector 125">
                <a:extLst>
                  <a:ext uri="{FF2B5EF4-FFF2-40B4-BE49-F238E27FC236}">
                    <a16:creationId xmlns:a16="http://schemas.microsoft.com/office/drawing/2014/main" id="{EF3B2445-5D26-4BD2-B10A-31A7121AD896}"/>
                  </a:ext>
                </a:extLst>
              </p:cNvPr>
              <p:cNvCxnSpPr>
                <a:cxnSpLocks/>
                <a:stCxn id="124" idx="1"/>
              </p:cNvCxnSpPr>
              <p:nvPr/>
            </p:nvCxnSpPr>
            <p:spPr bwMode="auto">
              <a:xfrm flipH="1">
                <a:off x="7246131" y="1531937"/>
                <a:ext cx="43416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8" name="Rectangle 127">
                <a:extLst>
                  <a:ext uri="{FF2B5EF4-FFF2-40B4-BE49-F238E27FC236}">
                    <a16:creationId xmlns:a16="http://schemas.microsoft.com/office/drawing/2014/main" id="{C897DA3F-62A5-41D6-9098-10A9550791A3}"/>
                  </a:ext>
                </a:extLst>
              </p:cNvPr>
              <p:cNvSpPr/>
              <p:nvPr/>
            </p:nvSpPr>
            <p:spPr bwMode="auto">
              <a:xfrm>
                <a:off x="7680300" y="1876340"/>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130" name="Straight Connector 129">
                <a:extLst>
                  <a:ext uri="{FF2B5EF4-FFF2-40B4-BE49-F238E27FC236}">
                    <a16:creationId xmlns:a16="http://schemas.microsoft.com/office/drawing/2014/main" id="{052312F6-459B-45ED-A190-AA879AA54647}"/>
                  </a:ext>
                </a:extLst>
              </p:cNvPr>
              <p:cNvCxnSpPr>
                <a:cxnSpLocks/>
                <a:endCxn id="128" idx="1"/>
              </p:cNvCxnSpPr>
              <p:nvPr/>
            </p:nvCxnSpPr>
            <p:spPr bwMode="auto">
              <a:xfrm>
                <a:off x="7258037" y="1929606"/>
                <a:ext cx="42226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2" name="Rectangle 131">
                <a:extLst>
                  <a:ext uri="{FF2B5EF4-FFF2-40B4-BE49-F238E27FC236}">
                    <a16:creationId xmlns:a16="http://schemas.microsoft.com/office/drawing/2014/main" id="{FED4E61C-DD0A-4EFD-B757-1755C9DF1E9D}"/>
                  </a:ext>
                </a:extLst>
              </p:cNvPr>
              <p:cNvSpPr/>
              <p:nvPr/>
            </p:nvSpPr>
            <p:spPr bwMode="auto">
              <a:xfrm>
                <a:off x="7680300" y="2274009"/>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136" name="Straight Connector 135">
                <a:extLst>
                  <a:ext uri="{FF2B5EF4-FFF2-40B4-BE49-F238E27FC236}">
                    <a16:creationId xmlns:a16="http://schemas.microsoft.com/office/drawing/2014/main" id="{BE1A1BBE-30B6-4FCD-8AC5-D8F82825F50F}"/>
                  </a:ext>
                </a:extLst>
              </p:cNvPr>
              <p:cNvCxnSpPr>
                <a:cxnSpLocks/>
                <a:stCxn id="132" idx="1"/>
              </p:cNvCxnSpPr>
              <p:nvPr/>
            </p:nvCxnSpPr>
            <p:spPr bwMode="auto">
              <a:xfrm flipH="1">
                <a:off x="7253275" y="2327275"/>
                <a:ext cx="42702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8" name="Straight Connector 137">
                <a:extLst>
                  <a:ext uri="{FF2B5EF4-FFF2-40B4-BE49-F238E27FC236}">
                    <a16:creationId xmlns:a16="http://schemas.microsoft.com/office/drawing/2014/main" id="{791D3AD7-356F-4205-8A2E-DB3300D35647}"/>
                  </a:ext>
                </a:extLst>
              </p:cNvPr>
              <p:cNvCxnSpPr>
                <a:cxnSpLocks/>
              </p:cNvCxnSpPr>
              <p:nvPr/>
            </p:nvCxnSpPr>
            <p:spPr bwMode="auto">
              <a:xfrm flipH="1">
                <a:off x="7955508" y="1934368"/>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9" name="Straight Connector 138">
                <a:extLst>
                  <a:ext uri="{FF2B5EF4-FFF2-40B4-BE49-F238E27FC236}">
                    <a16:creationId xmlns:a16="http://schemas.microsoft.com/office/drawing/2014/main" id="{5A54B63A-4DE1-4DA7-BDDA-15CD612E9C9E}"/>
                  </a:ext>
                </a:extLst>
              </p:cNvPr>
              <p:cNvCxnSpPr>
                <a:cxnSpLocks/>
              </p:cNvCxnSpPr>
              <p:nvPr/>
            </p:nvCxnSpPr>
            <p:spPr bwMode="auto">
              <a:xfrm flipH="1">
                <a:off x="7957889" y="2332037"/>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B1DBAD8D-C3AF-4339-BC3D-87C7FE290F0A}"/>
                  </a:ext>
                </a:extLst>
              </p:cNvPr>
              <p:cNvCxnSpPr>
                <a:cxnSpLocks/>
              </p:cNvCxnSpPr>
              <p:nvPr/>
            </p:nvCxnSpPr>
            <p:spPr bwMode="auto">
              <a:xfrm>
                <a:off x="8174583" y="1529555"/>
                <a:ext cx="0" cy="114538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41" name="Group 140">
                <a:extLst>
                  <a:ext uri="{FF2B5EF4-FFF2-40B4-BE49-F238E27FC236}">
                    <a16:creationId xmlns:a16="http://schemas.microsoft.com/office/drawing/2014/main" id="{1DAE100F-A1BE-4C2C-A8BA-F7F94E734E15}"/>
                  </a:ext>
                </a:extLst>
              </p:cNvPr>
              <p:cNvGrpSpPr/>
              <p:nvPr/>
            </p:nvGrpSpPr>
            <p:grpSpPr>
              <a:xfrm>
                <a:off x="8048376" y="2677319"/>
                <a:ext cx="233363" cy="52387"/>
                <a:chOff x="1473994" y="2859882"/>
                <a:chExt cx="233363" cy="52387"/>
              </a:xfrm>
            </p:grpSpPr>
            <p:cxnSp>
              <p:nvCxnSpPr>
                <p:cNvPr id="142" name="Straight Connector 141">
                  <a:extLst>
                    <a:ext uri="{FF2B5EF4-FFF2-40B4-BE49-F238E27FC236}">
                      <a16:creationId xmlns:a16="http://schemas.microsoft.com/office/drawing/2014/main" id="{EC9D0BE1-CFB2-4758-9168-8BF5105B6F0F}"/>
                    </a:ext>
                  </a:extLst>
                </p:cNvPr>
                <p:cNvCxnSpPr>
                  <a:cxnSpLocks/>
                </p:cNvCxnSpPr>
                <p:nvPr/>
              </p:nvCxnSpPr>
              <p:spPr bwMode="auto">
                <a:xfrm flipH="1">
                  <a:off x="1473994" y="28598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id="{D7965D30-922F-4714-8581-E8107708E90F}"/>
                    </a:ext>
                  </a:extLst>
                </p:cNvPr>
                <p:cNvCxnSpPr>
                  <a:cxnSpLocks/>
                </p:cNvCxnSpPr>
                <p:nvPr/>
              </p:nvCxnSpPr>
              <p:spPr bwMode="auto">
                <a:xfrm>
                  <a:off x="1643063"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4" name="Straight Connector 143">
                  <a:extLst>
                    <a:ext uri="{FF2B5EF4-FFF2-40B4-BE49-F238E27FC236}">
                      <a16:creationId xmlns:a16="http://schemas.microsoft.com/office/drawing/2014/main" id="{93BA4A14-5DF0-4CE6-B107-8AFACF5DDF96}"/>
                    </a:ext>
                  </a:extLst>
                </p:cNvPr>
                <p:cNvCxnSpPr>
                  <a:cxnSpLocks/>
                </p:cNvCxnSpPr>
                <p:nvPr/>
              </p:nvCxnSpPr>
              <p:spPr bwMode="auto">
                <a:xfrm>
                  <a:off x="1593057"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5" name="Straight Connector 144">
                  <a:extLst>
                    <a:ext uri="{FF2B5EF4-FFF2-40B4-BE49-F238E27FC236}">
                      <a16:creationId xmlns:a16="http://schemas.microsoft.com/office/drawing/2014/main" id="{AC9F6AA4-AE60-42E1-9F3B-4AE075AFC38B}"/>
                    </a:ext>
                  </a:extLst>
                </p:cNvPr>
                <p:cNvCxnSpPr>
                  <a:cxnSpLocks/>
                </p:cNvCxnSpPr>
                <p:nvPr/>
              </p:nvCxnSpPr>
              <p:spPr bwMode="auto">
                <a:xfrm>
                  <a:off x="1543051"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id="{5A5AF7DA-5B4F-4C64-AD7B-6C01D6BBB3DF}"/>
                    </a:ext>
                  </a:extLst>
                </p:cNvPr>
                <p:cNvCxnSpPr>
                  <a:cxnSpLocks/>
                </p:cNvCxnSpPr>
                <p:nvPr/>
              </p:nvCxnSpPr>
              <p:spPr bwMode="auto">
                <a:xfrm>
                  <a:off x="1493045"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148" name="Straight Connector 147">
                <a:extLst>
                  <a:ext uri="{FF2B5EF4-FFF2-40B4-BE49-F238E27FC236}">
                    <a16:creationId xmlns:a16="http://schemas.microsoft.com/office/drawing/2014/main" id="{36941214-30C6-4316-9645-0181127F3A43}"/>
                  </a:ext>
                </a:extLst>
              </p:cNvPr>
              <p:cNvCxnSpPr>
                <a:cxnSpLocks/>
                <a:endCxn id="124" idx="3"/>
              </p:cNvCxnSpPr>
              <p:nvPr/>
            </p:nvCxnSpPr>
            <p:spPr bwMode="auto">
              <a:xfrm flipH="1">
                <a:off x="7955508" y="1531937"/>
                <a:ext cx="21932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56" name="Rectangle 155">
              <a:extLst>
                <a:ext uri="{FF2B5EF4-FFF2-40B4-BE49-F238E27FC236}">
                  <a16:creationId xmlns:a16="http://schemas.microsoft.com/office/drawing/2014/main" id="{EC7B7031-19BB-4205-B367-FC390337F0BA}"/>
                </a:ext>
              </a:extLst>
            </p:cNvPr>
            <p:cNvSpPr/>
            <p:nvPr/>
          </p:nvSpPr>
          <p:spPr>
            <a:xfrm>
              <a:off x="7302493" y="1238121"/>
              <a:ext cx="131347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Load (const. Z)</a:t>
              </a:r>
              <a:endParaRPr kumimoji="0" lang="en-US" sz="1400" b="0" i="0" u="none" strike="noStrike" kern="1200" cap="none" spc="0" normalizeH="0" baseline="0" noProof="0" dirty="0">
                <a:ln>
                  <a:noFill/>
                </a:ln>
                <a:solidFill>
                  <a:srgbClr val="000000"/>
                </a:solidFill>
                <a:effectLst/>
                <a:uLnTx/>
                <a:uFillTx/>
                <a:latin typeface="Univers 67 CondensedBold"/>
                <a:ea typeface="+mn-ea"/>
                <a:cs typeface="+mn-cs"/>
              </a:endParaRPr>
            </a:p>
          </p:txBody>
        </p:sp>
      </p:grpSp>
      <p:grpSp>
        <p:nvGrpSpPr>
          <p:cNvPr id="7" name="Group 6">
            <a:extLst>
              <a:ext uri="{FF2B5EF4-FFF2-40B4-BE49-F238E27FC236}">
                <a16:creationId xmlns:a16="http://schemas.microsoft.com/office/drawing/2014/main" id="{58852EC8-4DF7-4BE8-B6F7-6E270549F770}"/>
              </a:ext>
            </a:extLst>
          </p:cNvPr>
          <p:cNvGrpSpPr/>
          <p:nvPr/>
        </p:nvGrpSpPr>
        <p:grpSpPr>
          <a:xfrm>
            <a:off x="128385" y="3574919"/>
            <a:ext cx="1730598" cy="1682472"/>
            <a:chOff x="128385" y="3574919"/>
            <a:chExt cx="1730598" cy="1682472"/>
          </a:xfrm>
        </p:grpSpPr>
        <p:sp>
          <p:nvSpPr>
            <p:cNvPr id="107" name="Rectangle 106">
              <a:extLst>
                <a:ext uri="{FF2B5EF4-FFF2-40B4-BE49-F238E27FC236}">
                  <a16:creationId xmlns:a16="http://schemas.microsoft.com/office/drawing/2014/main" id="{EEA18652-D728-4E48-9D21-CD8C54AE1FC4}"/>
                </a:ext>
              </a:extLst>
            </p:cNvPr>
            <p:cNvSpPr/>
            <p:nvPr/>
          </p:nvSpPr>
          <p:spPr bwMode="auto">
            <a:xfrm>
              <a:off x="1388069" y="3871502"/>
              <a:ext cx="466724" cy="1221583"/>
            </a:xfrm>
            <a:prstGeom prst="rect">
              <a:avLst/>
            </a:prstGeom>
            <a:solidFill>
              <a:schemeClr val="accent5">
                <a:lumMod val="9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grpSp>
          <p:nvGrpSpPr>
            <p:cNvPr id="108" name="Group 107">
              <a:extLst>
                <a:ext uri="{FF2B5EF4-FFF2-40B4-BE49-F238E27FC236}">
                  <a16:creationId xmlns:a16="http://schemas.microsoft.com/office/drawing/2014/main" id="{9E5B69E0-5B39-42D0-BA85-5A4440B0C709}"/>
                </a:ext>
              </a:extLst>
            </p:cNvPr>
            <p:cNvGrpSpPr/>
            <p:nvPr/>
          </p:nvGrpSpPr>
          <p:grpSpPr>
            <a:xfrm>
              <a:off x="454616" y="3938972"/>
              <a:ext cx="833032" cy="241300"/>
              <a:chOff x="1790700" y="1593850"/>
              <a:chExt cx="833032" cy="241300"/>
            </a:xfrm>
          </p:grpSpPr>
          <p:sp>
            <p:nvSpPr>
              <p:cNvPr id="197" name="Rectangle 196">
                <a:extLst>
                  <a:ext uri="{FF2B5EF4-FFF2-40B4-BE49-F238E27FC236}">
                    <a16:creationId xmlns:a16="http://schemas.microsoft.com/office/drawing/2014/main" id="{1081FB6C-9D19-432E-B607-D2DBFC817473}"/>
                  </a:ext>
                </a:extLst>
              </p:cNvPr>
              <p:cNvSpPr/>
              <p:nvPr/>
            </p:nvSpPr>
            <p:spPr bwMode="auto">
              <a:xfrm>
                <a:off x="2348524" y="166123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98" name="Oval 197">
                <a:extLst>
                  <a:ext uri="{FF2B5EF4-FFF2-40B4-BE49-F238E27FC236}">
                    <a16:creationId xmlns:a16="http://schemas.microsoft.com/office/drawing/2014/main" id="{9CB60F28-7C36-47A2-A0E9-6178308F0DDD}"/>
                  </a:ext>
                </a:extLst>
              </p:cNvPr>
              <p:cNvSpPr/>
              <p:nvPr/>
            </p:nvSpPr>
            <p:spPr bwMode="auto">
              <a:xfrm>
                <a:off x="1790700" y="1593850"/>
                <a:ext cx="247650" cy="241300"/>
              </a:xfrm>
              <a:prstGeom prst="ellipse">
                <a:avLst/>
              </a:prstGeom>
              <a:no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charset="0"/>
                    <a:ea typeface="+mn-ea"/>
                    <a:cs typeface="+mn-cs"/>
                  </a:rPr>
                  <a:t>~</a:t>
                </a:r>
              </a:p>
            </p:txBody>
          </p:sp>
          <p:cxnSp>
            <p:nvCxnSpPr>
              <p:cNvPr id="199" name="Straight Connector 198">
                <a:extLst>
                  <a:ext uri="{FF2B5EF4-FFF2-40B4-BE49-F238E27FC236}">
                    <a16:creationId xmlns:a16="http://schemas.microsoft.com/office/drawing/2014/main" id="{0917E1FB-E1DC-49C7-BF45-6589A33E58C4}"/>
                  </a:ext>
                </a:extLst>
              </p:cNvPr>
              <p:cNvCxnSpPr>
                <a:stCxn id="197" idx="1"/>
                <a:endCxn id="198" idx="6"/>
              </p:cNvCxnSpPr>
              <p:nvPr/>
            </p:nvCxnSpPr>
            <p:spPr bwMode="auto">
              <a:xfrm flipH="1">
                <a:off x="2038350" y="1714500"/>
                <a:ext cx="31017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09" name="Group 108">
              <a:extLst>
                <a:ext uri="{FF2B5EF4-FFF2-40B4-BE49-F238E27FC236}">
                  <a16:creationId xmlns:a16="http://schemas.microsoft.com/office/drawing/2014/main" id="{3B3E6057-BFED-4418-A092-29C541579457}"/>
                </a:ext>
              </a:extLst>
            </p:cNvPr>
            <p:cNvGrpSpPr/>
            <p:nvPr/>
          </p:nvGrpSpPr>
          <p:grpSpPr>
            <a:xfrm>
              <a:off x="454616" y="4336641"/>
              <a:ext cx="835412" cy="241300"/>
              <a:chOff x="1790700" y="1593850"/>
              <a:chExt cx="835412" cy="241300"/>
            </a:xfrm>
          </p:grpSpPr>
          <p:sp>
            <p:nvSpPr>
              <p:cNvPr id="194" name="Rectangle 193">
                <a:extLst>
                  <a:ext uri="{FF2B5EF4-FFF2-40B4-BE49-F238E27FC236}">
                    <a16:creationId xmlns:a16="http://schemas.microsoft.com/office/drawing/2014/main" id="{CDD8CC8B-CA03-4DCF-B0FA-E4FBC2D37147}"/>
                  </a:ext>
                </a:extLst>
              </p:cNvPr>
              <p:cNvSpPr/>
              <p:nvPr/>
            </p:nvSpPr>
            <p:spPr bwMode="auto">
              <a:xfrm>
                <a:off x="2350904" y="166123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95" name="Oval 194">
                <a:extLst>
                  <a:ext uri="{FF2B5EF4-FFF2-40B4-BE49-F238E27FC236}">
                    <a16:creationId xmlns:a16="http://schemas.microsoft.com/office/drawing/2014/main" id="{D61413E9-1B15-4DDB-8DE3-EB0A6157450D}"/>
                  </a:ext>
                </a:extLst>
              </p:cNvPr>
              <p:cNvSpPr/>
              <p:nvPr/>
            </p:nvSpPr>
            <p:spPr bwMode="auto">
              <a:xfrm>
                <a:off x="1790700" y="1593850"/>
                <a:ext cx="247650" cy="241300"/>
              </a:xfrm>
              <a:prstGeom prst="ellipse">
                <a:avLst/>
              </a:prstGeom>
              <a:no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charset="0"/>
                    <a:ea typeface="+mn-ea"/>
                    <a:cs typeface="+mn-cs"/>
                  </a:rPr>
                  <a:t>~</a:t>
                </a:r>
              </a:p>
            </p:txBody>
          </p:sp>
          <p:cxnSp>
            <p:nvCxnSpPr>
              <p:cNvPr id="196" name="Straight Connector 195">
                <a:extLst>
                  <a:ext uri="{FF2B5EF4-FFF2-40B4-BE49-F238E27FC236}">
                    <a16:creationId xmlns:a16="http://schemas.microsoft.com/office/drawing/2014/main" id="{4F92824B-113F-42A0-8FE9-EDEF22D83590}"/>
                  </a:ext>
                </a:extLst>
              </p:cNvPr>
              <p:cNvCxnSpPr>
                <a:stCxn id="194" idx="1"/>
                <a:endCxn id="195" idx="6"/>
              </p:cNvCxnSpPr>
              <p:nvPr/>
            </p:nvCxnSpPr>
            <p:spPr bwMode="auto">
              <a:xfrm flipH="1">
                <a:off x="2038350" y="1714500"/>
                <a:ext cx="31255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10" name="Group 109">
              <a:extLst>
                <a:ext uri="{FF2B5EF4-FFF2-40B4-BE49-F238E27FC236}">
                  <a16:creationId xmlns:a16="http://schemas.microsoft.com/office/drawing/2014/main" id="{652E275F-E778-4FD8-A2B8-D445DC02B022}"/>
                </a:ext>
              </a:extLst>
            </p:cNvPr>
            <p:cNvGrpSpPr/>
            <p:nvPr/>
          </p:nvGrpSpPr>
          <p:grpSpPr>
            <a:xfrm>
              <a:off x="454616" y="4734310"/>
              <a:ext cx="837792" cy="241300"/>
              <a:chOff x="1790700" y="1593850"/>
              <a:chExt cx="837792" cy="241300"/>
            </a:xfrm>
          </p:grpSpPr>
          <p:sp>
            <p:nvSpPr>
              <p:cNvPr id="191" name="Rectangle 190">
                <a:extLst>
                  <a:ext uri="{FF2B5EF4-FFF2-40B4-BE49-F238E27FC236}">
                    <a16:creationId xmlns:a16="http://schemas.microsoft.com/office/drawing/2014/main" id="{2CF591C8-D0E2-48EC-BC51-091EC764600C}"/>
                  </a:ext>
                </a:extLst>
              </p:cNvPr>
              <p:cNvSpPr/>
              <p:nvPr/>
            </p:nvSpPr>
            <p:spPr bwMode="auto">
              <a:xfrm>
                <a:off x="2353284" y="166123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92" name="Oval 191">
                <a:extLst>
                  <a:ext uri="{FF2B5EF4-FFF2-40B4-BE49-F238E27FC236}">
                    <a16:creationId xmlns:a16="http://schemas.microsoft.com/office/drawing/2014/main" id="{08EEDDDD-8596-48DC-9F1F-5449A0A4CC47}"/>
                  </a:ext>
                </a:extLst>
              </p:cNvPr>
              <p:cNvSpPr/>
              <p:nvPr/>
            </p:nvSpPr>
            <p:spPr bwMode="auto">
              <a:xfrm>
                <a:off x="1790700" y="1593850"/>
                <a:ext cx="247650" cy="241300"/>
              </a:xfrm>
              <a:prstGeom prst="ellipse">
                <a:avLst/>
              </a:prstGeom>
              <a:no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charset="0"/>
                    <a:ea typeface="+mn-ea"/>
                    <a:cs typeface="+mn-cs"/>
                  </a:rPr>
                  <a:t>~</a:t>
                </a:r>
              </a:p>
            </p:txBody>
          </p:sp>
          <p:cxnSp>
            <p:nvCxnSpPr>
              <p:cNvPr id="193" name="Straight Connector 192">
                <a:extLst>
                  <a:ext uri="{FF2B5EF4-FFF2-40B4-BE49-F238E27FC236}">
                    <a16:creationId xmlns:a16="http://schemas.microsoft.com/office/drawing/2014/main" id="{72CA84DA-55F9-4732-831D-587A82ADDF9D}"/>
                  </a:ext>
                </a:extLst>
              </p:cNvPr>
              <p:cNvCxnSpPr>
                <a:stCxn id="191" idx="1"/>
                <a:endCxn id="192" idx="6"/>
              </p:cNvCxnSpPr>
              <p:nvPr/>
            </p:nvCxnSpPr>
            <p:spPr bwMode="auto">
              <a:xfrm flipH="1">
                <a:off x="2038350" y="1714500"/>
                <a:ext cx="31493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111" name="Straight Connector 110">
              <a:extLst>
                <a:ext uri="{FF2B5EF4-FFF2-40B4-BE49-F238E27FC236}">
                  <a16:creationId xmlns:a16="http://schemas.microsoft.com/office/drawing/2014/main" id="{42E1E127-1759-40D4-BE5E-F4AE76734C1F}"/>
                </a:ext>
              </a:extLst>
            </p:cNvPr>
            <p:cNvCxnSpPr>
              <a:cxnSpLocks/>
              <a:stCxn id="198" idx="2"/>
            </p:cNvCxnSpPr>
            <p:nvPr/>
          </p:nvCxnSpPr>
          <p:spPr bwMode="auto">
            <a:xfrm flipH="1">
              <a:off x="233160" y="405962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2" name="Straight Connector 111">
              <a:extLst>
                <a:ext uri="{FF2B5EF4-FFF2-40B4-BE49-F238E27FC236}">
                  <a16:creationId xmlns:a16="http://schemas.microsoft.com/office/drawing/2014/main" id="{23D3D027-785A-4FCC-9FBB-9E8EFFD38863}"/>
                </a:ext>
              </a:extLst>
            </p:cNvPr>
            <p:cNvCxnSpPr>
              <a:cxnSpLocks/>
            </p:cNvCxnSpPr>
            <p:nvPr/>
          </p:nvCxnSpPr>
          <p:spPr bwMode="auto">
            <a:xfrm flipH="1">
              <a:off x="233160" y="4462053"/>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3" name="Straight Connector 112">
              <a:extLst>
                <a:ext uri="{FF2B5EF4-FFF2-40B4-BE49-F238E27FC236}">
                  <a16:creationId xmlns:a16="http://schemas.microsoft.com/office/drawing/2014/main" id="{C3059A02-E260-4754-A5FA-76E7BA0B135A}"/>
                </a:ext>
              </a:extLst>
            </p:cNvPr>
            <p:cNvCxnSpPr>
              <a:cxnSpLocks/>
            </p:cNvCxnSpPr>
            <p:nvPr/>
          </p:nvCxnSpPr>
          <p:spPr bwMode="auto">
            <a:xfrm flipH="1">
              <a:off x="230779" y="485972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4" name="Straight Connector 113">
              <a:extLst>
                <a:ext uri="{FF2B5EF4-FFF2-40B4-BE49-F238E27FC236}">
                  <a16:creationId xmlns:a16="http://schemas.microsoft.com/office/drawing/2014/main" id="{9020A29C-875F-4441-9C73-B053892D6787}"/>
                </a:ext>
              </a:extLst>
            </p:cNvPr>
            <p:cNvCxnSpPr>
              <a:cxnSpLocks/>
            </p:cNvCxnSpPr>
            <p:nvPr/>
          </p:nvCxnSpPr>
          <p:spPr bwMode="auto">
            <a:xfrm>
              <a:off x="235541" y="4057240"/>
              <a:ext cx="0" cy="114538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15" name="Group 114">
              <a:extLst>
                <a:ext uri="{FF2B5EF4-FFF2-40B4-BE49-F238E27FC236}">
                  <a16:creationId xmlns:a16="http://schemas.microsoft.com/office/drawing/2014/main" id="{ADD4D7C0-BBD3-498E-A425-E6529CF2ADD2}"/>
                </a:ext>
              </a:extLst>
            </p:cNvPr>
            <p:cNvGrpSpPr/>
            <p:nvPr/>
          </p:nvGrpSpPr>
          <p:grpSpPr>
            <a:xfrm>
              <a:off x="128385" y="5205004"/>
              <a:ext cx="233363" cy="52387"/>
              <a:chOff x="1473994" y="2859882"/>
              <a:chExt cx="233363" cy="52387"/>
            </a:xfrm>
          </p:grpSpPr>
          <p:cxnSp>
            <p:nvCxnSpPr>
              <p:cNvPr id="186" name="Straight Connector 185">
                <a:extLst>
                  <a:ext uri="{FF2B5EF4-FFF2-40B4-BE49-F238E27FC236}">
                    <a16:creationId xmlns:a16="http://schemas.microsoft.com/office/drawing/2014/main" id="{5E53C349-0905-42B8-A47D-4768FBF97AF6}"/>
                  </a:ext>
                </a:extLst>
              </p:cNvPr>
              <p:cNvCxnSpPr>
                <a:cxnSpLocks/>
              </p:cNvCxnSpPr>
              <p:nvPr/>
            </p:nvCxnSpPr>
            <p:spPr bwMode="auto">
              <a:xfrm flipH="1">
                <a:off x="1473994" y="28598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7" name="Straight Connector 186">
                <a:extLst>
                  <a:ext uri="{FF2B5EF4-FFF2-40B4-BE49-F238E27FC236}">
                    <a16:creationId xmlns:a16="http://schemas.microsoft.com/office/drawing/2014/main" id="{FEA0C1CA-2FCC-48D5-A5C7-B1B52002C53D}"/>
                  </a:ext>
                </a:extLst>
              </p:cNvPr>
              <p:cNvCxnSpPr>
                <a:cxnSpLocks/>
              </p:cNvCxnSpPr>
              <p:nvPr/>
            </p:nvCxnSpPr>
            <p:spPr bwMode="auto">
              <a:xfrm>
                <a:off x="1643063"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8" name="Straight Connector 187">
                <a:extLst>
                  <a:ext uri="{FF2B5EF4-FFF2-40B4-BE49-F238E27FC236}">
                    <a16:creationId xmlns:a16="http://schemas.microsoft.com/office/drawing/2014/main" id="{79E7802B-CC5E-40A9-8988-615BBDE92FD4}"/>
                  </a:ext>
                </a:extLst>
              </p:cNvPr>
              <p:cNvCxnSpPr>
                <a:cxnSpLocks/>
              </p:cNvCxnSpPr>
              <p:nvPr/>
            </p:nvCxnSpPr>
            <p:spPr bwMode="auto">
              <a:xfrm>
                <a:off x="1593057"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9" name="Straight Connector 188">
                <a:extLst>
                  <a:ext uri="{FF2B5EF4-FFF2-40B4-BE49-F238E27FC236}">
                    <a16:creationId xmlns:a16="http://schemas.microsoft.com/office/drawing/2014/main" id="{3C62832B-D1E7-4F10-A3D7-7C1DA34AA6AF}"/>
                  </a:ext>
                </a:extLst>
              </p:cNvPr>
              <p:cNvCxnSpPr>
                <a:cxnSpLocks/>
              </p:cNvCxnSpPr>
              <p:nvPr/>
            </p:nvCxnSpPr>
            <p:spPr bwMode="auto">
              <a:xfrm>
                <a:off x="1543051"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0" name="Straight Connector 189">
                <a:extLst>
                  <a:ext uri="{FF2B5EF4-FFF2-40B4-BE49-F238E27FC236}">
                    <a16:creationId xmlns:a16="http://schemas.microsoft.com/office/drawing/2014/main" id="{E380B183-F8D7-4A08-8103-A1FBC40F72F6}"/>
                  </a:ext>
                </a:extLst>
              </p:cNvPr>
              <p:cNvCxnSpPr>
                <a:cxnSpLocks/>
              </p:cNvCxnSpPr>
              <p:nvPr/>
            </p:nvCxnSpPr>
            <p:spPr bwMode="auto">
              <a:xfrm>
                <a:off x="1493045"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116" name="Straight Connector 115">
              <a:extLst>
                <a:ext uri="{FF2B5EF4-FFF2-40B4-BE49-F238E27FC236}">
                  <a16:creationId xmlns:a16="http://schemas.microsoft.com/office/drawing/2014/main" id="{5C765FD7-E1D1-4B56-8095-4E657130A1E1}"/>
                </a:ext>
              </a:extLst>
            </p:cNvPr>
            <p:cNvCxnSpPr>
              <a:cxnSpLocks/>
              <a:stCxn id="119" idx="2"/>
              <a:endCxn id="197" idx="3"/>
            </p:cNvCxnSpPr>
            <p:nvPr/>
          </p:nvCxnSpPr>
          <p:spPr bwMode="auto">
            <a:xfrm flipH="1" flipV="1">
              <a:off x="1287648" y="4059622"/>
              <a:ext cx="296870" cy="238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7" name="Straight Connector 116">
              <a:extLst>
                <a:ext uri="{FF2B5EF4-FFF2-40B4-BE49-F238E27FC236}">
                  <a16:creationId xmlns:a16="http://schemas.microsoft.com/office/drawing/2014/main" id="{3B8FE681-420F-4EAA-8A7F-898F70D0B80D}"/>
                </a:ext>
              </a:extLst>
            </p:cNvPr>
            <p:cNvCxnSpPr>
              <a:cxnSpLocks/>
              <a:stCxn id="120" idx="2"/>
              <a:endCxn id="194" idx="3"/>
            </p:cNvCxnSpPr>
            <p:nvPr/>
          </p:nvCxnSpPr>
          <p:spPr bwMode="auto">
            <a:xfrm flipH="1" flipV="1">
              <a:off x="1290028" y="4457291"/>
              <a:ext cx="294490"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8" name="Straight Connector 117">
              <a:extLst>
                <a:ext uri="{FF2B5EF4-FFF2-40B4-BE49-F238E27FC236}">
                  <a16:creationId xmlns:a16="http://schemas.microsoft.com/office/drawing/2014/main" id="{F8D80F13-BE56-46E1-8B95-01458B2BF487}"/>
                </a:ext>
              </a:extLst>
            </p:cNvPr>
            <p:cNvCxnSpPr>
              <a:cxnSpLocks/>
              <a:stCxn id="121" idx="2"/>
              <a:endCxn id="191" idx="3"/>
            </p:cNvCxnSpPr>
            <p:nvPr/>
          </p:nvCxnSpPr>
          <p:spPr bwMode="auto">
            <a:xfrm flipH="1">
              <a:off x="1292408" y="4852579"/>
              <a:ext cx="294491" cy="238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9" name="Oval 118">
              <a:extLst>
                <a:ext uri="{FF2B5EF4-FFF2-40B4-BE49-F238E27FC236}">
                  <a16:creationId xmlns:a16="http://schemas.microsoft.com/office/drawing/2014/main" id="{6D6C7B9B-40DC-42D5-BB74-97E67A171BE9}"/>
                </a:ext>
              </a:extLst>
            </p:cNvPr>
            <p:cNvSpPr/>
            <p:nvPr/>
          </p:nvSpPr>
          <p:spPr bwMode="auto">
            <a:xfrm>
              <a:off x="1584518" y="4031048"/>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20" name="Oval 119">
              <a:extLst>
                <a:ext uri="{FF2B5EF4-FFF2-40B4-BE49-F238E27FC236}">
                  <a16:creationId xmlns:a16="http://schemas.microsoft.com/office/drawing/2014/main" id="{F3E939E0-5FD2-4786-A395-C31CAD721AAE}"/>
                </a:ext>
              </a:extLst>
            </p:cNvPr>
            <p:cNvSpPr/>
            <p:nvPr/>
          </p:nvSpPr>
          <p:spPr bwMode="auto">
            <a:xfrm>
              <a:off x="1584518" y="4426336"/>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21" name="Oval 120">
              <a:extLst>
                <a:ext uri="{FF2B5EF4-FFF2-40B4-BE49-F238E27FC236}">
                  <a16:creationId xmlns:a16="http://schemas.microsoft.com/office/drawing/2014/main" id="{0F838C3A-B000-409B-B8D3-B81495DFCEAD}"/>
                </a:ext>
              </a:extLst>
            </p:cNvPr>
            <p:cNvSpPr/>
            <p:nvPr/>
          </p:nvSpPr>
          <p:spPr bwMode="auto">
            <a:xfrm>
              <a:off x="1586899" y="4821623"/>
              <a:ext cx="57151"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22" name="Rectangle 121">
              <a:extLst>
                <a:ext uri="{FF2B5EF4-FFF2-40B4-BE49-F238E27FC236}">
                  <a16:creationId xmlns:a16="http://schemas.microsoft.com/office/drawing/2014/main" id="{A57714A4-2471-4DB5-9407-EDD9487150DC}"/>
                </a:ext>
              </a:extLst>
            </p:cNvPr>
            <p:cNvSpPr/>
            <p:nvPr/>
          </p:nvSpPr>
          <p:spPr>
            <a:xfrm>
              <a:off x="273891" y="3602699"/>
              <a:ext cx="784189"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Vsource</a:t>
              </a:r>
              <a:endParaRPr kumimoji="0" lang="en-US" sz="14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123" name="Rectangle 122">
              <a:extLst>
                <a:ext uri="{FF2B5EF4-FFF2-40B4-BE49-F238E27FC236}">
                  <a16:creationId xmlns:a16="http://schemas.microsoft.com/office/drawing/2014/main" id="{C2313856-FA5E-40DE-AA9A-30503D465E41}"/>
                </a:ext>
              </a:extLst>
            </p:cNvPr>
            <p:cNvSpPr/>
            <p:nvPr/>
          </p:nvSpPr>
          <p:spPr>
            <a:xfrm>
              <a:off x="1320053" y="3574919"/>
              <a:ext cx="538930"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Bus k</a:t>
              </a:r>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129" name="Rectangle 128">
              <a:extLst>
                <a:ext uri="{FF2B5EF4-FFF2-40B4-BE49-F238E27FC236}">
                  <a16:creationId xmlns:a16="http://schemas.microsoft.com/office/drawing/2014/main" id="{757181AF-B92B-46B6-BE17-4CFEFE438727}"/>
                </a:ext>
              </a:extLst>
            </p:cNvPr>
            <p:cNvSpPr/>
            <p:nvPr/>
          </p:nvSpPr>
          <p:spPr>
            <a:xfrm>
              <a:off x="1482908" y="4036881"/>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131" name="Rectangle 130">
              <a:extLst>
                <a:ext uri="{FF2B5EF4-FFF2-40B4-BE49-F238E27FC236}">
                  <a16:creationId xmlns:a16="http://schemas.microsoft.com/office/drawing/2014/main" id="{C7CEA3DE-5226-4E6A-9170-F97F0C414951}"/>
                </a:ext>
              </a:extLst>
            </p:cNvPr>
            <p:cNvSpPr/>
            <p:nvPr/>
          </p:nvSpPr>
          <p:spPr>
            <a:xfrm>
              <a:off x="1482908" y="4441693"/>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133" name="Rectangle 132">
              <a:extLst>
                <a:ext uri="{FF2B5EF4-FFF2-40B4-BE49-F238E27FC236}">
                  <a16:creationId xmlns:a16="http://schemas.microsoft.com/office/drawing/2014/main" id="{E8C76C7B-D53F-4856-982A-46D0A0A6FBE5}"/>
                </a:ext>
              </a:extLst>
            </p:cNvPr>
            <p:cNvSpPr/>
            <p:nvPr/>
          </p:nvSpPr>
          <p:spPr>
            <a:xfrm>
              <a:off x="1487670" y="4836981"/>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grpSp>
      <p:grpSp>
        <p:nvGrpSpPr>
          <p:cNvPr id="58" name="Group 57">
            <a:extLst>
              <a:ext uri="{FF2B5EF4-FFF2-40B4-BE49-F238E27FC236}">
                <a16:creationId xmlns:a16="http://schemas.microsoft.com/office/drawing/2014/main" id="{B149E21D-6307-4493-B322-6957483A2349}"/>
              </a:ext>
            </a:extLst>
          </p:cNvPr>
          <p:cNvGrpSpPr/>
          <p:nvPr/>
        </p:nvGrpSpPr>
        <p:grpSpPr>
          <a:xfrm>
            <a:off x="4813235" y="3623251"/>
            <a:ext cx="1933613" cy="1674534"/>
            <a:chOff x="4629085" y="3616901"/>
            <a:chExt cx="1933613" cy="1674534"/>
          </a:xfrm>
        </p:grpSpPr>
        <p:sp>
          <p:nvSpPr>
            <p:cNvPr id="127" name="Rectangle 126">
              <a:extLst>
                <a:ext uri="{FF2B5EF4-FFF2-40B4-BE49-F238E27FC236}">
                  <a16:creationId xmlns:a16="http://schemas.microsoft.com/office/drawing/2014/main" id="{4740BC45-1DFF-447C-A7F7-CD7BE7060947}"/>
                </a:ext>
              </a:extLst>
            </p:cNvPr>
            <p:cNvSpPr/>
            <p:nvPr/>
          </p:nvSpPr>
          <p:spPr>
            <a:xfrm>
              <a:off x="4629085" y="3616901"/>
              <a:ext cx="538930"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Bus n</a:t>
              </a:r>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155" name="Rectangle 154">
              <a:extLst>
                <a:ext uri="{FF2B5EF4-FFF2-40B4-BE49-F238E27FC236}">
                  <a16:creationId xmlns:a16="http://schemas.microsoft.com/office/drawing/2014/main" id="{126F958C-DB17-4779-B1C7-5297B4E73576}"/>
                </a:ext>
              </a:extLst>
            </p:cNvPr>
            <p:cNvSpPr/>
            <p:nvPr/>
          </p:nvSpPr>
          <p:spPr bwMode="auto">
            <a:xfrm>
              <a:off x="4726315" y="3905547"/>
              <a:ext cx="466724" cy="122158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7" name="Oval 156">
              <a:extLst>
                <a:ext uri="{FF2B5EF4-FFF2-40B4-BE49-F238E27FC236}">
                  <a16:creationId xmlns:a16="http://schemas.microsoft.com/office/drawing/2014/main" id="{B88BFBA7-0707-4DD9-954B-73CAF71FA769}"/>
                </a:ext>
              </a:extLst>
            </p:cNvPr>
            <p:cNvSpPr/>
            <p:nvPr/>
          </p:nvSpPr>
          <p:spPr bwMode="auto">
            <a:xfrm>
              <a:off x="4918001" y="4065093"/>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8" name="Oval 157">
              <a:extLst>
                <a:ext uri="{FF2B5EF4-FFF2-40B4-BE49-F238E27FC236}">
                  <a16:creationId xmlns:a16="http://schemas.microsoft.com/office/drawing/2014/main" id="{385B004E-D1FE-4366-8C1A-0ACFF793F810}"/>
                </a:ext>
              </a:extLst>
            </p:cNvPr>
            <p:cNvSpPr/>
            <p:nvPr/>
          </p:nvSpPr>
          <p:spPr bwMode="auto">
            <a:xfrm>
              <a:off x="4922764" y="4460381"/>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9" name="Oval 158">
              <a:extLst>
                <a:ext uri="{FF2B5EF4-FFF2-40B4-BE49-F238E27FC236}">
                  <a16:creationId xmlns:a16="http://schemas.microsoft.com/office/drawing/2014/main" id="{78141DDF-C5A1-4980-9EE8-91BE6182B505}"/>
                </a:ext>
              </a:extLst>
            </p:cNvPr>
            <p:cNvSpPr/>
            <p:nvPr/>
          </p:nvSpPr>
          <p:spPr bwMode="auto">
            <a:xfrm>
              <a:off x="4925145" y="4855668"/>
              <a:ext cx="57151"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60" name="Rectangle 159">
              <a:extLst>
                <a:ext uri="{FF2B5EF4-FFF2-40B4-BE49-F238E27FC236}">
                  <a16:creationId xmlns:a16="http://schemas.microsoft.com/office/drawing/2014/main" id="{8C104677-8ABC-429C-AAE8-3127E07B8D69}"/>
                </a:ext>
              </a:extLst>
            </p:cNvPr>
            <p:cNvSpPr/>
            <p:nvPr/>
          </p:nvSpPr>
          <p:spPr>
            <a:xfrm>
              <a:off x="4821154" y="4070926"/>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161" name="Rectangle 160">
              <a:extLst>
                <a:ext uri="{FF2B5EF4-FFF2-40B4-BE49-F238E27FC236}">
                  <a16:creationId xmlns:a16="http://schemas.microsoft.com/office/drawing/2014/main" id="{D1BDBF3F-E666-4030-8FFD-0364F6076285}"/>
                </a:ext>
              </a:extLst>
            </p:cNvPr>
            <p:cNvSpPr/>
            <p:nvPr/>
          </p:nvSpPr>
          <p:spPr>
            <a:xfrm>
              <a:off x="4821154" y="4475738"/>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162" name="Rectangle 161">
              <a:extLst>
                <a:ext uri="{FF2B5EF4-FFF2-40B4-BE49-F238E27FC236}">
                  <a16:creationId xmlns:a16="http://schemas.microsoft.com/office/drawing/2014/main" id="{7DAC7AFA-13EA-4BA5-BD8A-E82DBC783651}"/>
                </a:ext>
              </a:extLst>
            </p:cNvPr>
            <p:cNvSpPr/>
            <p:nvPr/>
          </p:nvSpPr>
          <p:spPr>
            <a:xfrm>
              <a:off x="4825916" y="4871026"/>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grpSp>
          <p:nvGrpSpPr>
            <p:cNvPr id="168" name="Group 167">
              <a:extLst>
                <a:ext uri="{FF2B5EF4-FFF2-40B4-BE49-F238E27FC236}">
                  <a16:creationId xmlns:a16="http://schemas.microsoft.com/office/drawing/2014/main" id="{1A3DB87B-BF4C-49E5-ACDA-D7D58F927E08}"/>
                </a:ext>
              </a:extLst>
            </p:cNvPr>
            <p:cNvGrpSpPr/>
            <p:nvPr/>
          </p:nvGrpSpPr>
          <p:grpSpPr>
            <a:xfrm>
              <a:off x="4978566" y="4040400"/>
              <a:ext cx="1035608" cy="1251035"/>
              <a:chOff x="7246131" y="1478671"/>
              <a:chExt cx="1035608" cy="1251035"/>
            </a:xfrm>
          </p:grpSpPr>
          <p:sp>
            <p:nvSpPr>
              <p:cNvPr id="170" name="Rectangle 169">
                <a:extLst>
                  <a:ext uri="{FF2B5EF4-FFF2-40B4-BE49-F238E27FC236}">
                    <a16:creationId xmlns:a16="http://schemas.microsoft.com/office/drawing/2014/main" id="{465E97D3-8BFF-4E6F-80F9-5E745864E3F1}"/>
                  </a:ext>
                </a:extLst>
              </p:cNvPr>
              <p:cNvSpPr/>
              <p:nvPr/>
            </p:nvSpPr>
            <p:spPr bwMode="auto">
              <a:xfrm>
                <a:off x="7680300" y="1478671"/>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171" name="Straight Connector 170">
                <a:extLst>
                  <a:ext uri="{FF2B5EF4-FFF2-40B4-BE49-F238E27FC236}">
                    <a16:creationId xmlns:a16="http://schemas.microsoft.com/office/drawing/2014/main" id="{40445751-7C87-470D-AD56-DFC7AAAAE60B}"/>
                  </a:ext>
                </a:extLst>
              </p:cNvPr>
              <p:cNvCxnSpPr>
                <a:cxnSpLocks/>
                <a:stCxn id="170" idx="1"/>
              </p:cNvCxnSpPr>
              <p:nvPr/>
            </p:nvCxnSpPr>
            <p:spPr bwMode="auto">
              <a:xfrm flipH="1">
                <a:off x="7246131" y="1531937"/>
                <a:ext cx="43416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2" name="Rectangle 171">
                <a:extLst>
                  <a:ext uri="{FF2B5EF4-FFF2-40B4-BE49-F238E27FC236}">
                    <a16:creationId xmlns:a16="http://schemas.microsoft.com/office/drawing/2014/main" id="{61572595-6EEE-4431-9540-2E6D58191BF3}"/>
                  </a:ext>
                </a:extLst>
              </p:cNvPr>
              <p:cNvSpPr/>
              <p:nvPr/>
            </p:nvSpPr>
            <p:spPr bwMode="auto">
              <a:xfrm>
                <a:off x="7680300" y="1876340"/>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173" name="Straight Connector 172">
                <a:extLst>
                  <a:ext uri="{FF2B5EF4-FFF2-40B4-BE49-F238E27FC236}">
                    <a16:creationId xmlns:a16="http://schemas.microsoft.com/office/drawing/2014/main" id="{7F01EFA6-1523-4282-9091-1CD0E990B00C}"/>
                  </a:ext>
                </a:extLst>
              </p:cNvPr>
              <p:cNvCxnSpPr>
                <a:cxnSpLocks/>
                <a:endCxn id="172" idx="1"/>
              </p:cNvCxnSpPr>
              <p:nvPr/>
            </p:nvCxnSpPr>
            <p:spPr bwMode="auto">
              <a:xfrm>
                <a:off x="7258037" y="1929606"/>
                <a:ext cx="42226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4" name="Rectangle 173">
                <a:extLst>
                  <a:ext uri="{FF2B5EF4-FFF2-40B4-BE49-F238E27FC236}">
                    <a16:creationId xmlns:a16="http://schemas.microsoft.com/office/drawing/2014/main" id="{99E98BA1-2F37-4E40-9B62-5FD7A735B27E}"/>
                  </a:ext>
                </a:extLst>
              </p:cNvPr>
              <p:cNvSpPr/>
              <p:nvPr/>
            </p:nvSpPr>
            <p:spPr bwMode="auto">
              <a:xfrm>
                <a:off x="7680300" y="2274009"/>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175" name="Straight Connector 174">
                <a:extLst>
                  <a:ext uri="{FF2B5EF4-FFF2-40B4-BE49-F238E27FC236}">
                    <a16:creationId xmlns:a16="http://schemas.microsoft.com/office/drawing/2014/main" id="{AC229B84-9DB8-4E28-A7DD-86B3AB75D7E3}"/>
                  </a:ext>
                </a:extLst>
              </p:cNvPr>
              <p:cNvCxnSpPr>
                <a:cxnSpLocks/>
                <a:stCxn id="174" idx="1"/>
              </p:cNvCxnSpPr>
              <p:nvPr/>
            </p:nvCxnSpPr>
            <p:spPr bwMode="auto">
              <a:xfrm flipH="1">
                <a:off x="7253275" y="2327275"/>
                <a:ext cx="42702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6" name="Straight Connector 175">
                <a:extLst>
                  <a:ext uri="{FF2B5EF4-FFF2-40B4-BE49-F238E27FC236}">
                    <a16:creationId xmlns:a16="http://schemas.microsoft.com/office/drawing/2014/main" id="{381AA00A-2E83-4362-B6F9-E2380304F9AA}"/>
                  </a:ext>
                </a:extLst>
              </p:cNvPr>
              <p:cNvCxnSpPr>
                <a:cxnSpLocks/>
              </p:cNvCxnSpPr>
              <p:nvPr/>
            </p:nvCxnSpPr>
            <p:spPr bwMode="auto">
              <a:xfrm flipH="1">
                <a:off x="7955508" y="1934368"/>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7" name="Straight Connector 176">
                <a:extLst>
                  <a:ext uri="{FF2B5EF4-FFF2-40B4-BE49-F238E27FC236}">
                    <a16:creationId xmlns:a16="http://schemas.microsoft.com/office/drawing/2014/main" id="{E6D2B6A7-645F-4FB4-BD9C-309598E1A312}"/>
                  </a:ext>
                </a:extLst>
              </p:cNvPr>
              <p:cNvCxnSpPr>
                <a:cxnSpLocks/>
              </p:cNvCxnSpPr>
              <p:nvPr/>
            </p:nvCxnSpPr>
            <p:spPr bwMode="auto">
              <a:xfrm flipH="1">
                <a:off x="7957889" y="2332037"/>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8" name="Straight Connector 177">
                <a:extLst>
                  <a:ext uri="{FF2B5EF4-FFF2-40B4-BE49-F238E27FC236}">
                    <a16:creationId xmlns:a16="http://schemas.microsoft.com/office/drawing/2014/main" id="{D490A1B5-EF2E-47A5-AB22-206E32D290E8}"/>
                  </a:ext>
                </a:extLst>
              </p:cNvPr>
              <p:cNvCxnSpPr>
                <a:cxnSpLocks/>
              </p:cNvCxnSpPr>
              <p:nvPr/>
            </p:nvCxnSpPr>
            <p:spPr bwMode="auto">
              <a:xfrm>
                <a:off x="8174583" y="1529555"/>
                <a:ext cx="0" cy="114538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79" name="Group 178">
                <a:extLst>
                  <a:ext uri="{FF2B5EF4-FFF2-40B4-BE49-F238E27FC236}">
                    <a16:creationId xmlns:a16="http://schemas.microsoft.com/office/drawing/2014/main" id="{6806A167-C7BF-43E0-98B2-F3ABE3BA6F28}"/>
                  </a:ext>
                </a:extLst>
              </p:cNvPr>
              <p:cNvGrpSpPr/>
              <p:nvPr/>
            </p:nvGrpSpPr>
            <p:grpSpPr>
              <a:xfrm>
                <a:off x="8048376" y="2677319"/>
                <a:ext cx="233363" cy="52387"/>
                <a:chOff x="1473994" y="2859882"/>
                <a:chExt cx="233363" cy="52387"/>
              </a:xfrm>
            </p:grpSpPr>
            <p:cxnSp>
              <p:nvCxnSpPr>
                <p:cNvPr id="181" name="Straight Connector 180">
                  <a:extLst>
                    <a:ext uri="{FF2B5EF4-FFF2-40B4-BE49-F238E27FC236}">
                      <a16:creationId xmlns:a16="http://schemas.microsoft.com/office/drawing/2014/main" id="{ED691848-F5B3-44F2-B613-7F354549E7C6}"/>
                    </a:ext>
                  </a:extLst>
                </p:cNvPr>
                <p:cNvCxnSpPr>
                  <a:cxnSpLocks/>
                </p:cNvCxnSpPr>
                <p:nvPr/>
              </p:nvCxnSpPr>
              <p:spPr bwMode="auto">
                <a:xfrm flipH="1">
                  <a:off x="1473994" y="28598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2" name="Straight Connector 181">
                  <a:extLst>
                    <a:ext uri="{FF2B5EF4-FFF2-40B4-BE49-F238E27FC236}">
                      <a16:creationId xmlns:a16="http://schemas.microsoft.com/office/drawing/2014/main" id="{C0E4A107-7013-4D38-9261-3AE7B6B62D3F}"/>
                    </a:ext>
                  </a:extLst>
                </p:cNvPr>
                <p:cNvCxnSpPr>
                  <a:cxnSpLocks/>
                </p:cNvCxnSpPr>
                <p:nvPr/>
              </p:nvCxnSpPr>
              <p:spPr bwMode="auto">
                <a:xfrm>
                  <a:off x="1643063"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3" name="Straight Connector 182">
                  <a:extLst>
                    <a:ext uri="{FF2B5EF4-FFF2-40B4-BE49-F238E27FC236}">
                      <a16:creationId xmlns:a16="http://schemas.microsoft.com/office/drawing/2014/main" id="{A8A58B6C-C779-4C80-A875-DCD09594F74D}"/>
                    </a:ext>
                  </a:extLst>
                </p:cNvPr>
                <p:cNvCxnSpPr>
                  <a:cxnSpLocks/>
                </p:cNvCxnSpPr>
                <p:nvPr/>
              </p:nvCxnSpPr>
              <p:spPr bwMode="auto">
                <a:xfrm>
                  <a:off x="1593057"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4" name="Straight Connector 183">
                  <a:extLst>
                    <a:ext uri="{FF2B5EF4-FFF2-40B4-BE49-F238E27FC236}">
                      <a16:creationId xmlns:a16="http://schemas.microsoft.com/office/drawing/2014/main" id="{4CF8044B-FC37-4A2B-9CE2-B1A83EF06876}"/>
                    </a:ext>
                  </a:extLst>
                </p:cNvPr>
                <p:cNvCxnSpPr>
                  <a:cxnSpLocks/>
                </p:cNvCxnSpPr>
                <p:nvPr/>
              </p:nvCxnSpPr>
              <p:spPr bwMode="auto">
                <a:xfrm>
                  <a:off x="1543051"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5" name="Straight Connector 184">
                  <a:extLst>
                    <a:ext uri="{FF2B5EF4-FFF2-40B4-BE49-F238E27FC236}">
                      <a16:creationId xmlns:a16="http://schemas.microsoft.com/office/drawing/2014/main" id="{2A57E06A-A88D-46C3-8CC7-662D50CAEA09}"/>
                    </a:ext>
                  </a:extLst>
                </p:cNvPr>
                <p:cNvCxnSpPr>
                  <a:cxnSpLocks/>
                </p:cNvCxnSpPr>
                <p:nvPr/>
              </p:nvCxnSpPr>
              <p:spPr bwMode="auto">
                <a:xfrm>
                  <a:off x="1493045"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180" name="Straight Connector 179">
                <a:extLst>
                  <a:ext uri="{FF2B5EF4-FFF2-40B4-BE49-F238E27FC236}">
                    <a16:creationId xmlns:a16="http://schemas.microsoft.com/office/drawing/2014/main" id="{B5772E36-8971-4925-BF32-C8D169C6C30D}"/>
                  </a:ext>
                </a:extLst>
              </p:cNvPr>
              <p:cNvCxnSpPr>
                <a:cxnSpLocks/>
                <a:endCxn id="170" idx="3"/>
              </p:cNvCxnSpPr>
              <p:nvPr/>
            </p:nvCxnSpPr>
            <p:spPr bwMode="auto">
              <a:xfrm flipH="1">
                <a:off x="7955508" y="1531937"/>
                <a:ext cx="21932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69" name="Rectangle 168">
              <a:extLst>
                <a:ext uri="{FF2B5EF4-FFF2-40B4-BE49-F238E27FC236}">
                  <a16:creationId xmlns:a16="http://schemas.microsoft.com/office/drawing/2014/main" id="{BEDD3CC2-523E-4311-AA8D-3AEDC19DE6B9}"/>
                </a:ext>
              </a:extLst>
            </p:cNvPr>
            <p:cNvSpPr/>
            <p:nvPr/>
          </p:nvSpPr>
          <p:spPr>
            <a:xfrm>
              <a:off x="5249227" y="3718888"/>
              <a:ext cx="131347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Load (const. Z)</a:t>
              </a:r>
              <a:endParaRPr kumimoji="0" lang="en-US" sz="1400" b="0" i="0" u="none" strike="noStrike" kern="1200" cap="none" spc="0" normalizeH="0" baseline="0" noProof="0" dirty="0">
                <a:ln>
                  <a:noFill/>
                </a:ln>
                <a:solidFill>
                  <a:srgbClr val="000000"/>
                </a:solidFill>
                <a:effectLst/>
                <a:uLnTx/>
                <a:uFillTx/>
                <a:latin typeface="Univers 67 CondensedBold"/>
                <a:ea typeface="+mn-ea"/>
                <a:cs typeface="+mn-cs"/>
              </a:endParaRPr>
            </a:p>
          </p:txBody>
        </p:sp>
      </p:grpSp>
      <p:sp>
        <p:nvSpPr>
          <p:cNvPr id="216" name="Rectangle 215">
            <a:extLst>
              <a:ext uri="{FF2B5EF4-FFF2-40B4-BE49-F238E27FC236}">
                <a16:creationId xmlns:a16="http://schemas.microsoft.com/office/drawing/2014/main" id="{E99389E6-0C3D-4ECA-A95C-8C36BB8CF800}"/>
              </a:ext>
            </a:extLst>
          </p:cNvPr>
          <p:cNvSpPr/>
          <p:nvPr/>
        </p:nvSpPr>
        <p:spPr>
          <a:xfrm>
            <a:off x="2626799" y="3444984"/>
            <a:ext cx="713657"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Isource</a:t>
            </a:r>
            <a:endParaRPr kumimoji="0" lang="en-US" sz="14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217" name="Rectangle 216">
            <a:extLst>
              <a:ext uri="{FF2B5EF4-FFF2-40B4-BE49-F238E27FC236}">
                <a16:creationId xmlns:a16="http://schemas.microsoft.com/office/drawing/2014/main" id="{C4E9C321-513F-4549-95E8-7D839E41B2DA}"/>
              </a:ext>
            </a:extLst>
          </p:cNvPr>
          <p:cNvSpPr/>
          <p:nvPr/>
        </p:nvSpPr>
        <p:spPr>
          <a:xfrm>
            <a:off x="3462618" y="3527534"/>
            <a:ext cx="538930"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Bus k</a:t>
            </a:r>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p:grpSp>
        <p:nvGrpSpPr>
          <p:cNvPr id="53" name="Group 52">
            <a:extLst>
              <a:ext uri="{FF2B5EF4-FFF2-40B4-BE49-F238E27FC236}">
                <a16:creationId xmlns:a16="http://schemas.microsoft.com/office/drawing/2014/main" id="{8E8A19B9-6F5C-4F77-A12E-F0D1B4C95E69}"/>
              </a:ext>
            </a:extLst>
          </p:cNvPr>
          <p:cNvGrpSpPr/>
          <p:nvPr/>
        </p:nvGrpSpPr>
        <p:grpSpPr>
          <a:xfrm>
            <a:off x="2270950" y="3800304"/>
            <a:ext cx="1726408" cy="1526383"/>
            <a:chOff x="2270950" y="3800304"/>
            <a:chExt cx="1726408" cy="1526383"/>
          </a:xfrm>
        </p:grpSpPr>
        <p:sp>
          <p:nvSpPr>
            <p:cNvPr id="201" name="Rectangle 200">
              <a:extLst>
                <a:ext uri="{FF2B5EF4-FFF2-40B4-BE49-F238E27FC236}">
                  <a16:creationId xmlns:a16="http://schemas.microsoft.com/office/drawing/2014/main" id="{A804297B-4F14-4384-94A6-FD6B71216DB5}"/>
                </a:ext>
              </a:extLst>
            </p:cNvPr>
            <p:cNvSpPr/>
            <p:nvPr/>
          </p:nvSpPr>
          <p:spPr bwMode="auto">
            <a:xfrm>
              <a:off x="3530634" y="3800304"/>
              <a:ext cx="466724" cy="1438446"/>
            </a:xfrm>
            <a:prstGeom prst="rect">
              <a:avLst/>
            </a:prstGeom>
            <a:solidFill>
              <a:schemeClr val="accent5">
                <a:lumMod val="9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205" name="Straight Connector 204">
              <a:extLst>
                <a:ext uri="{FF2B5EF4-FFF2-40B4-BE49-F238E27FC236}">
                  <a16:creationId xmlns:a16="http://schemas.microsoft.com/office/drawing/2014/main" id="{0C8B4359-2394-4392-8FAF-67E3258FB935}"/>
                </a:ext>
              </a:extLst>
            </p:cNvPr>
            <p:cNvCxnSpPr>
              <a:cxnSpLocks/>
            </p:cNvCxnSpPr>
            <p:nvPr/>
          </p:nvCxnSpPr>
          <p:spPr bwMode="auto">
            <a:xfrm flipH="1">
              <a:off x="2375726" y="3986046"/>
              <a:ext cx="22936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8" name="Straight Connector 207">
              <a:extLst>
                <a:ext uri="{FF2B5EF4-FFF2-40B4-BE49-F238E27FC236}">
                  <a16:creationId xmlns:a16="http://schemas.microsoft.com/office/drawing/2014/main" id="{F74A9525-6EE9-43A3-B1B6-B0BA88E647A1}"/>
                </a:ext>
              </a:extLst>
            </p:cNvPr>
            <p:cNvCxnSpPr>
              <a:cxnSpLocks/>
            </p:cNvCxnSpPr>
            <p:nvPr/>
          </p:nvCxnSpPr>
          <p:spPr bwMode="auto">
            <a:xfrm>
              <a:off x="2378106" y="3983831"/>
              <a:ext cx="0" cy="1293019"/>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209" name="Group 208">
              <a:extLst>
                <a:ext uri="{FF2B5EF4-FFF2-40B4-BE49-F238E27FC236}">
                  <a16:creationId xmlns:a16="http://schemas.microsoft.com/office/drawing/2014/main" id="{C1910FB4-FC8B-4AD6-922B-D9F5D2EBCE38}"/>
                </a:ext>
              </a:extLst>
            </p:cNvPr>
            <p:cNvGrpSpPr/>
            <p:nvPr/>
          </p:nvGrpSpPr>
          <p:grpSpPr>
            <a:xfrm>
              <a:off x="2270950" y="5274300"/>
              <a:ext cx="233363" cy="52387"/>
              <a:chOff x="1473994" y="2859882"/>
              <a:chExt cx="233363" cy="52387"/>
            </a:xfrm>
          </p:grpSpPr>
          <p:cxnSp>
            <p:nvCxnSpPr>
              <p:cNvPr id="221" name="Straight Connector 220">
                <a:extLst>
                  <a:ext uri="{FF2B5EF4-FFF2-40B4-BE49-F238E27FC236}">
                    <a16:creationId xmlns:a16="http://schemas.microsoft.com/office/drawing/2014/main" id="{EAADAE6E-EABC-4E79-B621-E80A22172A8D}"/>
                  </a:ext>
                </a:extLst>
              </p:cNvPr>
              <p:cNvCxnSpPr>
                <a:cxnSpLocks/>
              </p:cNvCxnSpPr>
              <p:nvPr/>
            </p:nvCxnSpPr>
            <p:spPr bwMode="auto">
              <a:xfrm flipH="1">
                <a:off x="1473994" y="28598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2" name="Straight Connector 221">
                <a:extLst>
                  <a:ext uri="{FF2B5EF4-FFF2-40B4-BE49-F238E27FC236}">
                    <a16:creationId xmlns:a16="http://schemas.microsoft.com/office/drawing/2014/main" id="{B21733F5-2A7E-4ED0-864A-FBB128EFFF99}"/>
                  </a:ext>
                </a:extLst>
              </p:cNvPr>
              <p:cNvCxnSpPr>
                <a:cxnSpLocks/>
              </p:cNvCxnSpPr>
              <p:nvPr/>
            </p:nvCxnSpPr>
            <p:spPr bwMode="auto">
              <a:xfrm>
                <a:off x="1643063"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3" name="Straight Connector 222">
                <a:extLst>
                  <a:ext uri="{FF2B5EF4-FFF2-40B4-BE49-F238E27FC236}">
                    <a16:creationId xmlns:a16="http://schemas.microsoft.com/office/drawing/2014/main" id="{30142750-3C3E-4142-93CD-31457E9C03B9}"/>
                  </a:ext>
                </a:extLst>
              </p:cNvPr>
              <p:cNvCxnSpPr>
                <a:cxnSpLocks/>
              </p:cNvCxnSpPr>
              <p:nvPr/>
            </p:nvCxnSpPr>
            <p:spPr bwMode="auto">
              <a:xfrm>
                <a:off x="1593057"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4" name="Straight Connector 223">
                <a:extLst>
                  <a:ext uri="{FF2B5EF4-FFF2-40B4-BE49-F238E27FC236}">
                    <a16:creationId xmlns:a16="http://schemas.microsoft.com/office/drawing/2014/main" id="{ED0F9F80-A0B2-492A-BAAF-E03661858B5A}"/>
                  </a:ext>
                </a:extLst>
              </p:cNvPr>
              <p:cNvCxnSpPr>
                <a:cxnSpLocks/>
              </p:cNvCxnSpPr>
              <p:nvPr/>
            </p:nvCxnSpPr>
            <p:spPr bwMode="auto">
              <a:xfrm>
                <a:off x="1543051"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5" name="Straight Connector 224">
                <a:extLst>
                  <a:ext uri="{FF2B5EF4-FFF2-40B4-BE49-F238E27FC236}">
                    <a16:creationId xmlns:a16="http://schemas.microsoft.com/office/drawing/2014/main" id="{323C7B38-C69E-4FB5-A2A4-C1995E46446E}"/>
                  </a:ext>
                </a:extLst>
              </p:cNvPr>
              <p:cNvCxnSpPr>
                <a:cxnSpLocks/>
              </p:cNvCxnSpPr>
              <p:nvPr/>
            </p:nvCxnSpPr>
            <p:spPr bwMode="auto">
              <a:xfrm>
                <a:off x="1493045"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210" name="Straight Connector 209">
              <a:extLst>
                <a:ext uri="{FF2B5EF4-FFF2-40B4-BE49-F238E27FC236}">
                  <a16:creationId xmlns:a16="http://schemas.microsoft.com/office/drawing/2014/main" id="{91A3FAD3-B47D-44C9-80DA-6F65550382D1}"/>
                </a:ext>
              </a:extLst>
            </p:cNvPr>
            <p:cNvCxnSpPr>
              <a:cxnSpLocks/>
              <a:stCxn id="213" idx="2"/>
            </p:cNvCxnSpPr>
            <p:nvPr/>
          </p:nvCxnSpPr>
          <p:spPr bwMode="auto">
            <a:xfrm flipH="1">
              <a:off x="3326606" y="3974137"/>
              <a:ext cx="40047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13" name="Oval 212">
              <a:extLst>
                <a:ext uri="{FF2B5EF4-FFF2-40B4-BE49-F238E27FC236}">
                  <a16:creationId xmlns:a16="http://schemas.microsoft.com/office/drawing/2014/main" id="{9794C3E1-90E4-421E-AF65-3D6000823265}"/>
                </a:ext>
              </a:extLst>
            </p:cNvPr>
            <p:cNvSpPr/>
            <p:nvPr/>
          </p:nvSpPr>
          <p:spPr bwMode="auto">
            <a:xfrm>
              <a:off x="3727083" y="3943181"/>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18" name="Rectangle 217">
              <a:extLst>
                <a:ext uri="{FF2B5EF4-FFF2-40B4-BE49-F238E27FC236}">
                  <a16:creationId xmlns:a16="http://schemas.microsoft.com/office/drawing/2014/main" id="{66349749-C4B6-4118-875F-7FECBA7E4CC6}"/>
                </a:ext>
              </a:extLst>
            </p:cNvPr>
            <p:cNvSpPr/>
            <p:nvPr/>
          </p:nvSpPr>
          <p:spPr>
            <a:xfrm>
              <a:off x="3625473" y="3949014"/>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grpSp>
          <p:nvGrpSpPr>
            <p:cNvPr id="43" name="Group 42">
              <a:extLst>
                <a:ext uri="{FF2B5EF4-FFF2-40B4-BE49-F238E27FC236}">
                  <a16:creationId xmlns:a16="http://schemas.microsoft.com/office/drawing/2014/main" id="{4F3220C7-F846-460D-AA13-B0EECD58CF37}"/>
                </a:ext>
              </a:extLst>
            </p:cNvPr>
            <p:cNvGrpSpPr/>
            <p:nvPr/>
          </p:nvGrpSpPr>
          <p:grpSpPr>
            <a:xfrm>
              <a:off x="2604325" y="3806571"/>
              <a:ext cx="723900" cy="402515"/>
              <a:chOff x="2718625" y="3813715"/>
              <a:chExt cx="723900" cy="402515"/>
            </a:xfrm>
          </p:grpSpPr>
          <p:sp>
            <p:nvSpPr>
              <p:cNvPr id="232" name="Rectangle 231">
                <a:extLst>
                  <a:ext uri="{FF2B5EF4-FFF2-40B4-BE49-F238E27FC236}">
                    <a16:creationId xmlns:a16="http://schemas.microsoft.com/office/drawing/2014/main" id="{50A13041-1057-4589-8FBC-CD5D0CF4A69B}"/>
                  </a:ext>
                </a:extLst>
              </p:cNvPr>
              <p:cNvSpPr/>
              <p:nvPr/>
            </p:nvSpPr>
            <p:spPr bwMode="auto">
              <a:xfrm>
                <a:off x="2943071" y="3813715"/>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35" name="Oval 234">
                <a:extLst>
                  <a:ext uri="{FF2B5EF4-FFF2-40B4-BE49-F238E27FC236}">
                    <a16:creationId xmlns:a16="http://schemas.microsoft.com/office/drawing/2014/main" id="{0AFF7B27-908F-46E0-91ED-F6BF56FD5C63}"/>
                  </a:ext>
                </a:extLst>
              </p:cNvPr>
              <p:cNvSpPr/>
              <p:nvPr/>
            </p:nvSpPr>
            <p:spPr bwMode="auto">
              <a:xfrm>
                <a:off x="2964803" y="3995738"/>
                <a:ext cx="231745" cy="220492"/>
              </a:xfrm>
              <a:prstGeom prst="ellipse">
                <a:avLst/>
              </a:prstGeom>
              <a:noFill/>
              <a:ln w="9525" cap="flat" cmpd="sng" algn="ctr">
                <a:solidFill>
                  <a:schemeClr val="tx1"/>
                </a:solidFill>
                <a:prstDash val="solid"/>
                <a:round/>
                <a:headEnd type="none" w="med" len="med"/>
                <a:tailEnd type="none" w="med" len="med"/>
              </a:ln>
              <a:effectLst/>
            </p:spPr>
            <p:txBody>
              <a:bodyPr vert="horz" wrap="none" lIns="0" tIns="0" rIns="0" bIns="0" numCol="1" rtlCol="0" anchor="ctr" anchorCtr="1"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dirty="0">
                    <a:solidFill>
                      <a:srgbClr val="000000"/>
                    </a:solidFill>
                    <a:latin typeface="Times" charset="0"/>
                  </a:rPr>
                  <a:t>→</a:t>
                </a:r>
                <a:endParaRPr kumimoji="0" lang="en-US" sz="1400" b="0" i="0" u="none" strike="noStrike" kern="1200" cap="none" spc="0" normalizeH="0" baseline="0" noProof="0" dirty="0">
                  <a:ln>
                    <a:noFill/>
                  </a:ln>
                  <a:solidFill>
                    <a:srgbClr val="000000"/>
                  </a:solidFill>
                  <a:effectLst/>
                  <a:uLnTx/>
                  <a:uFillTx/>
                  <a:latin typeface="Times" charset="0"/>
                  <a:ea typeface="+mn-ea"/>
                  <a:cs typeface="+mn-cs"/>
                </a:endParaRPr>
              </a:p>
            </p:txBody>
          </p:sp>
          <p:cxnSp>
            <p:nvCxnSpPr>
              <p:cNvPr id="236" name="Straight Connector 235">
                <a:extLst>
                  <a:ext uri="{FF2B5EF4-FFF2-40B4-BE49-F238E27FC236}">
                    <a16:creationId xmlns:a16="http://schemas.microsoft.com/office/drawing/2014/main" id="{AF4AE780-0CF6-4D70-B38D-CCBCFED26170}"/>
                  </a:ext>
                </a:extLst>
              </p:cNvPr>
              <p:cNvCxnSpPr>
                <a:cxnSpLocks/>
              </p:cNvCxnSpPr>
              <p:nvPr/>
            </p:nvCxnSpPr>
            <p:spPr bwMode="auto">
              <a:xfrm flipH="1">
                <a:off x="2718625" y="3866980"/>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7" name="Straight Connector 236">
                <a:extLst>
                  <a:ext uri="{FF2B5EF4-FFF2-40B4-BE49-F238E27FC236}">
                    <a16:creationId xmlns:a16="http://schemas.microsoft.com/office/drawing/2014/main" id="{B3CC540D-A484-4403-9C2F-AEB5A05BC5BE}"/>
                  </a:ext>
                </a:extLst>
              </p:cNvPr>
              <p:cNvCxnSpPr>
                <a:cxnSpLocks/>
              </p:cNvCxnSpPr>
              <p:nvPr/>
            </p:nvCxnSpPr>
            <p:spPr bwMode="auto">
              <a:xfrm flipH="1">
                <a:off x="2719388" y="4107486"/>
                <a:ext cx="24688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8" name="Straight Connector 237">
                <a:extLst>
                  <a:ext uri="{FF2B5EF4-FFF2-40B4-BE49-F238E27FC236}">
                    <a16:creationId xmlns:a16="http://schemas.microsoft.com/office/drawing/2014/main" id="{423EF8B5-84FC-4E93-BD39-287F6E2752C5}"/>
                  </a:ext>
                </a:extLst>
              </p:cNvPr>
              <p:cNvCxnSpPr>
                <a:cxnSpLocks/>
              </p:cNvCxnSpPr>
              <p:nvPr/>
            </p:nvCxnSpPr>
            <p:spPr bwMode="auto">
              <a:xfrm>
                <a:off x="2721006" y="3864600"/>
                <a:ext cx="0" cy="24067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40" name="Group 39">
                <a:extLst>
                  <a:ext uri="{FF2B5EF4-FFF2-40B4-BE49-F238E27FC236}">
                    <a16:creationId xmlns:a16="http://schemas.microsoft.com/office/drawing/2014/main" id="{7033E7B6-FB25-451A-A91D-D732480500A2}"/>
                  </a:ext>
                </a:extLst>
              </p:cNvPr>
              <p:cNvGrpSpPr/>
              <p:nvPr/>
            </p:nvGrpSpPr>
            <p:grpSpPr>
              <a:xfrm flipH="1">
                <a:off x="3194875" y="3862218"/>
                <a:ext cx="247650" cy="242886"/>
                <a:chOff x="2909125" y="4324181"/>
                <a:chExt cx="247650" cy="242886"/>
              </a:xfrm>
            </p:grpSpPr>
            <p:cxnSp>
              <p:nvCxnSpPr>
                <p:cNvPr id="239" name="Straight Connector 238">
                  <a:extLst>
                    <a:ext uri="{FF2B5EF4-FFF2-40B4-BE49-F238E27FC236}">
                      <a16:creationId xmlns:a16="http://schemas.microsoft.com/office/drawing/2014/main" id="{861A1A6E-7310-4D5C-8BA0-D86FF27EC6FD}"/>
                    </a:ext>
                  </a:extLst>
                </p:cNvPr>
                <p:cNvCxnSpPr>
                  <a:cxnSpLocks/>
                </p:cNvCxnSpPr>
                <p:nvPr/>
              </p:nvCxnSpPr>
              <p:spPr bwMode="auto">
                <a:xfrm>
                  <a:off x="2909125" y="4326561"/>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0" name="Straight Connector 239">
                  <a:extLst>
                    <a:ext uri="{FF2B5EF4-FFF2-40B4-BE49-F238E27FC236}">
                      <a16:creationId xmlns:a16="http://schemas.microsoft.com/office/drawing/2014/main" id="{91177FE4-9696-4F1F-87DB-81CA0316B99D}"/>
                    </a:ext>
                  </a:extLst>
                </p:cNvPr>
                <p:cNvCxnSpPr>
                  <a:cxnSpLocks/>
                </p:cNvCxnSpPr>
                <p:nvPr/>
              </p:nvCxnSpPr>
              <p:spPr bwMode="auto">
                <a:xfrm>
                  <a:off x="2909888" y="4567067"/>
                  <a:ext cx="24688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1" name="Straight Connector 240">
                  <a:extLst>
                    <a:ext uri="{FF2B5EF4-FFF2-40B4-BE49-F238E27FC236}">
                      <a16:creationId xmlns:a16="http://schemas.microsoft.com/office/drawing/2014/main" id="{A1F8360A-56ED-4651-A0F9-5540DD6E5C99}"/>
                    </a:ext>
                  </a:extLst>
                </p:cNvPr>
                <p:cNvCxnSpPr>
                  <a:cxnSpLocks/>
                </p:cNvCxnSpPr>
                <p:nvPr/>
              </p:nvCxnSpPr>
              <p:spPr bwMode="auto">
                <a:xfrm flipH="1">
                  <a:off x="2911506" y="4324181"/>
                  <a:ext cx="0" cy="24067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cxnSp>
          <p:nvCxnSpPr>
            <p:cNvPr id="243" name="Straight Connector 242">
              <a:extLst>
                <a:ext uri="{FF2B5EF4-FFF2-40B4-BE49-F238E27FC236}">
                  <a16:creationId xmlns:a16="http://schemas.microsoft.com/office/drawing/2014/main" id="{29AFD3A5-1497-45B0-9AF2-43426C450B49}"/>
                </a:ext>
              </a:extLst>
            </p:cNvPr>
            <p:cNvCxnSpPr>
              <a:cxnSpLocks/>
            </p:cNvCxnSpPr>
            <p:nvPr/>
          </p:nvCxnSpPr>
          <p:spPr bwMode="auto">
            <a:xfrm flipH="1">
              <a:off x="2380489" y="4490874"/>
              <a:ext cx="22936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4" name="Straight Connector 243">
              <a:extLst>
                <a:ext uri="{FF2B5EF4-FFF2-40B4-BE49-F238E27FC236}">
                  <a16:creationId xmlns:a16="http://schemas.microsoft.com/office/drawing/2014/main" id="{417077E4-D73D-40D1-BB04-43D1D7FF1A99}"/>
                </a:ext>
              </a:extLst>
            </p:cNvPr>
            <p:cNvCxnSpPr>
              <a:cxnSpLocks/>
              <a:stCxn id="245" idx="2"/>
            </p:cNvCxnSpPr>
            <p:nvPr/>
          </p:nvCxnSpPr>
          <p:spPr bwMode="auto">
            <a:xfrm flipH="1">
              <a:off x="3331369" y="4478965"/>
              <a:ext cx="40047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45" name="Oval 244">
              <a:extLst>
                <a:ext uri="{FF2B5EF4-FFF2-40B4-BE49-F238E27FC236}">
                  <a16:creationId xmlns:a16="http://schemas.microsoft.com/office/drawing/2014/main" id="{A5A7C6F5-C8ED-463B-B7FE-17D8ECC3F7F8}"/>
                </a:ext>
              </a:extLst>
            </p:cNvPr>
            <p:cNvSpPr/>
            <p:nvPr/>
          </p:nvSpPr>
          <p:spPr bwMode="auto">
            <a:xfrm>
              <a:off x="3731846" y="4448009"/>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46" name="Rectangle 245">
              <a:extLst>
                <a:ext uri="{FF2B5EF4-FFF2-40B4-BE49-F238E27FC236}">
                  <a16:creationId xmlns:a16="http://schemas.microsoft.com/office/drawing/2014/main" id="{2691C364-A01B-44F2-803D-AA06B2B1DE8B}"/>
                </a:ext>
              </a:extLst>
            </p:cNvPr>
            <p:cNvSpPr/>
            <p:nvPr/>
          </p:nvSpPr>
          <p:spPr>
            <a:xfrm>
              <a:off x="3630236" y="4453842"/>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grpSp>
          <p:nvGrpSpPr>
            <p:cNvPr id="247" name="Group 246">
              <a:extLst>
                <a:ext uri="{FF2B5EF4-FFF2-40B4-BE49-F238E27FC236}">
                  <a16:creationId xmlns:a16="http://schemas.microsoft.com/office/drawing/2014/main" id="{E4BF8617-CC1E-4510-BC7B-AD36D06607BD}"/>
                </a:ext>
              </a:extLst>
            </p:cNvPr>
            <p:cNvGrpSpPr/>
            <p:nvPr/>
          </p:nvGrpSpPr>
          <p:grpSpPr>
            <a:xfrm>
              <a:off x="2609088" y="4311399"/>
              <a:ext cx="723900" cy="402515"/>
              <a:chOff x="2718625" y="3813715"/>
              <a:chExt cx="723900" cy="402515"/>
            </a:xfrm>
          </p:grpSpPr>
          <p:sp>
            <p:nvSpPr>
              <p:cNvPr id="248" name="Rectangle 247">
                <a:extLst>
                  <a:ext uri="{FF2B5EF4-FFF2-40B4-BE49-F238E27FC236}">
                    <a16:creationId xmlns:a16="http://schemas.microsoft.com/office/drawing/2014/main" id="{62563061-3FB5-42B6-BBED-8B1D9110435D}"/>
                  </a:ext>
                </a:extLst>
              </p:cNvPr>
              <p:cNvSpPr/>
              <p:nvPr/>
            </p:nvSpPr>
            <p:spPr bwMode="auto">
              <a:xfrm>
                <a:off x="2943071" y="3813715"/>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49" name="Oval 248">
                <a:extLst>
                  <a:ext uri="{FF2B5EF4-FFF2-40B4-BE49-F238E27FC236}">
                    <a16:creationId xmlns:a16="http://schemas.microsoft.com/office/drawing/2014/main" id="{134FCB45-D003-47A7-B88F-A247D1929B5B}"/>
                  </a:ext>
                </a:extLst>
              </p:cNvPr>
              <p:cNvSpPr/>
              <p:nvPr/>
            </p:nvSpPr>
            <p:spPr bwMode="auto">
              <a:xfrm>
                <a:off x="2964803" y="3995738"/>
                <a:ext cx="231745" cy="220492"/>
              </a:xfrm>
              <a:prstGeom prst="ellipse">
                <a:avLst/>
              </a:prstGeom>
              <a:noFill/>
              <a:ln w="9525" cap="flat" cmpd="sng" algn="ctr">
                <a:solidFill>
                  <a:schemeClr val="tx1"/>
                </a:solidFill>
                <a:prstDash val="solid"/>
                <a:round/>
                <a:headEnd type="none" w="med" len="med"/>
                <a:tailEnd type="none" w="med" len="med"/>
              </a:ln>
              <a:effectLst/>
            </p:spPr>
            <p:txBody>
              <a:bodyPr vert="horz" wrap="none" lIns="0" tIns="0" rIns="0" bIns="0" numCol="1" rtlCol="0" anchor="ctr" anchorCtr="1"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dirty="0">
                    <a:solidFill>
                      <a:srgbClr val="000000"/>
                    </a:solidFill>
                    <a:latin typeface="Times" charset="0"/>
                  </a:rPr>
                  <a:t>→</a:t>
                </a:r>
                <a:endParaRPr kumimoji="0" lang="en-US" sz="1400" b="0" i="0" u="none" strike="noStrike" kern="1200" cap="none" spc="0" normalizeH="0" baseline="0" noProof="0" dirty="0">
                  <a:ln>
                    <a:noFill/>
                  </a:ln>
                  <a:solidFill>
                    <a:srgbClr val="000000"/>
                  </a:solidFill>
                  <a:effectLst/>
                  <a:uLnTx/>
                  <a:uFillTx/>
                  <a:latin typeface="Times" charset="0"/>
                  <a:ea typeface="+mn-ea"/>
                  <a:cs typeface="+mn-cs"/>
                </a:endParaRPr>
              </a:p>
            </p:txBody>
          </p:sp>
          <p:cxnSp>
            <p:nvCxnSpPr>
              <p:cNvPr id="250" name="Straight Connector 249">
                <a:extLst>
                  <a:ext uri="{FF2B5EF4-FFF2-40B4-BE49-F238E27FC236}">
                    <a16:creationId xmlns:a16="http://schemas.microsoft.com/office/drawing/2014/main" id="{BA5E50FC-88D8-4BE9-9AB1-9AB1DE642D0B}"/>
                  </a:ext>
                </a:extLst>
              </p:cNvPr>
              <p:cNvCxnSpPr>
                <a:cxnSpLocks/>
              </p:cNvCxnSpPr>
              <p:nvPr/>
            </p:nvCxnSpPr>
            <p:spPr bwMode="auto">
              <a:xfrm flipH="1">
                <a:off x="2718625" y="3866980"/>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1" name="Straight Connector 250">
                <a:extLst>
                  <a:ext uri="{FF2B5EF4-FFF2-40B4-BE49-F238E27FC236}">
                    <a16:creationId xmlns:a16="http://schemas.microsoft.com/office/drawing/2014/main" id="{BB5E5040-CA70-41DE-A410-0E02956AAE54}"/>
                  </a:ext>
                </a:extLst>
              </p:cNvPr>
              <p:cNvCxnSpPr>
                <a:cxnSpLocks/>
              </p:cNvCxnSpPr>
              <p:nvPr/>
            </p:nvCxnSpPr>
            <p:spPr bwMode="auto">
              <a:xfrm flipH="1">
                <a:off x="2719388" y="4107486"/>
                <a:ext cx="24688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2" name="Straight Connector 251">
                <a:extLst>
                  <a:ext uri="{FF2B5EF4-FFF2-40B4-BE49-F238E27FC236}">
                    <a16:creationId xmlns:a16="http://schemas.microsoft.com/office/drawing/2014/main" id="{0D66EEB0-4486-4573-8A11-5102BA356A16}"/>
                  </a:ext>
                </a:extLst>
              </p:cNvPr>
              <p:cNvCxnSpPr>
                <a:cxnSpLocks/>
              </p:cNvCxnSpPr>
              <p:nvPr/>
            </p:nvCxnSpPr>
            <p:spPr bwMode="auto">
              <a:xfrm>
                <a:off x="2721006" y="3864600"/>
                <a:ext cx="0" cy="24067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253" name="Group 252">
                <a:extLst>
                  <a:ext uri="{FF2B5EF4-FFF2-40B4-BE49-F238E27FC236}">
                    <a16:creationId xmlns:a16="http://schemas.microsoft.com/office/drawing/2014/main" id="{7F7465B0-C45F-43FD-A052-2EAE6D287D47}"/>
                  </a:ext>
                </a:extLst>
              </p:cNvPr>
              <p:cNvGrpSpPr/>
              <p:nvPr/>
            </p:nvGrpSpPr>
            <p:grpSpPr>
              <a:xfrm flipH="1">
                <a:off x="3194875" y="3862218"/>
                <a:ext cx="247650" cy="242886"/>
                <a:chOff x="2909125" y="4324181"/>
                <a:chExt cx="247650" cy="242886"/>
              </a:xfrm>
            </p:grpSpPr>
            <p:cxnSp>
              <p:nvCxnSpPr>
                <p:cNvPr id="254" name="Straight Connector 253">
                  <a:extLst>
                    <a:ext uri="{FF2B5EF4-FFF2-40B4-BE49-F238E27FC236}">
                      <a16:creationId xmlns:a16="http://schemas.microsoft.com/office/drawing/2014/main" id="{5BA1D25F-4CE9-4D47-98D3-5895D9E7AA49}"/>
                    </a:ext>
                  </a:extLst>
                </p:cNvPr>
                <p:cNvCxnSpPr>
                  <a:cxnSpLocks/>
                </p:cNvCxnSpPr>
                <p:nvPr/>
              </p:nvCxnSpPr>
              <p:spPr bwMode="auto">
                <a:xfrm>
                  <a:off x="2909125" y="4326561"/>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5" name="Straight Connector 254">
                  <a:extLst>
                    <a:ext uri="{FF2B5EF4-FFF2-40B4-BE49-F238E27FC236}">
                      <a16:creationId xmlns:a16="http://schemas.microsoft.com/office/drawing/2014/main" id="{1100A1BE-A877-4805-ADBD-C728586AB27B}"/>
                    </a:ext>
                  </a:extLst>
                </p:cNvPr>
                <p:cNvCxnSpPr>
                  <a:cxnSpLocks/>
                </p:cNvCxnSpPr>
                <p:nvPr/>
              </p:nvCxnSpPr>
              <p:spPr bwMode="auto">
                <a:xfrm>
                  <a:off x="2909888" y="4567067"/>
                  <a:ext cx="24688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6" name="Straight Connector 255">
                  <a:extLst>
                    <a:ext uri="{FF2B5EF4-FFF2-40B4-BE49-F238E27FC236}">
                      <a16:creationId xmlns:a16="http://schemas.microsoft.com/office/drawing/2014/main" id="{596762DB-06C1-47D6-8207-29C2D0BE9DDD}"/>
                    </a:ext>
                  </a:extLst>
                </p:cNvPr>
                <p:cNvCxnSpPr>
                  <a:cxnSpLocks/>
                </p:cNvCxnSpPr>
                <p:nvPr/>
              </p:nvCxnSpPr>
              <p:spPr bwMode="auto">
                <a:xfrm flipH="1">
                  <a:off x="2911506" y="4324181"/>
                  <a:ext cx="0" cy="24067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cxnSp>
          <p:nvCxnSpPr>
            <p:cNvPr id="257" name="Straight Connector 256">
              <a:extLst>
                <a:ext uri="{FF2B5EF4-FFF2-40B4-BE49-F238E27FC236}">
                  <a16:creationId xmlns:a16="http://schemas.microsoft.com/office/drawing/2014/main" id="{53463B5C-691A-4B11-8318-574D96D035B5}"/>
                </a:ext>
              </a:extLst>
            </p:cNvPr>
            <p:cNvCxnSpPr>
              <a:cxnSpLocks/>
            </p:cNvCxnSpPr>
            <p:nvPr/>
          </p:nvCxnSpPr>
          <p:spPr bwMode="auto">
            <a:xfrm flipH="1">
              <a:off x="2378108" y="4969505"/>
              <a:ext cx="22936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8" name="Straight Connector 257">
              <a:extLst>
                <a:ext uri="{FF2B5EF4-FFF2-40B4-BE49-F238E27FC236}">
                  <a16:creationId xmlns:a16="http://schemas.microsoft.com/office/drawing/2014/main" id="{5C889101-888C-49A2-98F3-E7D0101EC4FC}"/>
                </a:ext>
              </a:extLst>
            </p:cNvPr>
            <p:cNvCxnSpPr>
              <a:cxnSpLocks/>
              <a:stCxn id="259" idx="2"/>
            </p:cNvCxnSpPr>
            <p:nvPr/>
          </p:nvCxnSpPr>
          <p:spPr bwMode="auto">
            <a:xfrm flipH="1">
              <a:off x="3328988" y="4957596"/>
              <a:ext cx="40047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59" name="Oval 258">
              <a:extLst>
                <a:ext uri="{FF2B5EF4-FFF2-40B4-BE49-F238E27FC236}">
                  <a16:creationId xmlns:a16="http://schemas.microsoft.com/office/drawing/2014/main" id="{3F39D4EF-2D8B-452C-9537-D16A72636591}"/>
                </a:ext>
              </a:extLst>
            </p:cNvPr>
            <p:cNvSpPr/>
            <p:nvPr/>
          </p:nvSpPr>
          <p:spPr bwMode="auto">
            <a:xfrm>
              <a:off x="3729465" y="4926640"/>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60" name="Rectangle 259">
              <a:extLst>
                <a:ext uri="{FF2B5EF4-FFF2-40B4-BE49-F238E27FC236}">
                  <a16:creationId xmlns:a16="http://schemas.microsoft.com/office/drawing/2014/main" id="{DC9D23EC-9314-4C74-B4FA-AC5255F4E61D}"/>
                </a:ext>
              </a:extLst>
            </p:cNvPr>
            <p:cNvSpPr/>
            <p:nvPr/>
          </p:nvSpPr>
          <p:spPr>
            <a:xfrm>
              <a:off x="3627855" y="4932473"/>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grpSp>
          <p:nvGrpSpPr>
            <p:cNvPr id="261" name="Group 260">
              <a:extLst>
                <a:ext uri="{FF2B5EF4-FFF2-40B4-BE49-F238E27FC236}">
                  <a16:creationId xmlns:a16="http://schemas.microsoft.com/office/drawing/2014/main" id="{B84DB82E-9BB2-4860-BD4A-ECA137B0C6FF}"/>
                </a:ext>
              </a:extLst>
            </p:cNvPr>
            <p:cNvGrpSpPr/>
            <p:nvPr/>
          </p:nvGrpSpPr>
          <p:grpSpPr>
            <a:xfrm>
              <a:off x="2606707" y="4790030"/>
              <a:ext cx="723900" cy="402515"/>
              <a:chOff x="2718625" y="3813715"/>
              <a:chExt cx="723900" cy="402515"/>
            </a:xfrm>
          </p:grpSpPr>
          <p:sp>
            <p:nvSpPr>
              <p:cNvPr id="262" name="Rectangle 261">
                <a:extLst>
                  <a:ext uri="{FF2B5EF4-FFF2-40B4-BE49-F238E27FC236}">
                    <a16:creationId xmlns:a16="http://schemas.microsoft.com/office/drawing/2014/main" id="{7719B3EA-0B12-40B3-9611-B09790330615}"/>
                  </a:ext>
                </a:extLst>
              </p:cNvPr>
              <p:cNvSpPr/>
              <p:nvPr/>
            </p:nvSpPr>
            <p:spPr bwMode="auto">
              <a:xfrm>
                <a:off x="2943071" y="3813715"/>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63" name="Oval 262">
                <a:extLst>
                  <a:ext uri="{FF2B5EF4-FFF2-40B4-BE49-F238E27FC236}">
                    <a16:creationId xmlns:a16="http://schemas.microsoft.com/office/drawing/2014/main" id="{6784C23D-25E1-42F7-AAF5-B8B393646BA3}"/>
                  </a:ext>
                </a:extLst>
              </p:cNvPr>
              <p:cNvSpPr/>
              <p:nvPr/>
            </p:nvSpPr>
            <p:spPr bwMode="auto">
              <a:xfrm>
                <a:off x="2964803" y="3995738"/>
                <a:ext cx="231745" cy="220492"/>
              </a:xfrm>
              <a:prstGeom prst="ellipse">
                <a:avLst/>
              </a:prstGeom>
              <a:noFill/>
              <a:ln w="9525" cap="flat" cmpd="sng" algn="ctr">
                <a:solidFill>
                  <a:schemeClr val="tx1"/>
                </a:solidFill>
                <a:prstDash val="solid"/>
                <a:round/>
                <a:headEnd type="none" w="med" len="med"/>
                <a:tailEnd type="none" w="med" len="med"/>
              </a:ln>
              <a:effectLst/>
            </p:spPr>
            <p:txBody>
              <a:bodyPr vert="horz" wrap="none" lIns="0" tIns="0" rIns="0" bIns="0" numCol="1" rtlCol="0" anchor="ctr" anchorCtr="1"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dirty="0">
                    <a:solidFill>
                      <a:srgbClr val="000000"/>
                    </a:solidFill>
                    <a:latin typeface="Times" charset="0"/>
                  </a:rPr>
                  <a:t>→</a:t>
                </a:r>
                <a:endParaRPr kumimoji="0" lang="en-US" sz="1400" b="0" i="0" u="none" strike="noStrike" kern="1200" cap="none" spc="0" normalizeH="0" baseline="0" noProof="0" dirty="0">
                  <a:ln>
                    <a:noFill/>
                  </a:ln>
                  <a:solidFill>
                    <a:srgbClr val="000000"/>
                  </a:solidFill>
                  <a:effectLst/>
                  <a:uLnTx/>
                  <a:uFillTx/>
                  <a:latin typeface="Times" charset="0"/>
                  <a:ea typeface="+mn-ea"/>
                  <a:cs typeface="+mn-cs"/>
                </a:endParaRPr>
              </a:p>
            </p:txBody>
          </p:sp>
          <p:cxnSp>
            <p:nvCxnSpPr>
              <p:cNvPr id="264" name="Straight Connector 263">
                <a:extLst>
                  <a:ext uri="{FF2B5EF4-FFF2-40B4-BE49-F238E27FC236}">
                    <a16:creationId xmlns:a16="http://schemas.microsoft.com/office/drawing/2014/main" id="{0FF78069-20FD-4B23-9980-B29B8140A20F}"/>
                  </a:ext>
                </a:extLst>
              </p:cNvPr>
              <p:cNvCxnSpPr>
                <a:cxnSpLocks/>
              </p:cNvCxnSpPr>
              <p:nvPr/>
            </p:nvCxnSpPr>
            <p:spPr bwMode="auto">
              <a:xfrm flipH="1">
                <a:off x="2718625" y="3866980"/>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5" name="Straight Connector 264">
                <a:extLst>
                  <a:ext uri="{FF2B5EF4-FFF2-40B4-BE49-F238E27FC236}">
                    <a16:creationId xmlns:a16="http://schemas.microsoft.com/office/drawing/2014/main" id="{2014FD86-EFC7-45AD-A361-9F9902AC696D}"/>
                  </a:ext>
                </a:extLst>
              </p:cNvPr>
              <p:cNvCxnSpPr>
                <a:cxnSpLocks/>
              </p:cNvCxnSpPr>
              <p:nvPr/>
            </p:nvCxnSpPr>
            <p:spPr bwMode="auto">
              <a:xfrm flipH="1">
                <a:off x="2719388" y="4107486"/>
                <a:ext cx="24688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6" name="Straight Connector 265">
                <a:extLst>
                  <a:ext uri="{FF2B5EF4-FFF2-40B4-BE49-F238E27FC236}">
                    <a16:creationId xmlns:a16="http://schemas.microsoft.com/office/drawing/2014/main" id="{6BF61D18-4236-4B80-991A-7727E0CF5AC9}"/>
                  </a:ext>
                </a:extLst>
              </p:cNvPr>
              <p:cNvCxnSpPr>
                <a:cxnSpLocks/>
              </p:cNvCxnSpPr>
              <p:nvPr/>
            </p:nvCxnSpPr>
            <p:spPr bwMode="auto">
              <a:xfrm>
                <a:off x="2721006" y="3864600"/>
                <a:ext cx="0" cy="24067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267" name="Group 266">
                <a:extLst>
                  <a:ext uri="{FF2B5EF4-FFF2-40B4-BE49-F238E27FC236}">
                    <a16:creationId xmlns:a16="http://schemas.microsoft.com/office/drawing/2014/main" id="{9BC557F6-CB04-490A-88D7-BE2A885E1A5B}"/>
                  </a:ext>
                </a:extLst>
              </p:cNvPr>
              <p:cNvGrpSpPr/>
              <p:nvPr/>
            </p:nvGrpSpPr>
            <p:grpSpPr>
              <a:xfrm flipH="1">
                <a:off x="3194875" y="3862218"/>
                <a:ext cx="247650" cy="242886"/>
                <a:chOff x="2909125" y="4324181"/>
                <a:chExt cx="247650" cy="242886"/>
              </a:xfrm>
            </p:grpSpPr>
            <p:cxnSp>
              <p:nvCxnSpPr>
                <p:cNvPr id="268" name="Straight Connector 267">
                  <a:extLst>
                    <a:ext uri="{FF2B5EF4-FFF2-40B4-BE49-F238E27FC236}">
                      <a16:creationId xmlns:a16="http://schemas.microsoft.com/office/drawing/2014/main" id="{3A57F3B2-78C4-4068-95C6-4BFFC004F7D9}"/>
                    </a:ext>
                  </a:extLst>
                </p:cNvPr>
                <p:cNvCxnSpPr>
                  <a:cxnSpLocks/>
                </p:cNvCxnSpPr>
                <p:nvPr/>
              </p:nvCxnSpPr>
              <p:spPr bwMode="auto">
                <a:xfrm>
                  <a:off x="2909125" y="4326561"/>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9" name="Straight Connector 268">
                  <a:extLst>
                    <a:ext uri="{FF2B5EF4-FFF2-40B4-BE49-F238E27FC236}">
                      <a16:creationId xmlns:a16="http://schemas.microsoft.com/office/drawing/2014/main" id="{F0AEF52B-85BC-46D6-9CD8-04FC0E143BF4}"/>
                    </a:ext>
                  </a:extLst>
                </p:cNvPr>
                <p:cNvCxnSpPr>
                  <a:cxnSpLocks/>
                </p:cNvCxnSpPr>
                <p:nvPr/>
              </p:nvCxnSpPr>
              <p:spPr bwMode="auto">
                <a:xfrm>
                  <a:off x="2909888" y="4567067"/>
                  <a:ext cx="24688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0" name="Straight Connector 269">
                  <a:extLst>
                    <a:ext uri="{FF2B5EF4-FFF2-40B4-BE49-F238E27FC236}">
                      <a16:creationId xmlns:a16="http://schemas.microsoft.com/office/drawing/2014/main" id="{E3442F2C-8B56-4DAB-9527-36BA307BF7AB}"/>
                    </a:ext>
                  </a:extLst>
                </p:cNvPr>
                <p:cNvCxnSpPr>
                  <a:cxnSpLocks/>
                </p:cNvCxnSpPr>
                <p:nvPr/>
              </p:nvCxnSpPr>
              <p:spPr bwMode="auto">
                <a:xfrm flipH="1">
                  <a:off x="2911506" y="4324181"/>
                  <a:ext cx="0" cy="24067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grpSp>
      <p:sp>
        <p:nvSpPr>
          <p:cNvPr id="54" name="Arrow: Right 53">
            <a:extLst>
              <a:ext uri="{FF2B5EF4-FFF2-40B4-BE49-F238E27FC236}">
                <a16:creationId xmlns:a16="http://schemas.microsoft.com/office/drawing/2014/main" id="{FC672844-EE1E-4633-BF60-B532A44400F0}"/>
              </a:ext>
            </a:extLst>
          </p:cNvPr>
          <p:cNvSpPr/>
          <p:nvPr/>
        </p:nvSpPr>
        <p:spPr bwMode="auto">
          <a:xfrm>
            <a:off x="2009776" y="4348162"/>
            <a:ext cx="219075" cy="16668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nvGrpSpPr>
          <p:cNvPr id="59" name="Group 58">
            <a:extLst>
              <a:ext uri="{FF2B5EF4-FFF2-40B4-BE49-F238E27FC236}">
                <a16:creationId xmlns:a16="http://schemas.microsoft.com/office/drawing/2014/main" id="{FC8DDB9B-9349-4F16-BB25-6217F30EDA0D}"/>
              </a:ext>
            </a:extLst>
          </p:cNvPr>
          <p:cNvGrpSpPr/>
          <p:nvPr/>
        </p:nvGrpSpPr>
        <p:grpSpPr>
          <a:xfrm>
            <a:off x="6975092" y="3083570"/>
            <a:ext cx="1917765" cy="2293599"/>
            <a:chOff x="7016685" y="3045788"/>
            <a:chExt cx="1917765" cy="2293599"/>
          </a:xfrm>
        </p:grpSpPr>
        <p:sp>
          <p:nvSpPr>
            <p:cNvPr id="299" name="Rectangle 298">
              <a:extLst>
                <a:ext uri="{FF2B5EF4-FFF2-40B4-BE49-F238E27FC236}">
                  <a16:creationId xmlns:a16="http://schemas.microsoft.com/office/drawing/2014/main" id="{62145AB1-E9E6-4684-8688-D598600F4FBA}"/>
                </a:ext>
              </a:extLst>
            </p:cNvPr>
            <p:cNvSpPr/>
            <p:nvPr/>
          </p:nvSpPr>
          <p:spPr bwMode="auto">
            <a:xfrm flipH="1">
              <a:off x="7046150" y="3813004"/>
              <a:ext cx="466724" cy="1438446"/>
            </a:xfrm>
            <a:prstGeom prst="rect">
              <a:avLst/>
            </a:prstGeom>
            <a:solidFill>
              <a:schemeClr val="accent5">
                <a:lumMod val="9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300" name="Straight Connector 299">
              <a:extLst>
                <a:ext uri="{FF2B5EF4-FFF2-40B4-BE49-F238E27FC236}">
                  <a16:creationId xmlns:a16="http://schemas.microsoft.com/office/drawing/2014/main" id="{239B861D-FEF3-4F11-BB5E-9C6C634687A5}"/>
                </a:ext>
              </a:extLst>
            </p:cNvPr>
            <p:cNvCxnSpPr>
              <a:cxnSpLocks/>
            </p:cNvCxnSpPr>
            <p:nvPr/>
          </p:nvCxnSpPr>
          <p:spPr bwMode="auto">
            <a:xfrm>
              <a:off x="8438420" y="3998746"/>
              <a:ext cx="22936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1" name="Straight Connector 300">
              <a:extLst>
                <a:ext uri="{FF2B5EF4-FFF2-40B4-BE49-F238E27FC236}">
                  <a16:creationId xmlns:a16="http://schemas.microsoft.com/office/drawing/2014/main" id="{95E7CAC6-218A-49FC-ADD4-78B1DA1D215D}"/>
                </a:ext>
              </a:extLst>
            </p:cNvPr>
            <p:cNvCxnSpPr>
              <a:cxnSpLocks/>
            </p:cNvCxnSpPr>
            <p:nvPr/>
          </p:nvCxnSpPr>
          <p:spPr bwMode="auto">
            <a:xfrm flipH="1">
              <a:off x="8665402" y="3996531"/>
              <a:ext cx="0" cy="1293019"/>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02" name="Group 301">
              <a:extLst>
                <a:ext uri="{FF2B5EF4-FFF2-40B4-BE49-F238E27FC236}">
                  <a16:creationId xmlns:a16="http://schemas.microsoft.com/office/drawing/2014/main" id="{8DAF29A0-16D1-4BCC-A664-137516B44D86}"/>
                </a:ext>
              </a:extLst>
            </p:cNvPr>
            <p:cNvGrpSpPr/>
            <p:nvPr/>
          </p:nvGrpSpPr>
          <p:grpSpPr>
            <a:xfrm flipH="1">
              <a:off x="8551102" y="5287000"/>
              <a:ext cx="245263" cy="52387"/>
              <a:chOff x="1450187" y="2859882"/>
              <a:chExt cx="245263" cy="52387"/>
            </a:xfrm>
          </p:grpSpPr>
          <p:cxnSp>
            <p:nvCxnSpPr>
              <p:cNvPr id="344" name="Straight Connector 343">
                <a:extLst>
                  <a:ext uri="{FF2B5EF4-FFF2-40B4-BE49-F238E27FC236}">
                    <a16:creationId xmlns:a16="http://schemas.microsoft.com/office/drawing/2014/main" id="{CF76C95F-7C80-40FE-AEE1-1B026F05D397}"/>
                  </a:ext>
                </a:extLst>
              </p:cNvPr>
              <p:cNvCxnSpPr>
                <a:cxnSpLocks/>
              </p:cNvCxnSpPr>
              <p:nvPr/>
            </p:nvCxnSpPr>
            <p:spPr bwMode="auto">
              <a:xfrm flipH="1">
                <a:off x="1473994" y="28598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5" name="Straight Connector 344">
                <a:extLst>
                  <a:ext uri="{FF2B5EF4-FFF2-40B4-BE49-F238E27FC236}">
                    <a16:creationId xmlns:a16="http://schemas.microsoft.com/office/drawing/2014/main" id="{98953260-F1B0-466B-B182-1709A4314D5A}"/>
                  </a:ext>
                </a:extLst>
              </p:cNvPr>
              <p:cNvCxnSpPr>
                <a:cxnSpLocks/>
              </p:cNvCxnSpPr>
              <p:nvPr/>
            </p:nvCxnSpPr>
            <p:spPr bwMode="auto">
              <a:xfrm flipV="1">
                <a:off x="1600205"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6" name="Straight Connector 345">
                <a:extLst>
                  <a:ext uri="{FF2B5EF4-FFF2-40B4-BE49-F238E27FC236}">
                    <a16:creationId xmlns:a16="http://schemas.microsoft.com/office/drawing/2014/main" id="{9170F2C1-0FB6-4668-8667-FEC1A2B7C529}"/>
                  </a:ext>
                </a:extLst>
              </p:cNvPr>
              <p:cNvCxnSpPr>
                <a:cxnSpLocks/>
              </p:cNvCxnSpPr>
              <p:nvPr/>
            </p:nvCxnSpPr>
            <p:spPr bwMode="auto">
              <a:xfrm flipV="1">
                <a:off x="1550199"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7" name="Straight Connector 346">
                <a:extLst>
                  <a:ext uri="{FF2B5EF4-FFF2-40B4-BE49-F238E27FC236}">
                    <a16:creationId xmlns:a16="http://schemas.microsoft.com/office/drawing/2014/main" id="{C3E85537-6D41-4CBE-982A-F7BDB13DFBF7}"/>
                  </a:ext>
                </a:extLst>
              </p:cNvPr>
              <p:cNvCxnSpPr>
                <a:cxnSpLocks/>
              </p:cNvCxnSpPr>
              <p:nvPr/>
            </p:nvCxnSpPr>
            <p:spPr bwMode="auto">
              <a:xfrm flipV="1">
                <a:off x="1500193"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8" name="Straight Connector 347">
                <a:extLst>
                  <a:ext uri="{FF2B5EF4-FFF2-40B4-BE49-F238E27FC236}">
                    <a16:creationId xmlns:a16="http://schemas.microsoft.com/office/drawing/2014/main" id="{8DA32AA2-E3C5-4BEE-81A7-737BA3EB0E18}"/>
                  </a:ext>
                </a:extLst>
              </p:cNvPr>
              <p:cNvCxnSpPr>
                <a:cxnSpLocks/>
              </p:cNvCxnSpPr>
              <p:nvPr/>
            </p:nvCxnSpPr>
            <p:spPr bwMode="auto">
              <a:xfrm flipV="1">
                <a:off x="1450187"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303" name="Straight Connector 302">
              <a:extLst>
                <a:ext uri="{FF2B5EF4-FFF2-40B4-BE49-F238E27FC236}">
                  <a16:creationId xmlns:a16="http://schemas.microsoft.com/office/drawing/2014/main" id="{8022BBAD-EEF8-44C5-91B6-2C50402464A8}"/>
                </a:ext>
              </a:extLst>
            </p:cNvPr>
            <p:cNvCxnSpPr>
              <a:cxnSpLocks/>
              <a:stCxn id="304" idx="2"/>
            </p:cNvCxnSpPr>
            <p:nvPr/>
          </p:nvCxnSpPr>
          <p:spPr bwMode="auto">
            <a:xfrm>
              <a:off x="7316425" y="3986837"/>
              <a:ext cx="40047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04" name="Oval 303">
              <a:extLst>
                <a:ext uri="{FF2B5EF4-FFF2-40B4-BE49-F238E27FC236}">
                  <a16:creationId xmlns:a16="http://schemas.microsoft.com/office/drawing/2014/main" id="{A8DEC13A-5FF0-49AE-A54B-0B8EFAAC962F}"/>
                </a:ext>
              </a:extLst>
            </p:cNvPr>
            <p:cNvSpPr/>
            <p:nvPr/>
          </p:nvSpPr>
          <p:spPr bwMode="auto">
            <a:xfrm flipH="1">
              <a:off x="7254513" y="3955881"/>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305" name="Rectangle 304">
              <a:extLst>
                <a:ext uri="{FF2B5EF4-FFF2-40B4-BE49-F238E27FC236}">
                  <a16:creationId xmlns:a16="http://schemas.microsoft.com/office/drawing/2014/main" id="{08926664-67BA-4E44-8727-64133C48BE12}"/>
                </a:ext>
              </a:extLst>
            </p:cNvPr>
            <p:cNvSpPr/>
            <p:nvPr/>
          </p:nvSpPr>
          <p:spPr>
            <a:xfrm flipH="1">
              <a:off x="7162837" y="3961714"/>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grpSp>
          <p:nvGrpSpPr>
            <p:cNvPr id="306" name="Group 305">
              <a:extLst>
                <a:ext uri="{FF2B5EF4-FFF2-40B4-BE49-F238E27FC236}">
                  <a16:creationId xmlns:a16="http://schemas.microsoft.com/office/drawing/2014/main" id="{401C2158-0665-496C-9DB8-6D1292126BFA}"/>
                </a:ext>
              </a:extLst>
            </p:cNvPr>
            <p:cNvGrpSpPr/>
            <p:nvPr/>
          </p:nvGrpSpPr>
          <p:grpSpPr>
            <a:xfrm flipH="1">
              <a:off x="7715283" y="3819271"/>
              <a:ext cx="723900" cy="402515"/>
              <a:chOff x="2718625" y="3813715"/>
              <a:chExt cx="723900" cy="402515"/>
            </a:xfrm>
          </p:grpSpPr>
          <p:sp>
            <p:nvSpPr>
              <p:cNvPr id="335" name="Rectangle 334">
                <a:extLst>
                  <a:ext uri="{FF2B5EF4-FFF2-40B4-BE49-F238E27FC236}">
                    <a16:creationId xmlns:a16="http://schemas.microsoft.com/office/drawing/2014/main" id="{A3764422-EA94-4B7F-B709-54B5721136A6}"/>
                  </a:ext>
                </a:extLst>
              </p:cNvPr>
              <p:cNvSpPr/>
              <p:nvPr/>
            </p:nvSpPr>
            <p:spPr bwMode="auto">
              <a:xfrm>
                <a:off x="2943071" y="3813715"/>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336" name="Oval 335">
                <a:extLst>
                  <a:ext uri="{FF2B5EF4-FFF2-40B4-BE49-F238E27FC236}">
                    <a16:creationId xmlns:a16="http://schemas.microsoft.com/office/drawing/2014/main" id="{552C2EAE-3AF4-4394-84D6-A23D9FF57384}"/>
                  </a:ext>
                </a:extLst>
              </p:cNvPr>
              <p:cNvSpPr/>
              <p:nvPr/>
            </p:nvSpPr>
            <p:spPr bwMode="auto">
              <a:xfrm flipV="1">
                <a:off x="2964803" y="3995738"/>
                <a:ext cx="231745" cy="220492"/>
              </a:xfrm>
              <a:prstGeom prst="ellipse">
                <a:avLst/>
              </a:prstGeom>
              <a:noFill/>
              <a:ln w="9525" cap="flat" cmpd="sng" algn="ctr">
                <a:solidFill>
                  <a:schemeClr val="tx1"/>
                </a:solidFill>
                <a:prstDash val="solid"/>
                <a:round/>
                <a:headEnd type="none" w="med" len="med"/>
                <a:tailEnd type="none" w="med" len="med"/>
              </a:ln>
              <a:effectLst/>
            </p:spPr>
            <p:txBody>
              <a:bodyPr vert="horz" wrap="none" lIns="0" tIns="0" rIns="0" bIns="0" numCol="1" rtlCol="0" anchor="ctr" anchorCtr="1"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dirty="0">
                    <a:solidFill>
                      <a:srgbClr val="000000"/>
                    </a:solidFill>
                    <a:latin typeface="Times" charset="0"/>
                  </a:rPr>
                  <a:t>→</a:t>
                </a:r>
                <a:endParaRPr kumimoji="0" lang="en-US" sz="1400" b="0" i="0" u="none" strike="noStrike" kern="1200" cap="none" spc="0" normalizeH="0" baseline="0" noProof="0" dirty="0">
                  <a:ln>
                    <a:noFill/>
                  </a:ln>
                  <a:solidFill>
                    <a:srgbClr val="000000"/>
                  </a:solidFill>
                  <a:effectLst/>
                  <a:uLnTx/>
                  <a:uFillTx/>
                  <a:latin typeface="Times" charset="0"/>
                  <a:ea typeface="+mn-ea"/>
                  <a:cs typeface="+mn-cs"/>
                </a:endParaRPr>
              </a:p>
            </p:txBody>
          </p:sp>
          <p:cxnSp>
            <p:nvCxnSpPr>
              <p:cNvPr id="337" name="Straight Connector 336">
                <a:extLst>
                  <a:ext uri="{FF2B5EF4-FFF2-40B4-BE49-F238E27FC236}">
                    <a16:creationId xmlns:a16="http://schemas.microsoft.com/office/drawing/2014/main" id="{8C01756B-9311-4E31-A447-1E7519EEAFFF}"/>
                  </a:ext>
                </a:extLst>
              </p:cNvPr>
              <p:cNvCxnSpPr>
                <a:cxnSpLocks/>
              </p:cNvCxnSpPr>
              <p:nvPr/>
            </p:nvCxnSpPr>
            <p:spPr bwMode="auto">
              <a:xfrm flipH="1">
                <a:off x="2718625" y="3866980"/>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8" name="Straight Connector 337">
                <a:extLst>
                  <a:ext uri="{FF2B5EF4-FFF2-40B4-BE49-F238E27FC236}">
                    <a16:creationId xmlns:a16="http://schemas.microsoft.com/office/drawing/2014/main" id="{BFAD277F-F088-49B3-8700-F97164BE0E0B}"/>
                  </a:ext>
                </a:extLst>
              </p:cNvPr>
              <p:cNvCxnSpPr>
                <a:cxnSpLocks/>
              </p:cNvCxnSpPr>
              <p:nvPr/>
            </p:nvCxnSpPr>
            <p:spPr bwMode="auto">
              <a:xfrm flipH="1">
                <a:off x="2719388" y="4107486"/>
                <a:ext cx="24688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9" name="Straight Connector 338">
                <a:extLst>
                  <a:ext uri="{FF2B5EF4-FFF2-40B4-BE49-F238E27FC236}">
                    <a16:creationId xmlns:a16="http://schemas.microsoft.com/office/drawing/2014/main" id="{B732B8DC-E93F-449A-9454-242D733CA9B7}"/>
                  </a:ext>
                </a:extLst>
              </p:cNvPr>
              <p:cNvCxnSpPr>
                <a:cxnSpLocks/>
              </p:cNvCxnSpPr>
              <p:nvPr/>
            </p:nvCxnSpPr>
            <p:spPr bwMode="auto">
              <a:xfrm>
                <a:off x="2721006" y="3864600"/>
                <a:ext cx="0" cy="24067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40" name="Group 339">
                <a:extLst>
                  <a:ext uri="{FF2B5EF4-FFF2-40B4-BE49-F238E27FC236}">
                    <a16:creationId xmlns:a16="http://schemas.microsoft.com/office/drawing/2014/main" id="{179D4A57-4D44-4E4E-9D3B-CA98F484D870}"/>
                  </a:ext>
                </a:extLst>
              </p:cNvPr>
              <p:cNvGrpSpPr/>
              <p:nvPr/>
            </p:nvGrpSpPr>
            <p:grpSpPr>
              <a:xfrm flipH="1">
                <a:off x="3194875" y="3862218"/>
                <a:ext cx="247650" cy="242886"/>
                <a:chOff x="2909125" y="4324181"/>
                <a:chExt cx="247650" cy="242886"/>
              </a:xfrm>
            </p:grpSpPr>
            <p:cxnSp>
              <p:nvCxnSpPr>
                <p:cNvPr id="341" name="Straight Connector 340">
                  <a:extLst>
                    <a:ext uri="{FF2B5EF4-FFF2-40B4-BE49-F238E27FC236}">
                      <a16:creationId xmlns:a16="http://schemas.microsoft.com/office/drawing/2014/main" id="{CE0D0151-A5DB-4340-AD8D-84DFD087AC31}"/>
                    </a:ext>
                  </a:extLst>
                </p:cNvPr>
                <p:cNvCxnSpPr>
                  <a:cxnSpLocks/>
                </p:cNvCxnSpPr>
                <p:nvPr/>
              </p:nvCxnSpPr>
              <p:spPr bwMode="auto">
                <a:xfrm>
                  <a:off x="2909125" y="4326561"/>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2" name="Straight Connector 341">
                  <a:extLst>
                    <a:ext uri="{FF2B5EF4-FFF2-40B4-BE49-F238E27FC236}">
                      <a16:creationId xmlns:a16="http://schemas.microsoft.com/office/drawing/2014/main" id="{93692C5E-5BC2-49E0-84A0-A231C4338AD9}"/>
                    </a:ext>
                  </a:extLst>
                </p:cNvPr>
                <p:cNvCxnSpPr>
                  <a:cxnSpLocks/>
                </p:cNvCxnSpPr>
                <p:nvPr/>
              </p:nvCxnSpPr>
              <p:spPr bwMode="auto">
                <a:xfrm>
                  <a:off x="2909888" y="4567067"/>
                  <a:ext cx="24688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3" name="Straight Connector 342">
                  <a:extLst>
                    <a:ext uri="{FF2B5EF4-FFF2-40B4-BE49-F238E27FC236}">
                      <a16:creationId xmlns:a16="http://schemas.microsoft.com/office/drawing/2014/main" id="{4359BD2D-C63A-4307-BC45-F18EC2655DC3}"/>
                    </a:ext>
                  </a:extLst>
                </p:cNvPr>
                <p:cNvCxnSpPr>
                  <a:cxnSpLocks/>
                </p:cNvCxnSpPr>
                <p:nvPr/>
              </p:nvCxnSpPr>
              <p:spPr bwMode="auto">
                <a:xfrm flipH="1">
                  <a:off x="2911506" y="4324181"/>
                  <a:ext cx="0" cy="24067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cxnSp>
          <p:nvCxnSpPr>
            <p:cNvPr id="307" name="Straight Connector 306">
              <a:extLst>
                <a:ext uri="{FF2B5EF4-FFF2-40B4-BE49-F238E27FC236}">
                  <a16:creationId xmlns:a16="http://schemas.microsoft.com/office/drawing/2014/main" id="{4DA3BCB1-CC70-4A94-8CA9-59E97C5A241D}"/>
                </a:ext>
              </a:extLst>
            </p:cNvPr>
            <p:cNvCxnSpPr>
              <a:cxnSpLocks/>
            </p:cNvCxnSpPr>
            <p:nvPr/>
          </p:nvCxnSpPr>
          <p:spPr bwMode="auto">
            <a:xfrm>
              <a:off x="8433657" y="4503574"/>
              <a:ext cx="22936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8" name="Straight Connector 307">
              <a:extLst>
                <a:ext uri="{FF2B5EF4-FFF2-40B4-BE49-F238E27FC236}">
                  <a16:creationId xmlns:a16="http://schemas.microsoft.com/office/drawing/2014/main" id="{4143ED0F-0EF1-4BB7-B510-91D0E3EB4241}"/>
                </a:ext>
              </a:extLst>
            </p:cNvPr>
            <p:cNvCxnSpPr>
              <a:cxnSpLocks/>
              <a:stCxn id="309" idx="2"/>
            </p:cNvCxnSpPr>
            <p:nvPr/>
          </p:nvCxnSpPr>
          <p:spPr bwMode="auto">
            <a:xfrm>
              <a:off x="7311662" y="4491665"/>
              <a:ext cx="40047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09" name="Oval 308">
              <a:extLst>
                <a:ext uri="{FF2B5EF4-FFF2-40B4-BE49-F238E27FC236}">
                  <a16:creationId xmlns:a16="http://schemas.microsoft.com/office/drawing/2014/main" id="{1C60015B-915C-4FB9-95BF-6C22B96F0FBE}"/>
                </a:ext>
              </a:extLst>
            </p:cNvPr>
            <p:cNvSpPr/>
            <p:nvPr/>
          </p:nvSpPr>
          <p:spPr bwMode="auto">
            <a:xfrm flipH="1">
              <a:off x="7249750" y="4460709"/>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310" name="Rectangle 309">
              <a:extLst>
                <a:ext uri="{FF2B5EF4-FFF2-40B4-BE49-F238E27FC236}">
                  <a16:creationId xmlns:a16="http://schemas.microsoft.com/office/drawing/2014/main" id="{238C8F68-9D0E-4F5F-A9BE-459434CA7FE8}"/>
                </a:ext>
              </a:extLst>
            </p:cNvPr>
            <p:cNvSpPr/>
            <p:nvPr/>
          </p:nvSpPr>
          <p:spPr>
            <a:xfrm flipH="1">
              <a:off x="7158074" y="4466542"/>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grpSp>
          <p:nvGrpSpPr>
            <p:cNvPr id="311" name="Group 310">
              <a:extLst>
                <a:ext uri="{FF2B5EF4-FFF2-40B4-BE49-F238E27FC236}">
                  <a16:creationId xmlns:a16="http://schemas.microsoft.com/office/drawing/2014/main" id="{8A3F6724-D959-4498-9680-180E9321F912}"/>
                </a:ext>
              </a:extLst>
            </p:cNvPr>
            <p:cNvGrpSpPr/>
            <p:nvPr/>
          </p:nvGrpSpPr>
          <p:grpSpPr>
            <a:xfrm flipH="1">
              <a:off x="7710520" y="4324099"/>
              <a:ext cx="723900" cy="402515"/>
              <a:chOff x="2718625" y="3813715"/>
              <a:chExt cx="723900" cy="402515"/>
            </a:xfrm>
          </p:grpSpPr>
          <p:sp>
            <p:nvSpPr>
              <p:cNvPr id="326" name="Rectangle 325">
                <a:extLst>
                  <a:ext uri="{FF2B5EF4-FFF2-40B4-BE49-F238E27FC236}">
                    <a16:creationId xmlns:a16="http://schemas.microsoft.com/office/drawing/2014/main" id="{DB4E1FED-16D1-48DB-94BE-9EAB6A7677E7}"/>
                  </a:ext>
                </a:extLst>
              </p:cNvPr>
              <p:cNvSpPr/>
              <p:nvPr/>
            </p:nvSpPr>
            <p:spPr bwMode="auto">
              <a:xfrm>
                <a:off x="2943071" y="3813715"/>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327" name="Oval 326">
                <a:extLst>
                  <a:ext uri="{FF2B5EF4-FFF2-40B4-BE49-F238E27FC236}">
                    <a16:creationId xmlns:a16="http://schemas.microsoft.com/office/drawing/2014/main" id="{40C369EF-8E44-40AD-91BA-24844ABDB5B5}"/>
                  </a:ext>
                </a:extLst>
              </p:cNvPr>
              <p:cNvSpPr/>
              <p:nvPr/>
            </p:nvSpPr>
            <p:spPr bwMode="auto">
              <a:xfrm flipV="1">
                <a:off x="2964803" y="3995738"/>
                <a:ext cx="231745" cy="220492"/>
              </a:xfrm>
              <a:prstGeom prst="ellipse">
                <a:avLst/>
              </a:prstGeom>
              <a:noFill/>
              <a:ln w="9525" cap="flat" cmpd="sng" algn="ctr">
                <a:solidFill>
                  <a:schemeClr val="tx1"/>
                </a:solidFill>
                <a:prstDash val="solid"/>
                <a:round/>
                <a:headEnd type="none" w="med" len="med"/>
                <a:tailEnd type="none" w="med" len="med"/>
              </a:ln>
              <a:effectLst/>
            </p:spPr>
            <p:txBody>
              <a:bodyPr vert="horz" wrap="none" lIns="0" tIns="0" rIns="0" bIns="0" numCol="1" rtlCol="0" anchor="ctr" anchorCtr="1"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dirty="0">
                    <a:solidFill>
                      <a:srgbClr val="000000"/>
                    </a:solidFill>
                    <a:latin typeface="Times" charset="0"/>
                  </a:rPr>
                  <a:t>→</a:t>
                </a:r>
                <a:endParaRPr kumimoji="0" lang="en-US" sz="1400" b="0" i="0" u="none" strike="noStrike" kern="1200" cap="none" spc="0" normalizeH="0" baseline="0" noProof="0" dirty="0">
                  <a:ln>
                    <a:noFill/>
                  </a:ln>
                  <a:solidFill>
                    <a:srgbClr val="000000"/>
                  </a:solidFill>
                  <a:effectLst/>
                  <a:uLnTx/>
                  <a:uFillTx/>
                  <a:latin typeface="Times" charset="0"/>
                  <a:ea typeface="+mn-ea"/>
                  <a:cs typeface="+mn-cs"/>
                </a:endParaRPr>
              </a:p>
            </p:txBody>
          </p:sp>
          <p:cxnSp>
            <p:nvCxnSpPr>
              <p:cNvPr id="328" name="Straight Connector 327">
                <a:extLst>
                  <a:ext uri="{FF2B5EF4-FFF2-40B4-BE49-F238E27FC236}">
                    <a16:creationId xmlns:a16="http://schemas.microsoft.com/office/drawing/2014/main" id="{A0E21E2A-8344-4BD5-B975-87E80D865B26}"/>
                  </a:ext>
                </a:extLst>
              </p:cNvPr>
              <p:cNvCxnSpPr>
                <a:cxnSpLocks/>
              </p:cNvCxnSpPr>
              <p:nvPr/>
            </p:nvCxnSpPr>
            <p:spPr bwMode="auto">
              <a:xfrm flipH="1">
                <a:off x="2718625" y="3866980"/>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9" name="Straight Connector 328">
                <a:extLst>
                  <a:ext uri="{FF2B5EF4-FFF2-40B4-BE49-F238E27FC236}">
                    <a16:creationId xmlns:a16="http://schemas.microsoft.com/office/drawing/2014/main" id="{7D481C05-3517-4992-A96F-DB7F2BEEA4DC}"/>
                  </a:ext>
                </a:extLst>
              </p:cNvPr>
              <p:cNvCxnSpPr>
                <a:cxnSpLocks/>
              </p:cNvCxnSpPr>
              <p:nvPr/>
            </p:nvCxnSpPr>
            <p:spPr bwMode="auto">
              <a:xfrm flipH="1">
                <a:off x="2719388" y="4107486"/>
                <a:ext cx="24688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0" name="Straight Connector 329">
                <a:extLst>
                  <a:ext uri="{FF2B5EF4-FFF2-40B4-BE49-F238E27FC236}">
                    <a16:creationId xmlns:a16="http://schemas.microsoft.com/office/drawing/2014/main" id="{27A44CFD-1AD6-443F-BE5A-B0E01A7EA972}"/>
                  </a:ext>
                </a:extLst>
              </p:cNvPr>
              <p:cNvCxnSpPr>
                <a:cxnSpLocks/>
              </p:cNvCxnSpPr>
              <p:nvPr/>
            </p:nvCxnSpPr>
            <p:spPr bwMode="auto">
              <a:xfrm>
                <a:off x="2721006" y="3864600"/>
                <a:ext cx="0" cy="24067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31" name="Group 330">
                <a:extLst>
                  <a:ext uri="{FF2B5EF4-FFF2-40B4-BE49-F238E27FC236}">
                    <a16:creationId xmlns:a16="http://schemas.microsoft.com/office/drawing/2014/main" id="{03C1A645-B5A0-4762-927E-B7723C2B1E1B}"/>
                  </a:ext>
                </a:extLst>
              </p:cNvPr>
              <p:cNvGrpSpPr/>
              <p:nvPr/>
            </p:nvGrpSpPr>
            <p:grpSpPr>
              <a:xfrm flipH="1">
                <a:off x="3194875" y="3862218"/>
                <a:ext cx="247650" cy="242886"/>
                <a:chOff x="2909125" y="4324181"/>
                <a:chExt cx="247650" cy="242886"/>
              </a:xfrm>
            </p:grpSpPr>
            <p:cxnSp>
              <p:nvCxnSpPr>
                <p:cNvPr id="332" name="Straight Connector 331">
                  <a:extLst>
                    <a:ext uri="{FF2B5EF4-FFF2-40B4-BE49-F238E27FC236}">
                      <a16:creationId xmlns:a16="http://schemas.microsoft.com/office/drawing/2014/main" id="{72952225-7C2C-4C8D-BDF8-CFF8851CE82C}"/>
                    </a:ext>
                  </a:extLst>
                </p:cNvPr>
                <p:cNvCxnSpPr>
                  <a:cxnSpLocks/>
                </p:cNvCxnSpPr>
                <p:nvPr/>
              </p:nvCxnSpPr>
              <p:spPr bwMode="auto">
                <a:xfrm>
                  <a:off x="2909125" y="4326561"/>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3" name="Straight Connector 332">
                  <a:extLst>
                    <a:ext uri="{FF2B5EF4-FFF2-40B4-BE49-F238E27FC236}">
                      <a16:creationId xmlns:a16="http://schemas.microsoft.com/office/drawing/2014/main" id="{728D0A0A-DD13-4E07-AE5A-70BE105E3233}"/>
                    </a:ext>
                  </a:extLst>
                </p:cNvPr>
                <p:cNvCxnSpPr>
                  <a:cxnSpLocks/>
                </p:cNvCxnSpPr>
                <p:nvPr/>
              </p:nvCxnSpPr>
              <p:spPr bwMode="auto">
                <a:xfrm>
                  <a:off x="2909888" y="4567067"/>
                  <a:ext cx="24688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4" name="Straight Connector 333">
                  <a:extLst>
                    <a:ext uri="{FF2B5EF4-FFF2-40B4-BE49-F238E27FC236}">
                      <a16:creationId xmlns:a16="http://schemas.microsoft.com/office/drawing/2014/main" id="{8615694F-45D0-4C32-87B2-C5D0F05E3DC7}"/>
                    </a:ext>
                  </a:extLst>
                </p:cNvPr>
                <p:cNvCxnSpPr>
                  <a:cxnSpLocks/>
                </p:cNvCxnSpPr>
                <p:nvPr/>
              </p:nvCxnSpPr>
              <p:spPr bwMode="auto">
                <a:xfrm flipH="1">
                  <a:off x="2911506" y="4324181"/>
                  <a:ext cx="0" cy="24067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cxnSp>
          <p:nvCxnSpPr>
            <p:cNvPr id="312" name="Straight Connector 311">
              <a:extLst>
                <a:ext uri="{FF2B5EF4-FFF2-40B4-BE49-F238E27FC236}">
                  <a16:creationId xmlns:a16="http://schemas.microsoft.com/office/drawing/2014/main" id="{1FA38858-231A-485E-B06F-2277B534D3E2}"/>
                </a:ext>
              </a:extLst>
            </p:cNvPr>
            <p:cNvCxnSpPr>
              <a:cxnSpLocks/>
            </p:cNvCxnSpPr>
            <p:nvPr/>
          </p:nvCxnSpPr>
          <p:spPr bwMode="auto">
            <a:xfrm>
              <a:off x="8436038" y="4982205"/>
              <a:ext cx="22936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3" name="Straight Connector 312">
              <a:extLst>
                <a:ext uri="{FF2B5EF4-FFF2-40B4-BE49-F238E27FC236}">
                  <a16:creationId xmlns:a16="http://schemas.microsoft.com/office/drawing/2014/main" id="{FE0C53EF-ACC9-4A04-875E-4DA372E145AC}"/>
                </a:ext>
              </a:extLst>
            </p:cNvPr>
            <p:cNvCxnSpPr>
              <a:cxnSpLocks/>
              <a:stCxn id="314" idx="2"/>
            </p:cNvCxnSpPr>
            <p:nvPr/>
          </p:nvCxnSpPr>
          <p:spPr bwMode="auto">
            <a:xfrm>
              <a:off x="7314043" y="4970296"/>
              <a:ext cx="40047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14" name="Oval 313">
              <a:extLst>
                <a:ext uri="{FF2B5EF4-FFF2-40B4-BE49-F238E27FC236}">
                  <a16:creationId xmlns:a16="http://schemas.microsoft.com/office/drawing/2014/main" id="{C5FA9578-2C6D-47FE-857F-BB90A681D371}"/>
                </a:ext>
              </a:extLst>
            </p:cNvPr>
            <p:cNvSpPr/>
            <p:nvPr/>
          </p:nvSpPr>
          <p:spPr bwMode="auto">
            <a:xfrm flipH="1">
              <a:off x="7252131" y="4939340"/>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315" name="Rectangle 314">
              <a:extLst>
                <a:ext uri="{FF2B5EF4-FFF2-40B4-BE49-F238E27FC236}">
                  <a16:creationId xmlns:a16="http://schemas.microsoft.com/office/drawing/2014/main" id="{3FC6599B-C85E-4395-AB73-79B47C805B97}"/>
                </a:ext>
              </a:extLst>
            </p:cNvPr>
            <p:cNvSpPr/>
            <p:nvPr/>
          </p:nvSpPr>
          <p:spPr>
            <a:xfrm flipH="1">
              <a:off x="7160455" y="4945173"/>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grpSp>
          <p:nvGrpSpPr>
            <p:cNvPr id="316" name="Group 315">
              <a:extLst>
                <a:ext uri="{FF2B5EF4-FFF2-40B4-BE49-F238E27FC236}">
                  <a16:creationId xmlns:a16="http://schemas.microsoft.com/office/drawing/2014/main" id="{B953B507-F81D-4D1F-B25E-2EDAF93FEC53}"/>
                </a:ext>
              </a:extLst>
            </p:cNvPr>
            <p:cNvGrpSpPr/>
            <p:nvPr/>
          </p:nvGrpSpPr>
          <p:grpSpPr>
            <a:xfrm flipH="1">
              <a:off x="7712901" y="4802730"/>
              <a:ext cx="723900" cy="402515"/>
              <a:chOff x="2718625" y="3813715"/>
              <a:chExt cx="723900" cy="402515"/>
            </a:xfrm>
          </p:grpSpPr>
          <p:sp>
            <p:nvSpPr>
              <p:cNvPr id="317" name="Rectangle 316">
                <a:extLst>
                  <a:ext uri="{FF2B5EF4-FFF2-40B4-BE49-F238E27FC236}">
                    <a16:creationId xmlns:a16="http://schemas.microsoft.com/office/drawing/2014/main" id="{FFB5BB99-D935-4921-AB64-63F496E75B77}"/>
                  </a:ext>
                </a:extLst>
              </p:cNvPr>
              <p:cNvSpPr/>
              <p:nvPr/>
            </p:nvSpPr>
            <p:spPr bwMode="auto">
              <a:xfrm>
                <a:off x="2943071" y="3813715"/>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318" name="Oval 317">
                <a:extLst>
                  <a:ext uri="{FF2B5EF4-FFF2-40B4-BE49-F238E27FC236}">
                    <a16:creationId xmlns:a16="http://schemas.microsoft.com/office/drawing/2014/main" id="{C8E9A6E5-0319-4039-93D2-3676BDFE25A9}"/>
                  </a:ext>
                </a:extLst>
              </p:cNvPr>
              <p:cNvSpPr/>
              <p:nvPr/>
            </p:nvSpPr>
            <p:spPr bwMode="auto">
              <a:xfrm flipV="1">
                <a:off x="2964803" y="3995738"/>
                <a:ext cx="231745" cy="220492"/>
              </a:xfrm>
              <a:prstGeom prst="ellipse">
                <a:avLst/>
              </a:prstGeom>
              <a:noFill/>
              <a:ln w="9525" cap="flat" cmpd="sng" algn="ctr">
                <a:solidFill>
                  <a:schemeClr val="tx1"/>
                </a:solidFill>
                <a:prstDash val="solid"/>
                <a:round/>
                <a:headEnd type="none" w="med" len="med"/>
                <a:tailEnd type="none" w="med" len="med"/>
              </a:ln>
              <a:effectLst/>
            </p:spPr>
            <p:txBody>
              <a:bodyPr vert="horz" wrap="none" lIns="0" tIns="0" rIns="0" bIns="0" numCol="1" rtlCol="0" anchor="ctr" anchorCtr="1"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dirty="0">
                    <a:solidFill>
                      <a:srgbClr val="000000"/>
                    </a:solidFill>
                    <a:latin typeface="Times" charset="0"/>
                  </a:rPr>
                  <a:t>→</a:t>
                </a:r>
                <a:endParaRPr kumimoji="0" lang="en-US" sz="1400" b="0" i="0" u="none" strike="noStrike" kern="1200" cap="none" spc="0" normalizeH="0" baseline="0" noProof="0" dirty="0">
                  <a:ln>
                    <a:noFill/>
                  </a:ln>
                  <a:solidFill>
                    <a:srgbClr val="000000"/>
                  </a:solidFill>
                  <a:effectLst/>
                  <a:uLnTx/>
                  <a:uFillTx/>
                  <a:latin typeface="Times" charset="0"/>
                  <a:ea typeface="+mn-ea"/>
                  <a:cs typeface="+mn-cs"/>
                </a:endParaRPr>
              </a:p>
            </p:txBody>
          </p:sp>
          <p:cxnSp>
            <p:nvCxnSpPr>
              <p:cNvPr id="319" name="Straight Connector 318">
                <a:extLst>
                  <a:ext uri="{FF2B5EF4-FFF2-40B4-BE49-F238E27FC236}">
                    <a16:creationId xmlns:a16="http://schemas.microsoft.com/office/drawing/2014/main" id="{4A834000-8FEF-47B8-89CE-125813E9FF82}"/>
                  </a:ext>
                </a:extLst>
              </p:cNvPr>
              <p:cNvCxnSpPr>
                <a:cxnSpLocks/>
              </p:cNvCxnSpPr>
              <p:nvPr/>
            </p:nvCxnSpPr>
            <p:spPr bwMode="auto">
              <a:xfrm flipH="1">
                <a:off x="2718625" y="3866980"/>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0" name="Straight Connector 319">
                <a:extLst>
                  <a:ext uri="{FF2B5EF4-FFF2-40B4-BE49-F238E27FC236}">
                    <a16:creationId xmlns:a16="http://schemas.microsoft.com/office/drawing/2014/main" id="{AC365536-32E6-4FB5-AAA4-4DE70F2B23C0}"/>
                  </a:ext>
                </a:extLst>
              </p:cNvPr>
              <p:cNvCxnSpPr>
                <a:cxnSpLocks/>
              </p:cNvCxnSpPr>
              <p:nvPr/>
            </p:nvCxnSpPr>
            <p:spPr bwMode="auto">
              <a:xfrm flipH="1">
                <a:off x="2719388" y="4107486"/>
                <a:ext cx="24688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1" name="Straight Connector 320">
                <a:extLst>
                  <a:ext uri="{FF2B5EF4-FFF2-40B4-BE49-F238E27FC236}">
                    <a16:creationId xmlns:a16="http://schemas.microsoft.com/office/drawing/2014/main" id="{092D2C4F-4646-4AFA-9044-D12883DDC3C6}"/>
                  </a:ext>
                </a:extLst>
              </p:cNvPr>
              <p:cNvCxnSpPr>
                <a:cxnSpLocks/>
              </p:cNvCxnSpPr>
              <p:nvPr/>
            </p:nvCxnSpPr>
            <p:spPr bwMode="auto">
              <a:xfrm>
                <a:off x="2721006" y="3864600"/>
                <a:ext cx="0" cy="24067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22" name="Group 321">
                <a:extLst>
                  <a:ext uri="{FF2B5EF4-FFF2-40B4-BE49-F238E27FC236}">
                    <a16:creationId xmlns:a16="http://schemas.microsoft.com/office/drawing/2014/main" id="{E6A09052-D157-480C-977B-3E8AD929BC5F}"/>
                  </a:ext>
                </a:extLst>
              </p:cNvPr>
              <p:cNvGrpSpPr/>
              <p:nvPr/>
            </p:nvGrpSpPr>
            <p:grpSpPr>
              <a:xfrm flipH="1">
                <a:off x="3194875" y="3862218"/>
                <a:ext cx="247650" cy="242886"/>
                <a:chOff x="2909125" y="4324181"/>
                <a:chExt cx="247650" cy="242886"/>
              </a:xfrm>
            </p:grpSpPr>
            <p:cxnSp>
              <p:nvCxnSpPr>
                <p:cNvPr id="323" name="Straight Connector 322">
                  <a:extLst>
                    <a:ext uri="{FF2B5EF4-FFF2-40B4-BE49-F238E27FC236}">
                      <a16:creationId xmlns:a16="http://schemas.microsoft.com/office/drawing/2014/main" id="{B1315044-4A97-45FF-971C-B7A74FB44909}"/>
                    </a:ext>
                  </a:extLst>
                </p:cNvPr>
                <p:cNvCxnSpPr>
                  <a:cxnSpLocks/>
                </p:cNvCxnSpPr>
                <p:nvPr/>
              </p:nvCxnSpPr>
              <p:spPr bwMode="auto">
                <a:xfrm>
                  <a:off x="2909125" y="4326561"/>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4" name="Straight Connector 323">
                  <a:extLst>
                    <a:ext uri="{FF2B5EF4-FFF2-40B4-BE49-F238E27FC236}">
                      <a16:creationId xmlns:a16="http://schemas.microsoft.com/office/drawing/2014/main" id="{D7E0422E-61AC-4A9F-87CB-492DC5D7AB0B}"/>
                    </a:ext>
                  </a:extLst>
                </p:cNvPr>
                <p:cNvCxnSpPr>
                  <a:cxnSpLocks/>
                </p:cNvCxnSpPr>
                <p:nvPr/>
              </p:nvCxnSpPr>
              <p:spPr bwMode="auto">
                <a:xfrm>
                  <a:off x="2909888" y="4567067"/>
                  <a:ext cx="24688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5" name="Straight Connector 324">
                  <a:extLst>
                    <a:ext uri="{FF2B5EF4-FFF2-40B4-BE49-F238E27FC236}">
                      <a16:creationId xmlns:a16="http://schemas.microsoft.com/office/drawing/2014/main" id="{660587E6-EDF0-4686-BD54-FED39E70661C}"/>
                    </a:ext>
                  </a:extLst>
                </p:cNvPr>
                <p:cNvCxnSpPr>
                  <a:cxnSpLocks/>
                </p:cNvCxnSpPr>
                <p:nvPr/>
              </p:nvCxnSpPr>
              <p:spPr bwMode="auto">
                <a:xfrm flipH="1">
                  <a:off x="2911506" y="4324181"/>
                  <a:ext cx="0" cy="24067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sp>
          <p:nvSpPr>
            <p:cNvPr id="349" name="Rectangle 348">
              <a:extLst>
                <a:ext uri="{FF2B5EF4-FFF2-40B4-BE49-F238E27FC236}">
                  <a16:creationId xmlns:a16="http://schemas.microsoft.com/office/drawing/2014/main" id="{DAEBE9B3-8F7F-40E8-B2A0-186E03D14762}"/>
                </a:ext>
              </a:extLst>
            </p:cNvPr>
            <p:cNvSpPr/>
            <p:nvPr/>
          </p:nvSpPr>
          <p:spPr>
            <a:xfrm>
              <a:off x="7016685" y="3515301"/>
              <a:ext cx="538930"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Bus n</a:t>
              </a:r>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350" name="Rectangle 349">
              <a:extLst>
                <a:ext uri="{FF2B5EF4-FFF2-40B4-BE49-F238E27FC236}">
                  <a16:creationId xmlns:a16="http://schemas.microsoft.com/office/drawing/2014/main" id="{B03F0D61-F5C3-4C97-BA41-A8A6236F3B42}"/>
                </a:ext>
              </a:extLst>
            </p:cNvPr>
            <p:cNvSpPr/>
            <p:nvPr/>
          </p:nvSpPr>
          <p:spPr>
            <a:xfrm>
              <a:off x="7734300" y="3045788"/>
              <a:ext cx="1200150"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Load with compensation current</a:t>
              </a:r>
              <a:endParaRPr kumimoji="0" lang="en-US" sz="1400" b="0" i="0" u="none" strike="noStrike" kern="1200" cap="none" spc="0" normalizeH="0" baseline="0" noProof="0" dirty="0">
                <a:ln>
                  <a:noFill/>
                </a:ln>
                <a:solidFill>
                  <a:srgbClr val="000000"/>
                </a:solidFill>
                <a:effectLst/>
                <a:uLnTx/>
                <a:uFillTx/>
                <a:latin typeface="Univers 67 CondensedBold"/>
                <a:ea typeface="+mn-ea"/>
                <a:cs typeface="+mn-cs"/>
              </a:endParaRPr>
            </a:p>
          </p:txBody>
        </p:sp>
      </p:grpSp>
      <p:sp>
        <p:nvSpPr>
          <p:cNvPr id="60" name="Arrow: Right 59">
            <a:extLst>
              <a:ext uri="{FF2B5EF4-FFF2-40B4-BE49-F238E27FC236}">
                <a16:creationId xmlns:a16="http://schemas.microsoft.com/office/drawing/2014/main" id="{97EC6C73-6DAD-4120-9E87-FB93AD4F8D7A}"/>
              </a:ext>
            </a:extLst>
          </p:cNvPr>
          <p:cNvSpPr/>
          <p:nvPr/>
        </p:nvSpPr>
        <p:spPr bwMode="auto">
          <a:xfrm>
            <a:off x="6467476" y="4433888"/>
            <a:ext cx="214312" cy="17621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61" name="Rectangle 60">
            <a:extLst>
              <a:ext uri="{FF2B5EF4-FFF2-40B4-BE49-F238E27FC236}">
                <a16:creationId xmlns:a16="http://schemas.microsoft.com/office/drawing/2014/main" id="{1A739B20-CFB2-4FCD-9770-40746E437F91}"/>
              </a:ext>
            </a:extLst>
          </p:cNvPr>
          <p:cNvSpPr/>
          <p:nvPr/>
        </p:nvSpPr>
        <p:spPr>
          <a:xfrm>
            <a:off x="481961" y="5644783"/>
            <a:ext cx="3623108" cy="338554"/>
          </a:xfrm>
          <a:prstGeom prst="rect">
            <a:avLst/>
          </a:prstGeom>
        </p:spPr>
        <p:txBody>
          <a:bodyPr wrap="none">
            <a:spAutoFit/>
          </a:bodyPr>
          <a:lstStyle/>
          <a:p>
            <a:r>
              <a:rPr lang="en-US" sz="1600" dirty="0" err="1">
                <a:solidFill>
                  <a:srgbClr val="000000"/>
                </a:solidFill>
                <a:latin typeface="Times" charset="0"/>
              </a:rPr>
              <a:t>Thevinen</a:t>
            </a:r>
            <a:r>
              <a:rPr lang="en-US" sz="1600" dirty="0">
                <a:solidFill>
                  <a:srgbClr val="000000"/>
                </a:solidFill>
                <a:latin typeface="Times" charset="0"/>
              </a:rPr>
              <a:t> equivalent to Norton equivalent</a:t>
            </a:r>
            <a:endParaRPr lang="en-US" dirty="0"/>
          </a:p>
        </p:txBody>
      </p:sp>
      <p:sp>
        <p:nvSpPr>
          <p:cNvPr id="351" name="Rectangle 350">
            <a:extLst>
              <a:ext uri="{FF2B5EF4-FFF2-40B4-BE49-F238E27FC236}">
                <a16:creationId xmlns:a16="http://schemas.microsoft.com/office/drawing/2014/main" id="{A45389A6-9AA7-4684-B109-831E8924BA8A}"/>
              </a:ext>
            </a:extLst>
          </p:cNvPr>
          <p:cNvSpPr/>
          <p:nvPr/>
        </p:nvSpPr>
        <p:spPr>
          <a:xfrm>
            <a:off x="5059679" y="5507623"/>
            <a:ext cx="3253741" cy="584775"/>
          </a:xfrm>
          <a:prstGeom prst="rect">
            <a:avLst/>
          </a:prstGeom>
        </p:spPr>
        <p:txBody>
          <a:bodyPr wrap="square">
            <a:spAutoFit/>
          </a:bodyPr>
          <a:lstStyle/>
          <a:p>
            <a:r>
              <a:rPr lang="en-US" sz="1600" dirty="0">
                <a:solidFill>
                  <a:srgbClr val="000000"/>
                </a:solidFill>
                <a:latin typeface="Times" charset="0"/>
              </a:rPr>
              <a:t>Various loads to a generic load model (Constant Z + compensation current)</a:t>
            </a:r>
            <a:endParaRPr lang="en-US" dirty="0"/>
          </a:p>
        </p:txBody>
      </p:sp>
      <p:grpSp>
        <p:nvGrpSpPr>
          <p:cNvPr id="352" name="Group 351">
            <a:extLst>
              <a:ext uri="{FF2B5EF4-FFF2-40B4-BE49-F238E27FC236}">
                <a16:creationId xmlns:a16="http://schemas.microsoft.com/office/drawing/2014/main" id="{366E3942-0A00-4958-A00B-FD9C9AE5ADD7}"/>
              </a:ext>
            </a:extLst>
          </p:cNvPr>
          <p:cNvGrpSpPr/>
          <p:nvPr/>
        </p:nvGrpSpPr>
        <p:grpSpPr>
          <a:xfrm>
            <a:off x="8145784" y="5273040"/>
            <a:ext cx="929635" cy="541019"/>
            <a:chOff x="7588628" y="379288"/>
            <a:chExt cx="780039" cy="334485"/>
          </a:xfrm>
        </p:grpSpPr>
        <p:cxnSp>
          <p:nvCxnSpPr>
            <p:cNvPr id="353" name="Straight Arrow Connector 352">
              <a:extLst>
                <a:ext uri="{FF2B5EF4-FFF2-40B4-BE49-F238E27FC236}">
                  <a16:creationId xmlns:a16="http://schemas.microsoft.com/office/drawing/2014/main" id="{EFBC2795-9C3D-4267-8F0D-1A0D305B46A8}"/>
                </a:ext>
              </a:extLst>
            </p:cNvPr>
            <p:cNvCxnSpPr>
              <a:cxnSpLocks/>
            </p:cNvCxnSpPr>
            <p:nvPr/>
          </p:nvCxnSpPr>
          <p:spPr bwMode="auto">
            <a:xfrm flipH="1" flipV="1">
              <a:off x="7588628" y="379288"/>
              <a:ext cx="148506" cy="110652"/>
            </a:xfrm>
            <a:prstGeom prst="straightConnector1">
              <a:avLst/>
            </a:prstGeom>
            <a:solidFill>
              <a:schemeClr val="accent1"/>
            </a:solidFill>
            <a:ln w="6350" cap="flat" cmpd="sng" algn="ctr">
              <a:solidFill>
                <a:schemeClr val="tx1"/>
              </a:solidFill>
              <a:prstDash val="solid"/>
              <a:round/>
              <a:headEnd type="none" w="med" len="med"/>
              <a:tailEnd type="triangle" w="sm" len="med"/>
            </a:ln>
            <a:effectLst/>
          </p:spPr>
        </p:cxnSp>
        <p:sp>
          <p:nvSpPr>
            <p:cNvPr id="354" name="Rectangle: Rounded Corners 353">
              <a:extLst>
                <a:ext uri="{FF2B5EF4-FFF2-40B4-BE49-F238E27FC236}">
                  <a16:creationId xmlns:a16="http://schemas.microsoft.com/office/drawing/2014/main" id="{3F96ECC8-2377-402E-A1C8-9BFD3DAAA277}"/>
                </a:ext>
              </a:extLst>
            </p:cNvPr>
            <p:cNvSpPr/>
            <p:nvPr/>
          </p:nvSpPr>
          <p:spPr bwMode="auto">
            <a:xfrm>
              <a:off x="7715690" y="483565"/>
              <a:ext cx="652977" cy="230208"/>
            </a:xfrm>
            <a:prstGeom prst="round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rPr>
                <a:t>For const. Z, I=0</a:t>
              </a:r>
              <a:endParaRPr kumimoji="0" lang="en-US" sz="700" b="0" i="0" u="none" strike="noStrike" kern="1200" cap="none" spc="0" normalizeH="0" baseline="0" noProof="0" dirty="0">
                <a:ln>
                  <a:noFill/>
                </a:ln>
                <a:solidFill>
                  <a:srgbClr val="FF0000"/>
                </a:solidFill>
                <a:effectLst/>
                <a:uLnTx/>
                <a:uFillTx/>
                <a:latin typeface="Times" charset="0"/>
                <a:ea typeface="+mn-ea"/>
                <a:cs typeface="+mn-cs"/>
              </a:endParaRPr>
            </a:p>
          </p:txBody>
        </p:sp>
      </p:grpSp>
      <mc:AlternateContent xmlns:mc="http://schemas.openxmlformats.org/markup-compatibility/2006" xmlns:a14="http://schemas.microsoft.com/office/drawing/2010/main">
        <mc:Choice Requires="a14">
          <p:sp>
            <p:nvSpPr>
              <p:cNvPr id="355" name="TextBox 354">
                <a:extLst>
                  <a:ext uri="{FF2B5EF4-FFF2-40B4-BE49-F238E27FC236}">
                    <a16:creationId xmlns:a16="http://schemas.microsoft.com/office/drawing/2014/main" id="{A6F8CCFE-9913-40B9-BD38-85A4ADEE77E9}"/>
                  </a:ext>
                </a:extLst>
              </p:cNvPr>
              <p:cNvSpPr txBox="1"/>
              <p:nvPr/>
            </p:nvSpPr>
            <p:spPr>
              <a:xfrm>
                <a:off x="3094514" y="4091782"/>
                <a:ext cx="210570"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𝑠</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355" name="TextBox 354">
                <a:extLst>
                  <a:ext uri="{FF2B5EF4-FFF2-40B4-BE49-F238E27FC236}">
                    <a16:creationId xmlns:a16="http://schemas.microsoft.com/office/drawing/2014/main" id="{A6F8CCFE-9913-40B9-BD38-85A4ADEE77E9}"/>
                  </a:ext>
                </a:extLst>
              </p:cNvPr>
              <p:cNvSpPr txBox="1">
                <a:spLocks noRot="1" noChangeAspect="1" noMove="1" noResize="1" noEditPoints="1" noAdjustHandles="1" noChangeArrowheads="1" noChangeShapeType="1" noTextEdit="1"/>
              </p:cNvSpPr>
              <p:nvPr/>
            </p:nvSpPr>
            <p:spPr>
              <a:xfrm>
                <a:off x="3094514" y="4091782"/>
                <a:ext cx="210570" cy="184666"/>
              </a:xfrm>
              <a:prstGeom prst="rect">
                <a:avLst/>
              </a:prstGeom>
              <a:blipFill>
                <a:blip r:embed="rId3"/>
                <a:stretch>
                  <a:fillRect l="-17647" r="-5882"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6" name="TextBox 355">
                <a:extLst>
                  <a:ext uri="{FF2B5EF4-FFF2-40B4-BE49-F238E27FC236}">
                    <a16:creationId xmlns:a16="http://schemas.microsoft.com/office/drawing/2014/main" id="{C84F8E41-A9BF-4B61-A265-88838E2CE759}"/>
                  </a:ext>
                </a:extLst>
              </p:cNvPr>
              <p:cNvSpPr txBox="1"/>
              <p:nvPr/>
            </p:nvSpPr>
            <p:spPr>
              <a:xfrm>
                <a:off x="3094514" y="4602957"/>
                <a:ext cx="210570"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𝑠</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356" name="TextBox 355">
                <a:extLst>
                  <a:ext uri="{FF2B5EF4-FFF2-40B4-BE49-F238E27FC236}">
                    <a16:creationId xmlns:a16="http://schemas.microsoft.com/office/drawing/2014/main" id="{C84F8E41-A9BF-4B61-A265-88838E2CE759}"/>
                  </a:ext>
                </a:extLst>
              </p:cNvPr>
              <p:cNvSpPr txBox="1">
                <a:spLocks noRot="1" noChangeAspect="1" noMove="1" noResize="1" noEditPoints="1" noAdjustHandles="1" noChangeArrowheads="1" noChangeShapeType="1" noTextEdit="1"/>
              </p:cNvSpPr>
              <p:nvPr/>
            </p:nvSpPr>
            <p:spPr>
              <a:xfrm>
                <a:off x="3094514" y="4602957"/>
                <a:ext cx="210570" cy="184666"/>
              </a:xfrm>
              <a:prstGeom prst="rect">
                <a:avLst/>
              </a:prstGeom>
              <a:blipFill>
                <a:blip r:embed="rId4"/>
                <a:stretch>
                  <a:fillRect l="-17647" r="-588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7" name="TextBox 356">
                <a:extLst>
                  <a:ext uri="{FF2B5EF4-FFF2-40B4-BE49-F238E27FC236}">
                    <a16:creationId xmlns:a16="http://schemas.microsoft.com/office/drawing/2014/main" id="{12A8B021-4D46-4AEC-8532-99B18C3EF0F5}"/>
                  </a:ext>
                </a:extLst>
              </p:cNvPr>
              <p:cNvSpPr txBox="1"/>
              <p:nvPr/>
            </p:nvSpPr>
            <p:spPr>
              <a:xfrm>
                <a:off x="3091339" y="5079207"/>
                <a:ext cx="210570"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𝑠</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357" name="TextBox 356">
                <a:extLst>
                  <a:ext uri="{FF2B5EF4-FFF2-40B4-BE49-F238E27FC236}">
                    <a16:creationId xmlns:a16="http://schemas.microsoft.com/office/drawing/2014/main" id="{12A8B021-4D46-4AEC-8532-99B18C3EF0F5}"/>
                  </a:ext>
                </a:extLst>
              </p:cNvPr>
              <p:cNvSpPr txBox="1">
                <a:spLocks noRot="1" noChangeAspect="1" noMove="1" noResize="1" noEditPoints="1" noAdjustHandles="1" noChangeArrowheads="1" noChangeShapeType="1" noTextEdit="1"/>
              </p:cNvSpPr>
              <p:nvPr/>
            </p:nvSpPr>
            <p:spPr>
              <a:xfrm>
                <a:off x="3091339" y="5079207"/>
                <a:ext cx="210570" cy="184666"/>
              </a:xfrm>
              <a:prstGeom prst="rect">
                <a:avLst/>
              </a:prstGeom>
              <a:blipFill>
                <a:blip r:embed="rId5"/>
                <a:stretch>
                  <a:fillRect l="-17143" r="-2857"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1" name="TextBox 270">
                <a:extLst>
                  <a:ext uri="{FF2B5EF4-FFF2-40B4-BE49-F238E27FC236}">
                    <a16:creationId xmlns:a16="http://schemas.microsoft.com/office/drawing/2014/main" id="{454627A6-B610-4C3A-B2CC-272D4B18978C}"/>
                  </a:ext>
                </a:extLst>
              </p:cNvPr>
              <p:cNvSpPr txBox="1"/>
              <p:nvPr/>
            </p:nvSpPr>
            <p:spPr>
              <a:xfrm>
                <a:off x="707402" y="3850315"/>
                <a:ext cx="237629"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𝑠</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271" name="TextBox 270">
                <a:extLst>
                  <a:ext uri="{FF2B5EF4-FFF2-40B4-BE49-F238E27FC236}">
                    <a16:creationId xmlns:a16="http://schemas.microsoft.com/office/drawing/2014/main" id="{454627A6-B610-4C3A-B2CC-272D4B18978C}"/>
                  </a:ext>
                </a:extLst>
              </p:cNvPr>
              <p:cNvSpPr txBox="1">
                <a:spLocks noRot="1" noChangeAspect="1" noMove="1" noResize="1" noEditPoints="1" noAdjustHandles="1" noChangeArrowheads="1" noChangeShapeType="1" noTextEdit="1"/>
              </p:cNvSpPr>
              <p:nvPr/>
            </p:nvSpPr>
            <p:spPr>
              <a:xfrm>
                <a:off x="707402" y="3850315"/>
                <a:ext cx="237629" cy="184666"/>
              </a:xfrm>
              <a:prstGeom prst="rect">
                <a:avLst/>
              </a:prstGeom>
              <a:blipFill>
                <a:blip r:embed="rId6"/>
                <a:stretch>
                  <a:fillRect l="-15385" r="-5128"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2" name="TextBox 271">
                <a:extLst>
                  <a:ext uri="{FF2B5EF4-FFF2-40B4-BE49-F238E27FC236}">
                    <a16:creationId xmlns:a16="http://schemas.microsoft.com/office/drawing/2014/main" id="{11552084-4C02-4EDF-AE3A-0A8B56A190F2}"/>
                  </a:ext>
                </a:extLst>
              </p:cNvPr>
              <p:cNvSpPr txBox="1"/>
              <p:nvPr/>
            </p:nvSpPr>
            <p:spPr>
              <a:xfrm>
                <a:off x="721689" y="4261477"/>
                <a:ext cx="237629"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𝑠</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272" name="TextBox 271">
                <a:extLst>
                  <a:ext uri="{FF2B5EF4-FFF2-40B4-BE49-F238E27FC236}">
                    <a16:creationId xmlns:a16="http://schemas.microsoft.com/office/drawing/2014/main" id="{11552084-4C02-4EDF-AE3A-0A8B56A190F2}"/>
                  </a:ext>
                </a:extLst>
              </p:cNvPr>
              <p:cNvSpPr txBox="1">
                <a:spLocks noRot="1" noChangeAspect="1" noMove="1" noResize="1" noEditPoints="1" noAdjustHandles="1" noChangeArrowheads="1" noChangeShapeType="1" noTextEdit="1"/>
              </p:cNvSpPr>
              <p:nvPr/>
            </p:nvSpPr>
            <p:spPr>
              <a:xfrm>
                <a:off x="721689" y="4261477"/>
                <a:ext cx="237629" cy="184666"/>
              </a:xfrm>
              <a:prstGeom prst="rect">
                <a:avLst/>
              </a:prstGeom>
              <a:blipFill>
                <a:blip r:embed="rId7"/>
                <a:stretch>
                  <a:fillRect l="-15385" r="-5128"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3" name="TextBox 272">
                <a:extLst>
                  <a:ext uri="{FF2B5EF4-FFF2-40B4-BE49-F238E27FC236}">
                    <a16:creationId xmlns:a16="http://schemas.microsoft.com/office/drawing/2014/main" id="{8EB25DC5-D607-4228-A223-DC4B6B95E45F}"/>
                  </a:ext>
                </a:extLst>
              </p:cNvPr>
              <p:cNvSpPr txBox="1"/>
              <p:nvPr/>
            </p:nvSpPr>
            <p:spPr>
              <a:xfrm>
                <a:off x="708988" y="4649621"/>
                <a:ext cx="237629"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𝑠</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273" name="TextBox 272">
                <a:extLst>
                  <a:ext uri="{FF2B5EF4-FFF2-40B4-BE49-F238E27FC236}">
                    <a16:creationId xmlns:a16="http://schemas.microsoft.com/office/drawing/2014/main" id="{8EB25DC5-D607-4228-A223-DC4B6B95E45F}"/>
                  </a:ext>
                </a:extLst>
              </p:cNvPr>
              <p:cNvSpPr txBox="1">
                <a:spLocks noRot="1" noChangeAspect="1" noMove="1" noResize="1" noEditPoints="1" noAdjustHandles="1" noChangeArrowheads="1" noChangeShapeType="1" noTextEdit="1"/>
              </p:cNvSpPr>
              <p:nvPr/>
            </p:nvSpPr>
            <p:spPr>
              <a:xfrm>
                <a:off x="708988" y="4649621"/>
                <a:ext cx="237629" cy="184666"/>
              </a:xfrm>
              <a:prstGeom prst="rect">
                <a:avLst/>
              </a:prstGeom>
              <a:blipFill>
                <a:blip r:embed="rId8"/>
                <a:stretch>
                  <a:fillRect l="-15385" r="-5128" b="-13333"/>
                </a:stretch>
              </a:blipFill>
            </p:spPr>
            <p:txBody>
              <a:bodyPr/>
              <a:lstStyle/>
              <a:p>
                <a:r>
                  <a:rPr lang="en-US">
                    <a:noFill/>
                  </a:rPr>
                  <a:t> </a:t>
                </a:r>
              </a:p>
            </p:txBody>
          </p:sp>
        </mc:Fallback>
      </mc:AlternateContent>
    </p:spTree>
    <p:extLst>
      <p:ext uri="{BB962C8B-B14F-4D97-AF65-F5344CB8AC3E}">
        <p14:creationId xmlns:p14="http://schemas.microsoft.com/office/powerpoint/2010/main" val="80744049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93</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488091" y="76200"/>
            <a:ext cx="8576009" cy="704478"/>
          </a:xfrm>
        </p:spPr>
        <p:txBody>
          <a:bodyPr/>
          <a:lstStyle/>
          <a:p>
            <a:r>
              <a:rPr lang="en-US" sz="4000" dirty="0">
                <a:latin typeface="Times New Roman" panose="02020603050405020304" pitchFamily="18" charset="0"/>
                <a:cs typeface="Times New Roman" panose="02020603050405020304" pitchFamily="18" charset="0"/>
              </a:rPr>
              <a:t>Overall Structure of Solving Power Flow</a:t>
            </a:r>
          </a:p>
        </p:txBody>
      </p:sp>
      <p:sp>
        <p:nvSpPr>
          <p:cNvPr id="10" name="Rectangle 9"/>
          <p:cNvSpPr/>
          <p:nvPr/>
        </p:nvSpPr>
        <p:spPr>
          <a:xfrm>
            <a:off x="530808" y="784125"/>
            <a:ext cx="7481879" cy="369332"/>
          </a:xfrm>
          <a:prstGeom prst="rect">
            <a:avLst/>
          </a:prstGeom>
        </p:spPr>
        <p:txBody>
          <a:bodyPr wrap="square">
            <a:spAutoFit/>
          </a:bodyPr>
          <a:lstStyle/>
          <a:p>
            <a:pPr marL="0" lvl="1" eaLnBrk="0" fontAlgn="base" hangingPunct="0">
              <a:spcBef>
                <a:spcPct val="0"/>
              </a:spcBef>
              <a:spcAft>
                <a:spcPct val="0"/>
              </a:spcAft>
              <a:defRPr/>
            </a:pPr>
            <a:r>
              <a:rPr lang="en-US" dirty="0">
                <a:solidFill>
                  <a:srgbClr val="000000"/>
                </a:solidFill>
                <a:latin typeface="Times New Roman" panose="02020603050405020304" pitchFamily="18" charset="0"/>
                <a:cs typeface="Times New Roman" panose="02020603050405020304" pitchFamily="18" charset="0"/>
              </a:rPr>
              <a:t>Example 1 (Injection Current):</a:t>
            </a:r>
          </a:p>
        </p:txBody>
      </p:sp>
      <p:grpSp>
        <p:nvGrpSpPr>
          <p:cNvPr id="64" name="Group 63">
            <a:extLst>
              <a:ext uri="{FF2B5EF4-FFF2-40B4-BE49-F238E27FC236}">
                <a16:creationId xmlns:a16="http://schemas.microsoft.com/office/drawing/2014/main" id="{B1AAA8F2-B042-4DBE-82BD-22A04F84F8A1}"/>
              </a:ext>
            </a:extLst>
          </p:cNvPr>
          <p:cNvGrpSpPr/>
          <p:nvPr/>
        </p:nvGrpSpPr>
        <p:grpSpPr>
          <a:xfrm>
            <a:off x="1197746" y="1177193"/>
            <a:ext cx="7223954" cy="1684060"/>
            <a:chOff x="1476534" y="1126609"/>
            <a:chExt cx="7223954" cy="1684060"/>
          </a:xfrm>
        </p:grpSpPr>
        <p:sp>
          <p:nvSpPr>
            <p:cNvPr id="47" name="Rectangle 46">
              <a:extLst>
                <a:ext uri="{FF2B5EF4-FFF2-40B4-BE49-F238E27FC236}">
                  <a16:creationId xmlns:a16="http://schemas.microsoft.com/office/drawing/2014/main" id="{810C8021-A007-4ECC-A386-0A6CB10D70B9}"/>
                </a:ext>
              </a:extLst>
            </p:cNvPr>
            <p:cNvSpPr/>
            <p:nvPr/>
          </p:nvSpPr>
          <p:spPr bwMode="auto">
            <a:xfrm>
              <a:off x="2736218" y="1424780"/>
              <a:ext cx="466724" cy="1221583"/>
            </a:xfrm>
            <a:prstGeom prst="rect">
              <a:avLst/>
            </a:prstGeom>
            <a:solidFill>
              <a:schemeClr val="accent5">
                <a:lumMod val="9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grpSp>
          <p:nvGrpSpPr>
            <p:cNvPr id="9" name="Group 8">
              <a:extLst>
                <a:ext uri="{FF2B5EF4-FFF2-40B4-BE49-F238E27FC236}">
                  <a16:creationId xmlns:a16="http://schemas.microsoft.com/office/drawing/2014/main" id="{1D8B57CB-0053-439E-A000-7370A61EB7CA}"/>
                </a:ext>
              </a:extLst>
            </p:cNvPr>
            <p:cNvGrpSpPr/>
            <p:nvPr/>
          </p:nvGrpSpPr>
          <p:grpSpPr>
            <a:xfrm>
              <a:off x="1802765" y="1492250"/>
              <a:ext cx="649673" cy="241300"/>
              <a:chOff x="1790700" y="1593850"/>
              <a:chExt cx="649673" cy="241300"/>
            </a:xfrm>
          </p:grpSpPr>
          <p:sp>
            <p:nvSpPr>
              <p:cNvPr id="3" name="Rectangle 2">
                <a:extLst>
                  <a:ext uri="{FF2B5EF4-FFF2-40B4-BE49-F238E27FC236}">
                    <a16:creationId xmlns:a16="http://schemas.microsoft.com/office/drawing/2014/main" id="{6C53CA6E-DD1C-459E-8DC8-4AE6A6A6716D}"/>
                  </a:ext>
                </a:extLst>
              </p:cNvPr>
              <p:cNvSpPr/>
              <p:nvPr/>
            </p:nvSpPr>
            <p:spPr bwMode="auto">
              <a:xfrm>
                <a:off x="2165165" y="166123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 name="Oval 5">
                <a:extLst>
                  <a:ext uri="{FF2B5EF4-FFF2-40B4-BE49-F238E27FC236}">
                    <a16:creationId xmlns:a16="http://schemas.microsoft.com/office/drawing/2014/main" id="{5A047CA9-D816-4689-B1CB-0FB42CD6E755}"/>
                  </a:ext>
                </a:extLst>
              </p:cNvPr>
              <p:cNvSpPr/>
              <p:nvPr/>
            </p:nvSpPr>
            <p:spPr bwMode="auto">
              <a:xfrm>
                <a:off x="1790700" y="1593850"/>
                <a:ext cx="247650" cy="241300"/>
              </a:xfrm>
              <a:prstGeom prst="ellipse">
                <a:avLst/>
              </a:prstGeom>
              <a:no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charset="0"/>
                    <a:ea typeface="+mn-ea"/>
                    <a:cs typeface="+mn-cs"/>
                  </a:rPr>
                  <a:t>~</a:t>
                </a:r>
              </a:p>
            </p:txBody>
          </p:sp>
          <p:cxnSp>
            <p:nvCxnSpPr>
              <p:cNvPr id="8" name="Straight Connector 7">
                <a:extLst>
                  <a:ext uri="{FF2B5EF4-FFF2-40B4-BE49-F238E27FC236}">
                    <a16:creationId xmlns:a16="http://schemas.microsoft.com/office/drawing/2014/main" id="{710D22E4-2D05-42D8-A36C-7C2BD773AD9F}"/>
                  </a:ext>
                </a:extLst>
              </p:cNvPr>
              <p:cNvCxnSpPr>
                <a:stCxn id="3" idx="1"/>
                <a:endCxn id="6" idx="6"/>
              </p:cNvCxnSpPr>
              <p:nvPr/>
            </p:nvCxnSpPr>
            <p:spPr bwMode="auto">
              <a:xfrm flipH="1">
                <a:off x="2038350" y="1714500"/>
                <a:ext cx="1268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2" name="Group 11">
              <a:extLst>
                <a:ext uri="{FF2B5EF4-FFF2-40B4-BE49-F238E27FC236}">
                  <a16:creationId xmlns:a16="http://schemas.microsoft.com/office/drawing/2014/main" id="{F13C54BC-0AEF-4B4F-AF73-A5900CB0098A}"/>
                </a:ext>
              </a:extLst>
            </p:cNvPr>
            <p:cNvGrpSpPr/>
            <p:nvPr/>
          </p:nvGrpSpPr>
          <p:grpSpPr>
            <a:xfrm>
              <a:off x="1802765" y="1889919"/>
              <a:ext cx="649673" cy="241300"/>
              <a:chOff x="1790700" y="1593850"/>
              <a:chExt cx="649673" cy="241300"/>
            </a:xfrm>
          </p:grpSpPr>
          <p:sp>
            <p:nvSpPr>
              <p:cNvPr id="13" name="Rectangle 12">
                <a:extLst>
                  <a:ext uri="{FF2B5EF4-FFF2-40B4-BE49-F238E27FC236}">
                    <a16:creationId xmlns:a16="http://schemas.microsoft.com/office/drawing/2014/main" id="{C20B5927-C99A-4E01-9E24-9872D2129BC2}"/>
                  </a:ext>
                </a:extLst>
              </p:cNvPr>
              <p:cNvSpPr/>
              <p:nvPr/>
            </p:nvSpPr>
            <p:spPr bwMode="auto">
              <a:xfrm>
                <a:off x="2165165" y="166123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4" name="Oval 13">
                <a:extLst>
                  <a:ext uri="{FF2B5EF4-FFF2-40B4-BE49-F238E27FC236}">
                    <a16:creationId xmlns:a16="http://schemas.microsoft.com/office/drawing/2014/main" id="{14A44B89-44CA-49E6-AD9A-C5E18735544C}"/>
                  </a:ext>
                </a:extLst>
              </p:cNvPr>
              <p:cNvSpPr/>
              <p:nvPr/>
            </p:nvSpPr>
            <p:spPr bwMode="auto">
              <a:xfrm>
                <a:off x="1790700" y="1593850"/>
                <a:ext cx="247650" cy="241300"/>
              </a:xfrm>
              <a:prstGeom prst="ellipse">
                <a:avLst/>
              </a:prstGeom>
              <a:no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charset="0"/>
                    <a:ea typeface="+mn-ea"/>
                    <a:cs typeface="+mn-cs"/>
                  </a:rPr>
                  <a:t>~</a:t>
                </a:r>
              </a:p>
            </p:txBody>
          </p:sp>
          <p:cxnSp>
            <p:nvCxnSpPr>
              <p:cNvPr id="15" name="Straight Connector 14">
                <a:extLst>
                  <a:ext uri="{FF2B5EF4-FFF2-40B4-BE49-F238E27FC236}">
                    <a16:creationId xmlns:a16="http://schemas.microsoft.com/office/drawing/2014/main" id="{14ECB5D8-1453-43AA-BE90-D0E49FD665B6}"/>
                  </a:ext>
                </a:extLst>
              </p:cNvPr>
              <p:cNvCxnSpPr>
                <a:stCxn id="13" idx="1"/>
                <a:endCxn id="14" idx="6"/>
              </p:cNvCxnSpPr>
              <p:nvPr/>
            </p:nvCxnSpPr>
            <p:spPr bwMode="auto">
              <a:xfrm flipH="1">
                <a:off x="2038350" y="1714500"/>
                <a:ext cx="1268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6" name="Group 15">
              <a:extLst>
                <a:ext uri="{FF2B5EF4-FFF2-40B4-BE49-F238E27FC236}">
                  <a16:creationId xmlns:a16="http://schemas.microsoft.com/office/drawing/2014/main" id="{7EDDA8AF-3696-4CB0-8BFC-C6742279F8A8}"/>
                </a:ext>
              </a:extLst>
            </p:cNvPr>
            <p:cNvGrpSpPr/>
            <p:nvPr/>
          </p:nvGrpSpPr>
          <p:grpSpPr>
            <a:xfrm>
              <a:off x="1802765" y="2287588"/>
              <a:ext cx="649673" cy="241300"/>
              <a:chOff x="1790700" y="1593850"/>
              <a:chExt cx="649673" cy="241300"/>
            </a:xfrm>
          </p:grpSpPr>
          <p:sp>
            <p:nvSpPr>
              <p:cNvPr id="17" name="Rectangle 16">
                <a:extLst>
                  <a:ext uri="{FF2B5EF4-FFF2-40B4-BE49-F238E27FC236}">
                    <a16:creationId xmlns:a16="http://schemas.microsoft.com/office/drawing/2014/main" id="{6FC38549-F0AE-4909-BF39-77E65AA0A784}"/>
                  </a:ext>
                </a:extLst>
              </p:cNvPr>
              <p:cNvSpPr/>
              <p:nvPr/>
            </p:nvSpPr>
            <p:spPr bwMode="auto">
              <a:xfrm>
                <a:off x="2165165" y="166123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9" name="Oval 18">
                <a:extLst>
                  <a:ext uri="{FF2B5EF4-FFF2-40B4-BE49-F238E27FC236}">
                    <a16:creationId xmlns:a16="http://schemas.microsoft.com/office/drawing/2014/main" id="{6EFF8897-4891-4B4F-B38E-B60A2796CDCF}"/>
                  </a:ext>
                </a:extLst>
              </p:cNvPr>
              <p:cNvSpPr/>
              <p:nvPr/>
            </p:nvSpPr>
            <p:spPr bwMode="auto">
              <a:xfrm>
                <a:off x="1790700" y="1593850"/>
                <a:ext cx="247650" cy="241300"/>
              </a:xfrm>
              <a:prstGeom prst="ellipse">
                <a:avLst/>
              </a:prstGeom>
              <a:no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charset="0"/>
                    <a:ea typeface="+mn-ea"/>
                    <a:cs typeface="+mn-cs"/>
                  </a:rPr>
                  <a:t>~</a:t>
                </a:r>
              </a:p>
            </p:txBody>
          </p:sp>
          <p:cxnSp>
            <p:nvCxnSpPr>
              <p:cNvPr id="20" name="Straight Connector 19">
                <a:extLst>
                  <a:ext uri="{FF2B5EF4-FFF2-40B4-BE49-F238E27FC236}">
                    <a16:creationId xmlns:a16="http://schemas.microsoft.com/office/drawing/2014/main" id="{831CE6BF-B8B7-4DEC-BA4F-0A8D777CE4C5}"/>
                  </a:ext>
                </a:extLst>
              </p:cNvPr>
              <p:cNvCxnSpPr>
                <a:stCxn id="17" idx="1"/>
                <a:endCxn id="19" idx="6"/>
              </p:cNvCxnSpPr>
              <p:nvPr/>
            </p:nvCxnSpPr>
            <p:spPr bwMode="auto">
              <a:xfrm flipH="1">
                <a:off x="2038350" y="1714500"/>
                <a:ext cx="1268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21" name="Straight Connector 20">
              <a:extLst>
                <a:ext uri="{FF2B5EF4-FFF2-40B4-BE49-F238E27FC236}">
                  <a16:creationId xmlns:a16="http://schemas.microsoft.com/office/drawing/2014/main" id="{1E164A26-44C6-4E14-B4DD-6B88394A606D}"/>
                </a:ext>
              </a:extLst>
            </p:cNvPr>
            <p:cNvCxnSpPr>
              <a:cxnSpLocks/>
              <a:stCxn id="6" idx="2"/>
            </p:cNvCxnSpPr>
            <p:nvPr/>
          </p:nvCxnSpPr>
          <p:spPr bwMode="auto">
            <a:xfrm flipH="1">
              <a:off x="1581309" y="1612900"/>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E9539A32-1802-4200-A96C-68EC7AF189AA}"/>
                </a:ext>
              </a:extLst>
            </p:cNvPr>
            <p:cNvCxnSpPr>
              <a:cxnSpLocks/>
            </p:cNvCxnSpPr>
            <p:nvPr/>
          </p:nvCxnSpPr>
          <p:spPr bwMode="auto">
            <a:xfrm flipH="1">
              <a:off x="1581309" y="2015331"/>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F29F1269-5540-4B30-A637-7A1305B3C65A}"/>
                </a:ext>
              </a:extLst>
            </p:cNvPr>
            <p:cNvCxnSpPr>
              <a:cxnSpLocks/>
            </p:cNvCxnSpPr>
            <p:nvPr/>
          </p:nvCxnSpPr>
          <p:spPr bwMode="auto">
            <a:xfrm flipH="1">
              <a:off x="1578928" y="2413000"/>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E5A2591D-A744-4D32-ABD6-84236AD81C63}"/>
                </a:ext>
              </a:extLst>
            </p:cNvPr>
            <p:cNvCxnSpPr>
              <a:cxnSpLocks/>
            </p:cNvCxnSpPr>
            <p:nvPr/>
          </p:nvCxnSpPr>
          <p:spPr bwMode="auto">
            <a:xfrm>
              <a:off x="1583690" y="1610518"/>
              <a:ext cx="0" cy="114538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6" name="Group 35">
              <a:extLst>
                <a:ext uri="{FF2B5EF4-FFF2-40B4-BE49-F238E27FC236}">
                  <a16:creationId xmlns:a16="http://schemas.microsoft.com/office/drawing/2014/main" id="{0D3F5762-4FAB-4E40-9E9B-A01E58D9F3AC}"/>
                </a:ext>
              </a:extLst>
            </p:cNvPr>
            <p:cNvGrpSpPr/>
            <p:nvPr/>
          </p:nvGrpSpPr>
          <p:grpSpPr>
            <a:xfrm>
              <a:off x="1476534" y="2758282"/>
              <a:ext cx="233363" cy="52387"/>
              <a:chOff x="1473994" y="2859882"/>
              <a:chExt cx="233363" cy="52387"/>
            </a:xfrm>
          </p:grpSpPr>
          <p:cxnSp>
            <p:nvCxnSpPr>
              <p:cNvPr id="29" name="Straight Connector 28">
                <a:extLst>
                  <a:ext uri="{FF2B5EF4-FFF2-40B4-BE49-F238E27FC236}">
                    <a16:creationId xmlns:a16="http://schemas.microsoft.com/office/drawing/2014/main" id="{95BA674E-2F16-4133-B0C1-79E0684527E8}"/>
                  </a:ext>
                </a:extLst>
              </p:cNvPr>
              <p:cNvCxnSpPr>
                <a:cxnSpLocks/>
              </p:cNvCxnSpPr>
              <p:nvPr/>
            </p:nvCxnSpPr>
            <p:spPr bwMode="auto">
              <a:xfrm flipH="1">
                <a:off x="1473994" y="28598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7D68870A-586A-489E-AFB6-C8B04ADD06B1}"/>
                  </a:ext>
                </a:extLst>
              </p:cNvPr>
              <p:cNvCxnSpPr>
                <a:cxnSpLocks/>
              </p:cNvCxnSpPr>
              <p:nvPr/>
            </p:nvCxnSpPr>
            <p:spPr bwMode="auto">
              <a:xfrm>
                <a:off x="1643063"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0C25C543-A274-423F-989E-D1EAC63BC83D}"/>
                  </a:ext>
                </a:extLst>
              </p:cNvPr>
              <p:cNvCxnSpPr>
                <a:cxnSpLocks/>
              </p:cNvCxnSpPr>
              <p:nvPr/>
            </p:nvCxnSpPr>
            <p:spPr bwMode="auto">
              <a:xfrm>
                <a:off x="1593057"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7424030D-E9C8-474A-860F-407E8D9E29BC}"/>
                  </a:ext>
                </a:extLst>
              </p:cNvPr>
              <p:cNvCxnSpPr>
                <a:cxnSpLocks/>
              </p:cNvCxnSpPr>
              <p:nvPr/>
            </p:nvCxnSpPr>
            <p:spPr bwMode="auto">
              <a:xfrm>
                <a:off x="1543051"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1A6627AB-1AE9-4592-A081-4E7AC7025BDF}"/>
                  </a:ext>
                </a:extLst>
              </p:cNvPr>
              <p:cNvCxnSpPr>
                <a:cxnSpLocks/>
              </p:cNvCxnSpPr>
              <p:nvPr/>
            </p:nvCxnSpPr>
            <p:spPr bwMode="auto">
              <a:xfrm>
                <a:off x="1493045"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37" name="Straight Connector 36">
              <a:extLst>
                <a:ext uri="{FF2B5EF4-FFF2-40B4-BE49-F238E27FC236}">
                  <a16:creationId xmlns:a16="http://schemas.microsoft.com/office/drawing/2014/main" id="{EA035F19-8C04-4C09-AC0A-C0FA46CB2DA6}"/>
                </a:ext>
              </a:extLst>
            </p:cNvPr>
            <p:cNvCxnSpPr>
              <a:cxnSpLocks/>
              <a:stCxn id="48" idx="2"/>
              <a:endCxn id="3" idx="3"/>
            </p:cNvCxnSpPr>
            <p:nvPr/>
          </p:nvCxnSpPr>
          <p:spPr bwMode="auto">
            <a:xfrm flipH="1" flipV="1">
              <a:off x="2452438" y="1612900"/>
              <a:ext cx="480229" cy="238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44ED4664-EA49-46C4-81CE-1F2AB6947D02}"/>
                </a:ext>
              </a:extLst>
            </p:cNvPr>
            <p:cNvCxnSpPr>
              <a:cxnSpLocks/>
              <a:stCxn id="51" idx="2"/>
              <a:endCxn id="13" idx="3"/>
            </p:cNvCxnSpPr>
            <p:nvPr/>
          </p:nvCxnSpPr>
          <p:spPr bwMode="auto">
            <a:xfrm flipH="1" flipV="1">
              <a:off x="2452438" y="2010569"/>
              <a:ext cx="480229"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C424EC34-0CB0-4554-9CA9-DB61AFDC2930}"/>
                </a:ext>
              </a:extLst>
            </p:cNvPr>
            <p:cNvCxnSpPr>
              <a:cxnSpLocks/>
              <a:stCxn id="52" idx="2"/>
              <a:endCxn id="17" idx="3"/>
            </p:cNvCxnSpPr>
            <p:nvPr/>
          </p:nvCxnSpPr>
          <p:spPr bwMode="auto">
            <a:xfrm flipH="1">
              <a:off x="2452438" y="2405857"/>
              <a:ext cx="482610" cy="238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8" name="Oval 47">
              <a:extLst>
                <a:ext uri="{FF2B5EF4-FFF2-40B4-BE49-F238E27FC236}">
                  <a16:creationId xmlns:a16="http://schemas.microsoft.com/office/drawing/2014/main" id="{BCADFC03-B16B-4396-89B3-CF1CD83D1978}"/>
                </a:ext>
              </a:extLst>
            </p:cNvPr>
            <p:cNvSpPr/>
            <p:nvPr/>
          </p:nvSpPr>
          <p:spPr bwMode="auto">
            <a:xfrm>
              <a:off x="2932667" y="1584326"/>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1" name="Oval 50">
              <a:extLst>
                <a:ext uri="{FF2B5EF4-FFF2-40B4-BE49-F238E27FC236}">
                  <a16:creationId xmlns:a16="http://schemas.microsoft.com/office/drawing/2014/main" id="{652D2092-8104-448F-8206-614432AB2BF5}"/>
                </a:ext>
              </a:extLst>
            </p:cNvPr>
            <p:cNvSpPr/>
            <p:nvPr/>
          </p:nvSpPr>
          <p:spPr bwMode="auto">
            <a:xfrm>
              <a:off x="2932667" y="1979614"/>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2" name="Oval 51">
              <a:extLst>
                <a:ext uri="{FF2B5EF4-FFF2-40B4-BE49-F238E27FC236}">
                  <a16:creationId xmlns:a16="http://schemas.microsoft.com/office/drawing/2014/main" id="{E207B628-2DFF-4E80-B5E2-8D29FA45AAF7}"/>
                </a:ext>
              </a:extLst>
            </p:cNvPr>
            <p:cNvSpPr/>
            <p:nvPr/>
          </p:nvSpPr>
          <p:spPr bwMode="auto">
            <a:xfrm>
              <a:off x="2935048" y="2374901"/>
              <a:ext cx="57151"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 name="Rectangle 73">
              <a:extLst>
                <a:ext uri="{FF2B5EF4-FFF2-40B4-BE49-F238E27FC236}">
                  <a16:creationId xmlns:a16="http://schemas.microsoft.com/office/drawing/2014/main" id="{DD297AAB-56F9-4F1E-85CC-31F10A918AC3}"/>
                </a:ext>
              </a:extLst>
            </p:cNvPr>
            <p:cNvSpPr/>
            <p:nvPr/>
          </p:nvSpPr>
          <p:spPr>
            <a:xfrm>
              <a:off x="1622040" y="1167884"/>
              <a:ext cx="784189"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Vsource</a:t>
              </a:r>
              <a:endParaRPr kumimoji="0" lang="en-US" sz="14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75" name="Rectangle 74">
              <a:extLst>
                <a:ext uri="{FF2B5EF4-FFF2-40B4-BE49-F238E27FC236}">
                  <a16:creationId xmlns:a16="http://schemas.microsoft.com/office/drawing/2014/main" id="{7665FC4F-0608-4043-8FE1-418A82DC97A3}"/>
                </a:ext>
              </a:extLst>
            </p:cNvPr>
            <p:cNvSpPr/>
            <p:nvPr/>
          </p:nvSpPr>
          <p:spPr>
            <a:xfrm>
              <a:off x="2668202" y="1128197"/>
              <a:ext cx="538930"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Bus k</a:t>
              </a:r>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76" name="Rectangle 75">
              <a:extLst>
                <a:ext uri="{FF2B5EF4-FFF2-40B4-BE49-F238E27FC236}">
                  <a16:creationId xmlns:a16="http://schemas.microsoft.com/office/drawing/2014/main" id="{ABC36BBB-FDD6-4324-9F29-45726DE0DE2E}"/>
                </a:ext>
              </a:extLst>
            </p:cNvPr>
            <p:cNvSpPr/>
            <p:nvPr/>
          </p:nvSpPr>
          <p:spPr>
            <a:xfrm>
              <a:off x="4738933" y="1126609"/>
              <a:ext cx="582211"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Bus m</a:t>
              </a:r>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77" name="Rectangle 76">
              <a:extLst>
                <a:ext uri="{FF2B5EF4-FFF2-40B4-BE49-F238E27FC236}">
                  <a16:creationId xmlns:a16="http://schemas.microsoft.com/office/drawing/2014/main" id="{CA56A3BD-7448-433A-96CF-62D3E465F785}"/>
                </a:ext>
              </a:extLst>
            </p:cNvPr>
            <p:cNvSpPr/>
            <p:nvPr/>
          </p:nvSpPr>
          <p:spPr>
            <a:xfrm>
              <a:off x="6682351" y="1136134"/>
              <a:ext cx="538930"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Bus n</a:t>
              </a:r>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85" name="Rectangle 84">
              <a:extLst>
                <a:ext uri="{FF2B5EF4-FFF2-40B4-BE49-F238E27FC236}">
                  <a16:creationId xmlns:a16="http://schemas.microsoft.com/office/drawing/2014/main" id="{1D1D8376-B6F1-426B-81B1-739983723A77}"/>
                </a:ext>
              </a:extLst>
            </p:cNvPr>
            <p:cNvSpPr/>
            <p:nvPr/>
          </p:nvSpPr>
          <p:spPr>
            <a:xfrm>
              <a:off x="2831057" y="1590159"/>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86" name="Rectangle 85">
              <a:extLst>
                <a:ext uri="{FF2B5EF4-FFF2-40B4-BE49-F238E27FC236}">
                  <a16:creationId xmlns:a16="http://schemas.microsoft.com/office/drawing/2014/main" id="{071C725F-EAF2-4AD5-AED9-CD6B8D3A5625}"/>
                </a:ext>
              </a:extLst>
            </p:cNvPr>
            <p:cNvSpPr/>
            <p:nvPr/>
          </p:nvSpPr>
          <p:spPr>
            <a:xfrm>
              <a:off x="2831057" y="1994971"/>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87" name="Rectangle 86">
              <a:extLst>
                <a:ext uri="{FF2B5EF4-FFF2-40B4-BE49-F238E27FC236}">
                  <a16:creationId xmlns:a16="http://schemas.microsoft.com/office/drawing/2014/main" id="{3E5DE84A-9466-4D81-83E0-9F811848FAE0}"/>
                </a:ext>
              </a:extLst>
            </p:cNvPr>
            <p:cNvSpPr/>
            <p:nvPr/>
          </p:nvSpPr>
          <p:spPr>
            <a:xfrm>
              <a:off x="2835819" y="2390259"/>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88" name="Rectangle 87">
              <a:extLst>
                <a:ext uri="{FF2B5EF4-FFF2-40B4-BE49-F238E27FC236}">
                  <a16:creationId xmlns:a16="http://schemas.microsoft.com/office/drawing/2014/main" id="{E07C74E3-34C9-414D-9613-584887678816}"/>
                </a:ext>
              </a:extLst>
            </p:cNvPr>
            <p:cNvSpPr/>
            <p:nvPr/>
          </p:nvSpPr>
          <p:spPr bwMode="auto">
            <a:xfrm>
              <a:off x="4779331" y="1424780"/>
              <a:ext cx="466724" cy="122158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89" name="Oval 88">
              <a:extLst>
                <a:ext uri="{FF2B5EF4-FFF2-40B4-BE49-F238E27FC236}">
                  <a16:creationId xmlns:a16="http://schemas.microsoft.com/office/drawing/2014/main" id="{8C7F47E2-1BB5-46FD-8CD0-9089E5DFF52D}"/>
                </a:ext>
              </a:extLst>
            </p:cNvPr>
            <p:cNvSpPr/>
            <p:nvPr/>
          </p:nvSpPr>
          <p:spPr bwMode="auto">
            <a:xfrm>
              <a:off x="4975780" y="1584326"/>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0" name="Oval 89">
              <a:extLst>
                <a:ext uri="{FF2B5EF4-FFF2-40B4-BE49-F238E27FC236}">
                  <a16:creationId xmlns:a16="http://schemas.microsoft.com/office/drawing/2014/main" id="{CA5ECBF0-4E1B-4B53-B24D-CBD04B04CC51}"/>
                </a:ext>
              </a:extLst>
            </p:cNvPr>
            <p:cNvSpPr/>
            <p:nvPr/>
          </p:nvSpPr>
          <p:spPr bwMode="auto">
            <a:xfrm>
              <a:off x="4975780" y="1979614"/>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1" name="Oval 90">
              <a:extLst>
                <a:ext uri="{FF2B5EF4-FFF2-40B4-BE49-F238E27FC236}">
                  <a16:creationId xmlns:a16="http://schemas.microsoft.com/office/drawing/2014/main" id="{FF0E6FCE-AFD0-49F2-A665-C65DEBE026C9}"/>
                </a:ext>
              </a:extLst>
            </p:cNvPr>
            <p:cNvSpPr/>
            <p:nvPr/>
          </p:nvSpPr>
          <p:spPr bwMode="auto">
            <a:xfrm>
              <a:off x="4978161" y="2374901"/>
              <a:ext cx="57151"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2" name="Rectangle 91">
              <a:extLst>
                <a:ext uri="{FF2B5EF4-FFF2-40B4-BE49-F238E27FC236}">
                  <a16:creationId xmlns:a16="http://schemas.microsoft.com/office/drawing/2014/main" id="{B320024F-DDB8-49F2-86ED-44C85654F16E}"/>
                </a:ext>
              </a:extLst>
            </p:cNvPr>
            <p:cNvSpPr/>
            <p:nvPr/>
          </p:nvSpPr>
          <p:spPr>
            <a:xfrm>
              <a:off x="4874170" y="1590159"/>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93" name="Rectangle 92">
              <a:extLst>
                <a:ext uri="{FF2B5EF4-FFF2-40B4-BE49-F238E27FC236}">
                  <a16:creationId xmlns:a16="http://schemas.microsoft.com/office/drawing/2014/main" id="{0BA96915-89F6-47E6-836D-84BA3A5614B8}"/>
                </a:ext>
              </a:extLst>
            </p:cNvPr>
            <p:cNvSpPr/>
            <p:nvPr/>
          </p:nvSpPr>
          <p:spPr>
            <a:xfrm>
              <a:off x="4874170" y="1994971"/>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94" name="Rectangle 93">
              <a:extLst>
                <a:ext uri="{FF2B5EF4-FFF2-40B4-BE49-F238E27FC236}">
                  <a16:creationId xmlns:a16="http://schemas.microsoft.com/office/drawing/2014/main" id="{E706E0FF-06FA-4D44-BD0D-6FFF1FF1EF91}"/>
                </a:ext>
              </a:extLst>
            </p:cNvPr>
            <p:cNvSpPr/>
            <p:nvPr/>
          </p:nvSpPr>
          <p:spPr>
            <a:xfrm>
              <a:off x="4878932" y="2390259"/>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cxnSp>
          <p:nvCxnSpPr>
            <p:cNvPr id="55" name="Straight Connector 54">
              <a:extLst>
                <a:ext uri="{FF2B5EF4-FFF2-40B4-BE49-F238E27FC236}">
                  <a16:creationId xmlns:a16="http://schemas.microsoft.com/office/drawing/2014/main" id="{048808A3-DF21-4E07-BC1D-B308E4B15770}"/>
                </a:ext>
              </a:extLst>
            </p:cNvPr>
            <p:cNvCxnSpPr>
              <a:cxnSpLocks/>
            </p:cNvCxnSpPr>
            <p:nvPr/>
          </p:nvCxnSpPr>
          <p:spPr bwMode="auto">
            <a:xfrm flipH="1">
              <a:off x="2995366" y="1615281"/>
              <a:ext cx="1979224"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83049C1F-9373-4A97-964F-851643F4E78A}"/>
                </a:ext>
              </a:extLst>
            </p:cNvPr>
            <p:cNvCxnSpPr>
              <a:cxnSpLocks/>
            </p:cNvCxnSpPr>
            <p:nvPr/>
          </p:nvCxnSpPr>
          <p:spPr bwMode="auto">
            <a:xfrm flipH="1">
              <a:off x="2995365" y="2012951"/>
              <a:ext cx="1974463"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04D76247-9861-45E5-A38F-7E88B8EEC729}"/>
                </a:ext>
              </a:extLst>
            </p:cNvPr>
            <p:cNvCxnSpPr>
              <a:cxnSpLocks/>
            </p:cNvCxnSpPr>
            <p:nvPr/>
          </p:nvCxnSpPr>
          <p:spPr bwMode="auto">
            <a:xfrm flipH="1">
              <a:off x="2995364" y="2410619"/>
              <a:ext cx="1979226"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95" name="Rectangle 94">
              <a:extLst>
                <a:ext uri="{FF2B5EF4-FFF2-40B4-BE49-F238E27FC236}">
                  <a16:creationId xmlns:a16="http://schemas.microsoft.com/office/drawing/2014/main" id="{D1AA5CCD-10B9-4A3F-B543-582DFB787CC6}"/>
                </a:ext>
              </a:extLst>
            </p:cNvPr>
            <p:cNvSpPr/>
            <p:nvPr/>
          </p:nvSpPr>
          <p:spPr bwMode="auto">
            <a:xfrm>
              <a:off x="6779581" y="1424780"/>
              <a:ext cx="466724" cy="122158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6" name="Oval 95">
              <a:extLst>
                <a:ext uri="{FF2B5EF4-FFF2-40B4-BE49-F238E27FC236}">
                  <a16:creationId xmlns:a16="http://schemas.microsoft.com/office/drawing/2014/main" id="{A54A66C2-CE9A-47D9-8766-BCA18870F246}"/>
                </a:ext>
              </a:extLst>
            </p:cNvPr>
            <p:cNvSpPr/>
            <p:nvPr/>
          </p:nvSpPr>
          <p:spPr bwMode="auto">
            <a:xfrm>
              <a:off x="6971267" y="1584326"/>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7" name="Oval 96">
              <a:extLst>
                <a:ext uri="{FF2B5EF4-FFF2-40B4-BE49-F238E27FC236}">
                  <a16:creationId xmlns:a16="http://schemas.microsoft.com/office/drawing/2014/main" id="{7B4E10F6-732E-4A96-AC20-CDDB7D0C5504}"/>
                </a:ext>
              </a:extLst>
            </p:cNvPr>
            <p:cNvSpPr/>
            <p:nvPr/>
          </p:nvSpPr>
          <p:spPr bwMode="auto">
            <a:xfrm>
              <a:off x="6976030" y="1979614"/>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8" name="Oval 97">
              <a:extLst>
                <a:ext uri="{FF2B5EF4-FFF2-40B4-BE49-F238E27FC236}">
                  <a16:creationId xmlns:a16="http://schemas.microsoft.com/office/drawing/2014/main" id="{AC551825-289A-40A6-B16C-A7611F8FB6CA}"/>
                </a:ext>
              </a:extLst>
            </p:cNvPr>
            <p:cNvSpPr/>
            <p:nvPr/>
          </p:nvSpPr>
          <p:spPr bwMode="auto">
            <a:xfrm>
              <a:off x="6978411" y="2374901"/>
              <a:ext cx="57151"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9" name="Rectangle 98">
              <a:extLst>
                <a:ext uri="{FF2B5EF4-FFF2-40B4-BE49-F238E27FC236}">
                  <a16:creationId xmlns:a16="http://schemas.microsoft.com/office/drawing/2014/main" id="{355986AB-5269-4290-ADEA-152F7F2A7A1F}"/>
                </a:ext>
              </a:extLst>
            </p:cNvPr>
            <p:cNvSpPr/>
            <p:nvPr/>
          </p:nvSpPr>
          <p:spPr>
            <a:xfrm>
              <a:off x="6874420" y="1590159"/>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100" name="Rectangle 99">
              <a:extLst>
                <a:ext uri="{FF2B5EF4-FFF2-40B4-BE49-F238E27FC236}">
                  <a16:creationId xmlns:a16="http://schemas.microsoft.com/office/drawing/2014/main" id="{0F16EDE9-72DB-40E8-8C4D-F617FC4E4016}"/>
                </a:ext>
              </a:extLst>
            </p:cNvPr>
            <p:cNvSpPr/>
            <p:nvPr/>
          </p:nvSpPr>
          <p:spPr>
            <a:xfrm>
              <a:off x="6874420" y="1994971"/>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101" name="Rectangle 100">
              <a:extLst>
                <a:ext uri="{FF2B5EF4-FFF2-40B4-BE49-F238E27FC236}">
                  <a16:creationId xmlns:a16="http://schemas.microsoft.com/office/drawing/2014/main" id="{02811537-0A71-4032-A15B-131C7FDC248B}"/>
                </a:ext>
              </a:extLst>
            </p:cNvPr>
            <p:cNvSpPr/>
            <p:nvPr/>
          </p:nvSpPr>
          <p:spPr>
            <a:xfrm>
              <a:off x="6879182" y="2390259"/>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a:t>
              </a:r>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p:cxnSp>
          <p:nvCxnSpPr>
            <p:cNvPr id="67" name="Straight Connector 66">
              <a:extLst>
                <a:ext uri="{FF2B5EF4-FFF2-40B4-BE49-F238E27FC236}">
                  <a16:creationId xmlns:a16="http://schemas.microsoft.com/office/drawing/2014/main" id="{C9785D81-EBC0-4FFE-B041-FDCE537DD64C}"/>
                </a:ext>
              </a:extLst>
            </p:cNvPr>
            <p:cNvCxnSpPr>
              <a:cxnSpLocks/>
            </p:cNvCxnSpPr>
            <p:nvPr/>
          </p:nvCxnSpPr>
          <p:spPr bwMode="auto">
            <a:xfrm flipH="1">
              <a:off x="5035140" y="1615282"/>
              <a:ext cx="1930175" cy="0"/>
            </a:xfrm>
            <a:prstGeom prst="line">
              <a:avLst/>
            </a:prstGeom>
            <a:solidFill>
              <a:schemeClr val="accent1"/>
            </a:solidFill>
            <a:ln w="9525" cap="flat" cmpd="sng" algn="ctr">
              <a:solidFill>
                <a:srgbClr val="0070C0"/>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90F87144-BE7E-4CF7-95BB-1FDE9961BF3C}"/>
                </a:ext>
              </a:extLst>
            </p:cNvPr>
            <p:cNvCxnSpPr>
              <a:cxnSpLocks/>
            </p:cNvCxnSpPr>
            <p:nvPr/>
          </p:nvCxnSpPr>
          <p:spPr bwMode="auto">
            <a:xfrm flipH="1">
              <a:off x="5035140" y="2011363"/>
              <a:ext cx="1941844" cy="1589"/>
            </a:xfrm>
            <a:prstGeom prst="line">
              <a:avLst/>
            </a:prstGeom>
            <a:solidFill>
              <a:schemeClr val="accent1"/>
            </a:solidFill>
            <a:ln w="9525" cap="flat" cmpd="sng" algn="ctr">
              <a:solidFill>
                <a:srgbClr val="0070C0"/>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B09D9984-A98F-4973-824F-217E62CFCBD1}"/>
                </a:ext>
              </a:extLst>
            </p:cNvPr>
            <p:cNvCxnSpPr>
              <a:cxnSpLocks/>
            </p:cNvCxnSpPr>
            <p:nvPr/>
          </p:nvCxnSpPr>
          <p:spPr bwMode="auto">
            <a:xfrm flipH="1">
              <a:off x="5035139" y="2406650"/>
              <a:ext cx="1944226" cy="3970"/>
            </a:xfrm>
            <a:prstGeom prst="line">
              <a:avLst/>
            </a:prstGeom>
            <a:solidFill>
              <a:schemeClr val="accent1"/>
            </a:solidFill>
            <a:ln w="9525" cap="flat" cmpd="sng" algn="ctr">
              <a:solidFill>
                <a:srgbClr val="0070C0"/>
              </a:solidFill>
              <a:prstDash val="solid"/>
              <a:round/>
              <a:headEnd type="none" w="med" len="med"/>
              <a:tailEnd type="none" w="med" len="med"/>
            </a:ln>
            <a:effectLst/>
          </p:spPr>
        </p:cxnSp>
        <p:sp>
          <p:nvSpPr>
            <p:cNvPr id="102" name="Rectangle 101">
              <a:extLst>
                <a:ext uri="{FF2B5EF4-FFF2-40B4-BE49-F238E27FC236}">
                  <a16:creationId xmlns:a16="http://schemas.microsoft.com/office/drawing/2014/main" id="{772F75C5-E3B9-4AB6-B21A-C5EB2AB99569}"/>
                </a:ext>
              </a:extLst>
            </p:cNvPr>
            <p:cNvSpPr/>
            <p:nvPr/>
          </p:nvSpPr>
          <p:spPr>
            <a:xfrm>
              <a:off x="3646103" y="1348859"/>
              <a:ext cx="583814"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Line 1</a:t>
              </a:r>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103" name="Rectangle 102">
              <a:extLst>
                <a:ext uri="{FF2B5EF4-FFF2-40B4-BE49-F238E27FC236}">
                  <a16:creationId xmlns:a16="http://schemas.microsoft.com/office/drawing/2014/main" id="{2EF28098-FC8B-47F7-B506-7E4BE3ACEEA0}"/>
                </a:ext>
              </a:extLst>
            </p:cNvPr>
            <p:cNvSpPr/>
            <p:nvPr/>
          </p:nvSpPr>
          <p:spPr>
            <a:xfrm>
              <a:off x="5798753" y="1344096"/>
              <a:ext cx="583814"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Line 2</a:t>
              </a:r>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p:grpSp>
          <p:nvGrpSpPr>
            <p:cNvPr id="31" name="Group 30">
              <a:extLst>
                <a:ext uri="{FF2B5EF4-FFF2-40B4-BE49-F238E27FC236}">
                  <a16:creationId xmlns:a16="http://schemas.microsoft.com/office/drawing/2014/main" id="{53EAFB68-4AEE-4CE7-9A90-83123FB8E0DA}"/>
                </a:ext>
              </a:extLst>
            </p:cNvPr>
            <p:cNvGrpSpPr/>
            <p:nvPr/>
          </p:nvGrpSpPr>
          <p:grpSpPr>
            <a:xfrm>
              <a:off x="7031832" y="1559633"/>
              <a:ext cx="1035608" cy="1251035"/>
              <a:chOff x="7246131" y="1478671"/>
              <a:chExt cx="1035608" cy="1251035"/>
            </a:xfrm>
          </p:grpSpPr>
          <p:sp>
            <p:nvSpPr>
              <p:cNvPr id="124" name="Rectangle 123">
                <a:extLst>
                  <a:ext uri="{FF2B5EF4-FFF2-40B4-BE49-F238E27FC236}">
                    <a16:creationId xmlns:a16="http://schemas.microsoft.com/office/drawing/2014/main" id="{1D9FE544-5E9B-4C7E-86BF-15BCB99BE49C}"/>
                  </a:ext>
                </a:extLst>
              </p:cNvPr>
              <p:cNvSpPr/>
              <p:nvPr/>
            </p:nvSpPr>
            <p:spPr bwMode="auto">
              <a:xfrm>
                <a:off x="7680300" y="1478671"/>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126" name="Straight Connector 125">
                <a:extLst>
                  <a:ext uri="{FF2B5EF4-FFF2-40B4-BE49-F238E27FC236}">
                    <a16:creationId xmlns:a16="http://schemas.microsoft.com/office/drawing/2014/main" id="{EF3B2445-5D26-4BD2-B10A-31A7121AD896}"/>
                  </a:ext>
                </a:extLst>
              </p:cNvPr>
              <p:cNvCxnSpPr>
                <a:cxnSpLocks/>
                <a:stCxn id="124" idx="1"/>
              </p:cNvCxnSpPr>
              <p:nvPr/>
            </p:nvCxnSpPr>
            <p:spPr bwMode="auto">
              <a:xfrm flipH="1">
                <a:off x="7246131" y="1531937"/>
                <a:ext cx="43416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8" name="Rectangle 127">
                <a:extLst>
                  <a:ext uri="{FF2B5EF4-FFF2-40B4-BE49-F238E27FC236}">
                    <a16:creationId xmlns:a16="http://schemas.microsoft.com/office/drawing/2014/main" id="{C897DA3F-62A5-41D6-9098-10A9550791A3}"/>
                  </a:ext>
                </a:extLst>
              </p:cNvPr>
              <p:cNvSpPr/>
              <p:nvPr/>
            </p:nvSpPr>
            <p:spPr bwMode="auto">
              <a:xfrm>
                <a:off x="7680300" y="1876340"/>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130" name="Straight Connector 129">
                <a:extLst>
                  <a:ext uri="{FF2B5EF4-FFF2-40B4-BE49-F238E27FC236}">
                    <a16:creationId xmlns:a16="http://schemas.microsoft.com/office/drawing/2014/main" id="{052312F6-459B-45ED-A190-AA879AA54647}"/>
                  </a:ext>
                </a:extLst>
              </p:cNvPr>
              <p:cNvCxnSpPr>
                <a:cxnSpLocks/>
                <a:endCxn id="128" idx="1"/>
              </p:cNvCxnSpPr>
              <p:nvPr/>
            </p:nvCxnSpPr>
            <p:spPr bwMode="auto">
              <a:xfrm>
                <a:off x="7258037" y="1929606"/>
                <a:ext cx="42226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2" name="Rectangle 131">
                <a:extLst>
                  <a:ext uri="{FF2B5EF4-FFF2-40B4-BE49-F238E27FC236}">
                    <a16:creationId xmlns:a16="http://schemas.microsoft.com/office/drawing/2014/main" id="{FED4E61C-DD0A-4EFD-B757-1755C9DF1E9D}"/>
                  </a:ext>
                </a:extLst>
              </p:cNvPr>
              <p:cNvSpPr/>
              <p:nvPr/>
            </p:nvSpPr>
            <p:spPr bwMode="auto">
              <a:xfrm>
                <a:off x="7680300" y="2274009"/>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136" name="Straight Connector 135">
                <a:extLst>
                  <a:ext uri="{FF2B5EF4-FFF2-40B4-BE49-F238E27FC236}">
                    <a16:creationId xmlns:a16="http://schemas.microsoft.com/office/drawing/2014/main" id="{BE1A1BBE-30B6-4FCD-8AC5-D8F82825F50F}"/>
                  </a:ext>
                </a:extLst>
              </p:cNvPr>
              <p:cNvCxnSpPr>
                <a:cxnSpLocks/>
                <a:stCxn id="132" idx="1"/>
              </p:cNvCxnSpPr>
              <p:nvPr/>
            </p:nvCxnSpPr>
            <p:spPr bwMode="auto">
              <a:xfrm flipH="1">
                <a:off x="7253275" y="2327275"/>
                <a:ext cx="42702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8" name="Straight Connector 137">
                <a:extLst>
                  <a:ext uri="{FF2B5EF4-FFF2-40B4-BE49-F238E27FC236}">
                    <a16:creationId xmlns:a16="http://schemas.microsoft.com/office/drawing/2014/main" id="{791D3AD7-356F-4205-8A2E-DB3300D35647}"/>
                  </a:ext>
                </a:extLst>
              </p:cNvPr>
              <p:cNvCxnSpPr>
                <a:cxnSpLocks/>
              </p:cNvCxnSpPr>
              <p:nvPr/>
            </p:nvCxnSpPr>
            <p:spPr bwMode="auto">
              <a:xfrm flipH="1">
                <a:off x="7955508" y="1934368"/>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9" name="Straight Connector 138">
                <a:extLst>
                  <a:ext uri="{FF2B5EF4-FFF2-40B4-BE49-F238E27FC236}">
                    <a16:creationId xmlns:a16="http://schemas.microsoft.com/office/drawing/2014/main" id="{5A54B63A-4DE1-4DA7-BDDA-15CD612E9C9E}"/>
                  </a:ext>
                </a:extLst>
              </p:cNvPr>
              <p:cNvCxnSpPr>
                <a:cxnSpLocks/>
              </p:cNvCxnSpPr>
              <p:nvPr/>
            </p:nvCxnSpPr>
            <p:spPr bwMode="auto">
              <a:xfrm flipH="1">
                <a:off x="7957889" y="2332037"/>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B1DBAD8D-C3AF-4339-BC3D-87C7FE290F0A}"/>
                  </a:ext>
                </a:extLst>
              </p:cNvPr>
              <p:cNvCxnSpPr>
                <a:cxnSpLocks/>
              </p:cNvCxnSpPr>
              <p:nvPr/>
            </p:nvCxnSpPr>
            <p:spPr bwMode="auto">
              <a:xfrm>
                <a:off x="8174583" y="1529555"/>
                <a:ext cx="0" cy="114538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41" name="Group 140">
                <a:extLst>
                  <a:ext uri="{FF2B5EF4-FFF2-40B4-BE49-F238E27FC236}">
                    <a16:creationId xmlns:a16="http://schemas.microsoft.com/office/drawing/2014/main" id="{1DAE100F-A1BE-4C2C-A8BA-F7F94E734E15}"/>
                  </a:ext>
                </a:extLst>
              </p:cNvPr>
              <p:cNvGrpSpPr/>
              <p:nvPr/>
            </p:nvGrpSpPr>
            <p:grpSpPr>
              <a:xfrm>
                <a:off x="8048376" y="2677319"/>
                <a:ext cx="233363" cy="52387"/>
                <a:chOff x="1473994" y="2859882"/>
                <a:chExt cx="233363" cy="52387"/>
              </a:xfrm>
            </p:grpSpPr>
            <p:cxnSp>
              <p:nvCxnSpPr>
                <p:cNvPr id="142" name="Straight Connector 141">
                  <a:extLst>
                    <a:ext uri="{FF2B5EF4-FFF2-40B4-BE49-F238E27FC236}">
                      <a16:creationId xmlns:a16="http://schemas.microsoft.com/office/drawing/2014/main" id="{EC9D0BE1-CFB2-4758-9168-8BF5105B6F0F}"/>
                    </a:ext>
                  </a:extLst>
                </p:cNvPr>
                <p:cNvCxnSpPr>
                  <a:cxnSpLocks/>
                </p:cNvCxnSpPr>
                <p:nvPr/>
              </p:nvCxnSpPr>
              <p:spPr bwMode="auto">
                <a:xfrm flipH="1">
                  <a:off x="1473994" y="28598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id="{D7965D30-922F-4714-8581-E8107708E90F}"/>
                    </a:ext>
                  </a:extLst>
                </p:cNvPr>
                <p:cNvCxnSpPr>
                  <a:cxnSpLocks/>
                </p:cNvCxnSpPr>
                <p:nvPr/>
              </p:nvCxnSpPr>
              <p:spPr bwMode="auto">
                <a:xfrm>
                  <a:off x="1643063"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4" name="Straight Connector 143">
                  <a:extLst>
                    <a:ext uri="{FF2B5EF4-FFF2-40B4-BE49-F238E27FC236}">
                      <a16:creationId xmlns:a16="http://schemas.microsoft.com/office/drawing/2014/main" id="{93BA4A14-5DF0-4CE6-B107-8AFACF5DDF96}"/>
                    </a:ext>
                  </a:extLst>
                </p:cNvPr>
                <p:cNvCxnSpPr>
                  <a:cxnSpLocks/>
                </p:cNvCxnSpPr>
                <p:nvPr/>
              </p:nvCxnSpPr>
              <p:spPr bwMode="auto">
                <a:xfrm>
                  <a:off x="1593057"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5" name="Straight Connector 144">
                  <a:extLst>
                    <a:ext uri="{FF2B5EF4-FFF2-40B4-BE49-F238E27FC236}">
                      <a16:creationId xmlns:a16="http://schemas.microsoft.com/office/drawing/2014/main" id="{AC9F6AA4-AE60-42E1-9F3B-4AE075AFC38B}"/>
                    </a:ext>
                  </a:extLst>
                </p:cNvPr>
                <p:cNvCxnSpPr>
                  <a:cxnSpLocks/>
                </p:cNvCxnSpPr>
                <p:nvPr/>
              </p:nvCxnSpPr>
              <p:spPr bwMode="auto">
                <a:xfrm>
                  <a:off x="1543051"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id="{5A5AF7DA-5B4F-4C64-AD7B-6C01D6BBB3DF}"/>
                    </a:ext>
                  </a:extLst>
                </p:cNvPr>
                <p:cNvCxnSpPr>
                  <a:cxnSpLocks/>
                </p:cNvCxnSpPr>
                <p:nvPr/>
              </p:nvCxnSpPr>
              <p:spPr bwMode="auto">
                <a:xfrm>
                  <a:off x="1493045"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148" name="Straight Connector 147">
                <a:extLst>
                  <a:ext uri="{FF2B5EF4-FFF2-40B4-BE49-F238E27FC236}">
                    <a16:creationId xmlns:a16="http://schemas.microsoft.com/office/drawing/2014/main" id="{36941214-30C6-4316-9645-0181127F3A43}"/>
                  </a:ext>
                </a:extLst>
              </p:cNvPr>
              <p:cNvCxnSpPr>
                <a:cxnSpLocks/>
                <a:endCxn id="124" idx="3"/>
              </p:cNvCxnSpPr>
              <p:nvPr/>
            </p:nvCxnSpPr>
            <p:spPr bwMode="auto">
              <a:xfrm flipH="1">
                <a:off x="7955508" y="1531937"/>
                <a:ext cx="21932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56" name="Rectangle 155">
              <a:extLst>
                <a:ext uri="{FF2B5EF4-FFF2-40B4-BE49-F238E27FC236}">
                  <a16:creationId xmlns:a16="http://schemas.microsoft.com/office/drawing/2014/main" id="{EC7B7031-19BB-4205-B367-FC390337F0BA}"/>
                </a:ext>
              </a:extLst>
            </p:cNvPr>
            <p:cNvSpPr/>
            <p:nvPr/>
          </p:nvSpPr>
          <p:spPr>
            <a:xfrm>
              <a:off x="7310177" y="1253488"/>
              <a:ext cx="1390311" cy="307777"/>
            </a:xfrm>
            <a:prstGeom prst="rect">
              <a:avLst/>
            </a:prstGeom>
          </p:spPr>
          <p:txBody>
            <a:bodyPr wrap="square">
              <a:spAutoFit/>
            </a:bodyPr>
            <a:lstStyle/>
            <a:p>
              <a:r>
                <a:rPr lang="en-US" sz="1400" dirty="0">
                  <a:solidFill>
                    <a:srgbClr val="000000"/>
                  </a:solidFill>
                  <a:latin typeface="Times New Roman" panose="02020603050405020304" pitchFamily="18" charset="0"/>
                  <a:cs typeface="Times New Roman" panose="02020603050405020304" pitchFamily="18" charset="0"/>
                </a:rPr>
                <a:t>Load (const. Z)</a:t>
              </a:r>
              <a:endParaRPr lang="en-US" sz="1400" dirty="0"/>
            </a:p>
          </p:txBody>
        </p:sp>
      </p:grpSp>
      <p:sp>
        <p:nvSpPr>
          <p:cNvPr id="406" name="Arrow: Down 405">
            <a:extLst>
              <a:ext uri="{FF2B5EF4-FFF2-40B4-BE49-F238E27FC236}">
                <a16:creationId xmlns:a16="http://schemas.microsoft.com/office/drawing/2014/main" id="{6B773792-EE5F-48B7-ADDA-66D3413B94D6}"/>
              </a:ext>
            </a:extLst>
          </p:cNvPr>
          <p:cNvSpPr/>
          <p:nvPr/>
        </p:nvSpPr>
        <p:spPr bwMode="auto">
          <a:xfrm>
            <a:off x="4474856" y="3037861"/>
            <a:ext cx="292963" cy="27070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grpSp>
        <p:nvGrpSpPr>
          <p:cNvPr id="595" name="Group 594">
            <a:extLst>
              <a:ext uri="{FF2B5EF4-FFF2-40B4-BE49-F238E27FC236}">
                <a16:creationId xmlns:a16="http://schemas.microsoft.com/office/drawing/2014/main" id="{220A8EA3-2A50-4E56-8BE9-C6C9B28226C3}"/>
              </a:ext>
            </a:extLst>
          </p:cNvPr>
          <p:cNvGrpSpPr/>
          <p:nvPr/>
        </p:nvGrpSpPr>
        <p:grpSpPr>
          <a:xfrm>
            <a:off x="604835" y="3523916"/>
            <a:ext cx="8358430" cy="2038905"/>
            <a:chOff x="604835" y="3654544"/>
            <a:chExt cx="8358430" cy="2038905"/>
          </a:xfrm>
        </p:grpSpPr>
        <p:sp>
          <p:nvSpPr>
            <p:cNvPr id="412" name="Rectangle 411">
              <a:extLst>
                <a:ext uri="{FF2B5EF4-FFF2-40B4-BE49-F238E27FC236}">
                  <a16:creationId xmlns:a16="http://schemas.microsoft.com/office/drawing/2014/main" id="{670EF999-E954-439F-A2B5-23675D2418EE}"/>
                </a:ext>
              </a:extLst>
            </p:cNvPr>
            <p:cNvSpPr/>
            <p:nvPr/>
          </p:nvSpPr>
          <p:spPr bwMode="auto">
            <a:xfrm>
              <a:off x="6886575" y="3924458"/>
              <a:ext cx="1089026" cy="1599530"/>
            </a:xfrm>
            <a:prstGeom prst="rect">
              <a:avLst/>
            </a:prstGeom>
            <a:solidFill>
              <a:schemeClr val="accent5">
                <a:lumMod val="9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413" name="Rectangle 412">
              <a:extLst>
                <a:ext uri="{FF2B5EF4-FFF2-40B4-BE49-F238E27FC236}">
                  <a16:creationId xmlns:a16="http://schemas.microsoft.com/office/drawing/2014/main" id="{AB59528B-BE5F-490F-A05E-F81D625C2A55}"/>
                </a:ext>
              </a:extLst>
            </p:cNvPr>
            <p:cNvSpPr/>
            <p:nvPr/>
          </p:nvSpPr>
          <p:spPr bwMode="auto">
            <a:xfrm>
              <a:off x="4130676" y="3901598"/>
              <a:ext cx="1093784" cy="1599530"/>
            </a:xfrm>
            <a:prstGeom prst="rect">
              <a:avLst/>
            </a:prstGeom>
            <a:solidFill>
              <a:schemeClr val="accent5">
                <a:lumMod val="9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414" name="Rectangle 413">
              <a:extLst>
                <a:ext uri="{FF2B5EF4-FFF2-40B4-BE49-F238E27FC236}">
                  <a16:creationId xmlns:a16="http://schemas.microsoft.com/office/drawing/2014/main" id="{7C73FA29-FDA7-4669-80D3-70D00B34AD29}"/>
                </a:ext>
              </a:extLst>
            </p:cNvPr>
            <p:cNvSpPr/>
            <p:nvPr/>
          </p:nvSpPr>
          <p:spPr bwMode="auto">
            <a:xfrm>
              <a:off x="1695446" y="3924458"/>
              <a:ext cx="990600" cy="1599530"/>
            </a:xfrm>
            <a:prstGeom prst="rect">
              <a:avLst/>
            </a:prstGeom>
            <a:solidFill>
              <a:schemeClr val="accent5">
                <a:lumMod val="9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415" name="Oval 414">
              <a:extLst>
                <a:ext uri="{FF2B5EF4-FFF2-40B4-BE49-F238E27FC236}">
                  <a16:creationId xmlns:a16="http://schemas.microsoft.com/office/drawing/2014/main" id="{4212CB38-4897-46AE-9B38-A0B1005FAEE0}"/>
                </a:ext>
              </a:extLst>
            </p:cNvPr>
            <p:cNvSpPr/>
            <p:nvPr/>
          </p:nvSpPr>
          <p:spPr bwMode="auto">
            <a:xfrm>
              <a:off x="2040966" y="4212273"/>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416" name="Rectangle 415">
              <a:extLst>
                <a:ext uri="{FF2B5EF4-FFF2-40B4-BE49-F238E27FC236}">
                  <a16:creationId xmlns:a16="http://schemas.microsoft.com/office/drawing/2014/main" id="{6966A583-1F6B-4AF1-B090-66DCAACC1827}"/>
                </a:ext>
              </a:extLst>
            </p:cNvPr>
            <p:cNvSpPr/>
            <p:nvPr/>
          </p:nvSpPr>
          <p:spPr>
            <a:xfrm>
              <a:off x="896231" y="3711694"/>
              <a:ext cx="697627"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Vsource</a:t>
              </a:r>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417" name="Rectangle 416">
              <a:extLst>
                <a:ext uri="{FF2B5EF4-FFF2-40B4-BE49-F238E27FC236}">
                  <a16:creationId xmlns:a16="http://schemas.microsoft.com/office/drawing/2014/main" id="{68804ADD-DDF0-48C9-BA5F-3C7DCCA40399}"/>
                </a:ext>
              </a:extLst>
            </p:cNvPr>
            <p:cNvSpPr/>
            <p:nvPr/>
          </p:nvSpPr>
          <p:spPr>
            <a:xfrm>
              <a:off x="1844599" y="3654544"/>
              <a:ext cx="556563"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Bus k</a:t>
              </a:r>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418" name="Rectangle 417">
              <a:extLst>
                <a:ext uri="{FF2B5EF4-FFF2-40B4-BE49-F238E27FC236}">
                  <a16:creationId xmlns:a16="http://schemas.microsoft.com/office/drawing/2014/main" id="{609A2CE6-B286-430C-AAEB-3653443C5303}"/>
                </a:ext>
              </a:extLst>
            </p:cNvPr>
            <p:cNvSpPr/>
            <p:nvPr/>
          </p:nvSpPr>
          <p:spPr>
            <a:xfrm>
              <a:off x="3150482" y="3695819"/>
              <a:ext cx="583814"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Line 1</a:t>
              </a:r>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p:cxnSp>
          <p:nvCxnSpPr>
            <p:cNvPr id="419" name="Straight Arrow Connector 418">
              <a:extLst>
                <a:ext uri="{FF2B5EF4-FFF2-40B4-BE49-F238E27FC236}">
                  <a16:creationId xmlns:a16="http://schemas.microsoft.com/office/drawing/2014/main" id="{919FA207-D6BA-44D4-AA27-C257AC10B626}"/>
                </a:ext>
              </a:extLst>
            </p:cNvPr>
            <p:cNvCxnSpPr>
              <a:cxnSpLocks/>
            </p:cNvCxnSpPr>
            <p:nvPr/>
          </p:nvCxnSpPr>
          <p:spPr bwMode="auto">
            <a:xfrm>
              <a:off x="2072162" y="40185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420" name="TextBox 419">
                  <a:extLst>
                    <a:ext uri="{FF2B5EF4-FFF2-40B4-BE49-F238E27FC236}">
                      <a16:creationId xmlns:a16="http://schemas.microsoft.com/office/drawing/2014/main" id="{69E3489E-8EBF-47AE-A822-D57C6820B99F}"/>
                    </a:ext>
                  </a:extLst>
                </p:cNvPr>
                <p:cNvSpPr txBox="1"/>
                <p:nvPr/>
              </p:nvSpPr>
              <p:spPr>
                <a:xfrm>
                  <a:off x="1977706" y="4254500"/>
                  <a:ext cx="250453"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20" name="TextBox 419">
                  <a:extLst>
                    <a:ext uri="{FF2B5EF4-FFF2-40B4-BE49-F238E27FC236}">
                      <a16:creationId xmlns:a16="http://schemas.microsoft.com/office/drawing/2014/main" id="{69E3489E-8EBF-47AE-A822-D57C6820B99F}"/>
                    </a:ext>
                  </a:extLst>
                </p:cNvPr>
                <p:cNvSpPr txBox="1">
                  <a:spLocks noRot="1" noChangeAspect="1" noMove="1" noResize="1" noEditPoints="1" noAdjustHandles="1" noChangeArrowheads="1" noChangeShapeType="1" noTextEdit="1"/>
                </p:cNvSpPr>
                <p:nvPr/>
              </p:nvSpPr>
              <p:spPr>
                <a:xfrm>
                  <a:off x="1977706" y="4254500"/>
                  <a:ext cx="250453" cy="184666"/>
                </a:xfrm>
                <a:prstGeom prst="rect">
                  <a:avLst/>
                </a:prstGeom>
                <a:blipFill>
                  <a:blip r:embed="rId3"/>
                  <a:stretch>
                    <a:fillRect l="-14286" r="-476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1" name="TextBox 420">
                  <a:extLst>
                    <a:ext uri="{FF2B5EF4-FFF2-40B4-BE49-F238E27FC236}">
                      <a16:creationId xmlns:a16="http://schemas.microsoft.com/office/drawing/2014/main" id="{CCEF4F81-7AF2-4938-AA98-DD7ED91BD7DE}"/>
                    </a:ext>
                  </a:extLst>
                </p:cNvPr>
                <p:cNvSpPr txBox="1"/>
                <p:nvPr/>
              </p:nvSpPr>
              <p:spPr>
                <a:xfrm>
                  <a:off x="2126139" y="3971132"/>
                  <a:ext cx="223394" cy="19960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Sup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up>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𝑖𝑛</m:t>
                            </m:r>
                          </m:sup>
                        </m:sSubSup>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21" name="TextBox 420">
                  <a:extLst>
                    <a:ext uri="{FF2B5EF4-FFF2-40B4-BE49-F238E27FC236}">
                      <a16:creationId xmlns:a16="http://schemas.microsoft.com/office/drawing/2014/main" id="{CCEF4F81-7AF2-4938-AA98-DD7ED91BD7DE}"/>
                    </a:ext>
                  </a:extLst>
                </p:cNvPr>
                <p:cNvSpPr txBox="1">
                  <a:spLocks noRot="1" noChangeAspect="1" noMove="1" noResize="1" noEditPoints="1" noAdjustHandles="1" noChangeArrowheads="1" noChangeShapeType="1" noTextEdit="1"/>
                </p:cNvSpPr>
                <p:nvPr/>
              </p:nvSpPr>
              <p:spPr>
                <a:xfrm>
                  <a:off x="2126139" y="3971132"/>
                  <a:ext cx="223394" cy="199606"/>
                </a:xfrm>
                <a:prstGeom prst="rect">
                  <a:avLst/>
                </a:prstGeom>
                <a:blipFill>
                  <a:blip r:embed="rId4"/>
                  <a:stretch>
                    <a:fillRect l="-16667" r="-5556" b="-18182"/>
                  </a:stretch>
                </a:blipFill>
              </p:spPr>
              <p:txBody>
                <a:bodyPr/>
                <a:lstStyle/>
                <a:p>
                  <a:r>
                    <a:rPr lang="en-US">
                      <a:noFill/>
                    </a:rPr>
                    <a:t> </a:t>
                  </a:r>
                </a:p>
              </p:txBody>
            </p:sp>
          </mc:Fallback>
        </mc:AlternateContent>
        <p:sp>
          <p:nvSpPr>
            <p:cNvPr id="422" name="Oval 421">
              <a:extLst>
                <a:ext uri="{FF2B5EF4-FFF2-40B4-BE49-F238E27FC236}">
                  <a16:creationId xmlns:a16="http://schemas.microsoft.com/office/drawing/2014/main" id="{00E130F7-F1DD-4FAB-A31B-7AA69658FE34}"/>
                </a:ext>
              </a:extLst>
            </p:cNvPr>
            <p:cNvSpPr/>
            <p:nvPr/>
          </p:nvSpPr>
          <p:spPr bwMode="auto">
            <a:xfrm>
              <a:off x="2024297" y="4738529"/>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423" name="Straight Arrow Connector 422">
              <a:extLst>
                <a:ext uri="{FF2B5EF4-FFF2-40B4-BE49-F238E27FC236}">
                  <a16:creationId xmlns:a16="http://schemas.microsoft.com/office/drawing/2014/main" id="{F9EC5A1F-E742-40AA-999C-74B9CF76FDBB}"/>
                </a:ext>
              </a:extLst>
            </p:cNvPr>
            <p:cNvCxnSpPr>
              <a:cxnSpLocks/>
            </p:cNvCxnSpPr>
            <p:nvPr/>
          </p:nvCxnSpPr>
          <p:spPr bwMode="auto">
            <a:xfrm>
              <a:off x="2055493" y="4544854"/>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424" name="TextBox 423">
                  <a:extLst>
                    <a:ext uri="{FF2B5EF4-FFF2-40B4-BE49-F238E27FC236}">
                      <a16:creationId xmlns:a16="http://schemas.microsoft.com/office/drawing/2014/main" id="{D62FE038-8994-472C-9A40-DE643C1C5B05}"/>
                    </a:ext>
                  </a:extLst>
                </p:cNvPr>
                <p:cNvSpPr txBox="1"/>
                <p:nvPr/>
              </p:nvSpPr>
              <p:spPr>
                <a:xfrm>
                  <a:off x="1944367" y="4778375"/>
                  <a:ext cx="250453"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24" name="TextBox 423">
                  <a:extLst>
                    <a:ext uri="{FF2B5EF4-FFF2-40B4-BE49-F238E27FC236}">
                      <a16:creationId xmlns:a16="http://schemas.microsoft.com/office/drawing/2014/main" id="{D62FE038-8994-472C-9A40-DE643C1C5B05}"/>
                    </a:ext>
                  </a:extLst>
                </p:cNvPr>
                <p:cNvSpPr txBox="1">
                  <a:spLocks noRot="1" noChangeAspect="1" noMove="1" noResize="1" noEditPoints="1" noAdjustHandles="1" noChangeArrowheads="1" noChangeShapeType="1" noTextEdit="1"/>
                </p:cNvSpPr>
                <p:nvPr/>
              </p:nvSpPr>
              <p:spPr>
                <a:xfrm>
                  <a:off x="1944367" y="4778375"/>
                  <a:ext cx="250453" cy="184666"/>
                </a:xfrm>
                <a:prstGeom prst="rect">
                  <a:avLst/>
                </a:prstGeom>
                <a:blipFill>
                  <a:blip r:embed="rId5"/>
                  <a:stretch>
                    <a:fillRect l="-14634" r="-4878" b="-13333"/>
                  </a:stretch>
                </a:blipFill>
              </p:spPr>
              <p:txBody>
                <a:bodyPr/>
                <a:lstStyle/>
                <a:p>
                  <a:r>
                    <a:rPr lang="en-US">
                      <a:noFill/>
                    </a:rPr>
                    <a:t> </a:t>
                  </a:r>
                </a:p>
              </p:txBody>
            </p:sp>
          </mc:Fallback>
        </mc:AlternateContent>
        <p:sp>
          <p:nvSpPr>
            <p:cNvPr id="425" name="Oval 424">
              <a:extLst>
                <a:ext uri="{FF2B5EF4-FFF2-40B4-BE49-F238E27FC236}">
                  <a16:creationId xmlns:a16="http://schemas.microsoft.com/office/drawing/2014/main" id="{3154B7C2-6E98-426E-BAFE-8C7025A16626}"/>
                </a:ext>
              </a:extLst>
            </p:cNvPr>
            <p:cNvSpPr/>
            <p:nvPr/>
          </p:nvSpPr>
          <p:spPr bwMode="auto">
            <a:xfrm>
              <a:off x="2031441" y="5262404"/>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426" name="Straight Arrow Connector 425">
              <a:extLst>
                <a:ext uri="{FF2B5EF4-FFF2-40B4-BE49-F238E27FC236}">
                  <a16:creationId xmlns:a16="http://schemas.microsoft.com/office/drawing/2014/main" id="{65B22850-8741-4C15-9CAB-DA52167C0854}"/>
                </a:ext>
              </a:extLst>
            </p:cNvPr>
            <p:cNvCxnSpPr>
              <a:cxnSpLocks/>
            </p:cNvCxnSpPr>
            <p:nvPr/>
          </p:nvCxnSpPr>
          <p:spPr bwMode="auto">
            <a:xfrm>
              <a:off x="2062637" y="5068729"/>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427" name="TextBox 426">
                  <a:extLst>
                    <a:ext uri="{FF2B5EF4-FFF2-40B4-BE49-F238E27FC236}">
                      <a16:creationId xmlns:a16="http://schemas.microsoft.com/office/drawing/2014/main" id="{16E657B2-B66D-4F1A-90F8-31D61F3028B3}"/>
                    </a:ext>
                  </a:extLst>
                </p:cNvPr>
                <p:cNvSpPr txBox="1"/>
                <p:nvPr/>
              </p:nvSpPr>
              <p:spPr>
                <a:xfrm>
                  <a:off x="1956273" y="5309395"/>
                  <a:ext cx="250453"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27" name="TextBox 426">
                  <a:extLst>
                    <a:ext uri="{FF2B5EF4-FFF2-40B4-BE49-F238E27FC236}">
                      <a16:creationId xmlns:a16="http://schemas.microsoft.com/office/drawing/2014/main" id="{16E657B2-B66D-4F1A-90F8-31D61F3028B3}"/>
                    </a:ext>
                  </a:extLst>
                </p:cNvPr>
                <p:cNvSpPr txBox="1">
                  <a:spLocks noRot="1" noChangeAspect="1" noMove="1" noResize="1" noEditPoints="1" noAdjustHandles="1" noChangeArrowheads="1" noChangeShapeType="1" noTextEdit="1"/>
                </p:cNvSpPr>
                <p:nvPr/>
              </p:nvSpPr>
              <p:spPr>
                <a:xfrm>
                  <a:off x="1956273" y="5309395"/>
                  <a:ext cx="250453" cy="184666"/>
                </a:xfrm>
                <a:prstGeom prst="rect">
                  <a:avLst/>
                </a:prstGeom>
                <a:blipFill>
                  <a:blip r:embed="rId6"/>
                  <a:stretch>
                    <a:fillRect l="-14634" r="-4878" b="-13333"/>
                  </a:stretch>
                </a:blipFill>
              </p:spPr>
              <p:txBody>
                <a:bodyPr/>
                <a:lstStyle/>
                <a:p>
                  <a:r>
                    <a:rPr lang="en-US">
                      <a:noFill/>
                    </a:rPr>
                    <a:t> </a:t>
                  </a:r>
                </a:p>
              </p:txBody>
            </p:sp>
          </mc:Fallback>
        </mc:AlternateContent>
        <p:cxnSp>
          <p:nvCxnSpPr>
            <p:cNvPr id="428" name="Straight Connector 427">
              <a:extLst>
                <a:ext uri="{FF2B5EF4-FFF2-40B4-BE49-F238E27FC236}">
                  <a16:creationId xmlns:a16="http://schemas.microsoft.com/office/drawing/2014/main" id="{F66B916D-19DB-449D-82E0-6E8D33D1894D}"/>
                </a:ext>
              </a:extLst>
            </p:cNvPr>
            <p:cNvCxnSpPr>
              <a:cxnSpLocks/>
            </p:cNvCxnSpPr>
            <p:nvPr/>
          </p:nvCxnSpPr>
          <p:spPr bwMode="auto">
            <a:xfrm>
              <a:off x="2105274" y="4245607"/>
              <a:ext cx="63919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429" name="TextBox 428">
                  <a:extLst>
                    <a:ext uri="{FF2B5EF4-FFF2-40B4-BE49-F238E27FC236}">
                      <a16:creationId xmlns:a16="http://schemas.microsoft.com/office/drawing/2014/main" id="{144699F4-0E18-44CA-8DA0-D32F2D1D7835}"/>
                    </a:ext>
                  </a:extLst>
                </p:cNvPr>
                <p:cNvSpPr txBox="1"/>
                <p:nvPr/>
              </p:nvSpPr>
              <p:spPr>
                <a:xfrm>
                  <a:off x="1115692" y="3966368"/>
                  <a:ext cx="244682"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29" name="TextBox 428">
                  <a:extLst>
                    <a:ext uri="{FF2B5EF4-FFF2-40B4-BE49-F238E27FC236}">
                      <a16:creationId xmlns:a16="http://schemas.microsoft.com/office/drawing/2014/main" id="{144699F4-0E18-44CA-8DA0-D32F2D1D7835}"/>
                    </a:ext>
                  </a:extLst>
                </p:cNvPr>
                <p:cNvSpPr txBox="1">
                  <a:spLocks noRot="1" noChangeAspect="1" noMove="1" noResize="1" noEditPoints="1" noAdjustHandles="1" noChangeArrowheads="1" noChangeShapeType="1" noTextEdit="1"/>
                </p:cNvSpPr>
                <p:nvPr/>
              </p:nvSpPr>
              <p:spPr>
                <a:xfrm>
                  <a:off x="1115692" y="3966368"/>
                  <a:ext cx="244682" cy="184666"/>
                </a:xfrm>
                <a:prstGeom prst="rect">
                  <a:avLst/>
                </a:prstGeom>
                <a:blipFill>
                  <a:blip r:embed="rId7"/>
                  <a:stretch>
                    <a:fillRect l="-7500" r="-5000"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0" name="TextBox 429">
                  <a:extLst>
                    <a:ext uri="{FF2B5EF4-FFF2-40B4-BE49-F238E27FC236}">
                      <a16:creationId xmlns:a16="http://schemas.microsoft.com/office/drawing/2014/main" id="{48FA7703-8618-4481-B4DB-D6A0DE7B6EC6}"/>
                    </a:ext>
                  </a:extLst>
                </p:cNvPr>
                <p:cNvSpPr txBox="1"/>
                <p:nvPr/>
              </p:nvSpPr>
              <p:spPr>
                <a:xfrm>
                  <a:off x="1149030" y="4490243"/>
                  <a:ext cx="244682"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30" name="TextBox 429">
                  <a:extLst>
                    <a:ext uri="{FF2B5EF4-FFF2-40B4-BE49-F238E27FC236}">
                      <a16:creationId xmlns:a16="http://schemas.microsoft.com/office/drawing/2014/main" id="{48FA7703-8618-4481-B4DB-D6A0DE7B6EC6}"/>
                    </a:ext>
                  </a:extLst>
                </p:cNvPr>
                <p:cNvSpPr txBox="1">
                  <a:spLocks noRot="1" noChangeAspect="1" noMove="1" noResize="1" noEditPoints="1" noAdjustHandles="1" noChangeArrowheads="1" noChangeShapeType="1" noTextEdit="1"/>
                </p:cNvSpPr>
                <p:nvPr/>
              </p:nvSpPr>
              <p:spPr>
                <a:xfrm>
                  <a:off x="1149030" y="4490243"/>
                  <a:ext cx="244682" cy="184666"/>
                </a:xfrm>
                <a:prstGeom prst="rect">
                  <a:avLst/>
                </a:prstGeom>
                <a:blipFill>
                  <a:blip r:embed="rId8"/>
                  <a:stretch>
                    <a:fillRect l="-7317" r="-2439"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1" name="TextBox 430">
                  <a:extLst>
                    <a:ext uri="{FF2B5EF4-FFF2-40B4-BE49-F238E27FC236}">
                      <a16:creationId xmlns:a16="http://schemas.microsoft.com/office/drawing/2014/main" id="{FAFB4178-B299-4D9B-AF87-F6755D65F97B}"/>
                    </a:ext>
                  </a:extLst>
                </p:cNvPr>
                <p:cNvSpPr txBox="1"/>
                <p:nvPr/>
              </p:nvSpPr>
              <p:spPr>
                <a:xfrm>
                  <a:off x="1137122" y="5021263"/>
                  <a:ext cx="244682"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31" name="TextBox 430">
                  <a:extLst>
                    <a:ext uri="{FF2B5EF4-FFF2-40B4-BE49-F238E27FC236}">
                      <a16:creationId xmlns:a16="http://schemas.microsoft.com/office/drawing/2014/main" id="{FAFB4178-B299-4D9B-AF87-F6755D65F97B}"/>
                    </a:ext>
                  </a:extLst>
                </p:cNvPr>
                <p:cNvSpPr txBox="1">
                  <a:spLocks noRot="1" noChangeAspect="1" noMove="1" noResize="1" noEditPoints="1" noAdjustHandles="1" noChangeArrowheads="1" noChangeShapeType="1" noTextEdit="1"/>
                </p:cNvSpPr>
                <p:nvPr/>
              </p:nvSpPr>
              <p:spPr>
                <a:xfrm>
                  <a:off x="1137122" y="5021263"/>
                  <a:ext cx="244682" cy="184666"/>
                </a:xfrm>
                <a:prstGeom prst="rect">
                  <a:avLst/>
                </a:prstGeom>
                <a:blipFill>
                  <a:blip r:embed="rId9"/>
                  <a:stretch>
                    <a:fillRect l="-10000" r="-2500" b="-13333"/>
                  </a:stretch>
                </a:blipFill>
              </p:spPr>
              <p:txBody>
                <a:bodyPr/>
                <a:lstStyle/>
                <a:p>
                  <a:r>
                    <a:rPr lang="en-US">
                      <a:noFill/>
                    </a:rPr>
                    <a:t> </a:t>
                  </a:r>
                </a:p>
              </p:txBody>
            </p:sp>
          </mc:Fallback>
        </mc:AlternateContent>
        <p:cxnSp>
          <p:nvCxnSpPr>
            <p:cNvPr id="432" name="Straight Connector 431">
              <a:extLst>
                <a:ext uri="{FF2B5EF4-FFF2-40B4-BE49-F238E27FC236}">
                  <a16:creationId xmlns:a16="http://schemas.microsoft.com/office/drawing/2014/main" id="{C8AFAF10-6068-4366-81E5-972E4E18C046}"/>
                </a:ext>
              </a:extLst>
            </p:cNvPr>
            <p:cNvCxnSpPr>
              <a:cxnSpLocks/>
            </p:cNvCxnSpPr>
            <p:nvPr/>
          </p:nvCxnSpPr>
          <p:spPr bwMode="auto">
            <a:xfrm>
              <a:off x="2089399" y="4772657"/>
              <a:ext cx="65506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3" name="Straight Connector 432">
              <a:extLst>
                <a:ext uri="{FF2B5EF4-FFF2-40B4-BE49-F238E27FC236}">
                  <a16:creationId xmlns:a16="http://schemas.microsoft.com/office/drawing/2014/main" id="{8E81090F-3197-48B6-B2D4-3530A264E50D}"/>
                </a:ext>
              </a:extLst>
            </p:cNvPr>
            <p:cNvCxnSpPr>
              <a:cxnSpLocks/>
            </p:cNvCxnSpPr>
            <p:nvPr/>
          </p:nvCxnSpPr>
          <p:spPr bwMode="auto">
            <a:xfrm>
              <a:off x="2098924" y="5299707"/>
              <a:ext cx="63919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34" name="Rectangle 433">
              <a:extLst>
                <a:ext uri="{FF2B5EF4-FFF2-40B4-BE49-F238E27FC236}">
                  <a16:creationId xmlns:a16="http://schemas.microsoft.com/office/drawing/2014/main" id="{C78DCB02-81DF-4058-94C4-C72BC2F108E7}"/>
                </a:ext>
              </a:extLst>
            </p:cNvPr>
            <p:cNvSpPr/>
            <p:nvPr/>
          </p:nvSpPr>
          <p:spPr bwMode="auto">
            <a:xfrm flipH="1">
              <a:off x="2741291" y="4716219"/>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435" name="Rectangle 434">
              <a:extLst>
                <a:ext uri="{FF2B5EF4-FFF2-40B4-BE49-F238E27FC236}">
                  <a16:creationId xmlns:a16="http://schemas.microsoft.com/office/drawing/2014/main" id="{D2B35DED-43D7-4B6F-A3DA-97B311EE0750}"/>
                </a:ext>
              </a:extLst>
            </p:cNvPr>
            <p:cNvSpPr/>
            <p:nvPr/>
          </p:nvSpPr>
          <p:spPr bwMode="auto">
            <a:xfrm flipH="1">
              <a:off x="2741291" y="5240098"/>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436" name="Rectangle 435">
              <a:extLst>
                <a:ext uri="{FF2B5EF4-FFF2-40B4-BE49-F238E27FC236}">
                  <a16:creationId xmlns:a16="http://schemas.microsoft.com/office/drawing/2014/main" id="{B80D8302-68EA-47EC-8E77-F2AB3FCCDADF}"/>
                </a:ext>
              </a:extLst>
            </p:cNvPr>
            <p:cNvSpPr/>
            <p:nvPr/>
          </p:nvSpPr>
          <p:spPr bwMode="auto">
            <a:xfrm flipH="1">
              <a:off x="2741291" y="4192341"/>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437" name="Straight Connector 436">
              <a:extLst>
                <a:ext uri="{FF2B5EF4-FFF2-40B4-BE49-F238E27FC236}">
                  <a16:creationId xmlns:a16="http://schemas.microsoft.com/office/drawing/2014/main" id="{A8BE06C3-47D7-46C2-9E5E-2FCB14E04C1F}"/>
                </a:ext>
              </a:extLst>
            </p:cNvPr>
            <p:cNvCxnSpPr>
              <a:cxnSpLocks/>
            </p:cNvCxnSpPr>
            <p:nvPr/>
          </p:nvCxnSpPr>
          <p:spPr bwMode="auto">
            <a:xfrm>
              <a:off x="3018093" y="4248782"/>
              <a:ext cx="154803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8" name="Straight Connector 437">
              <a:extLst>
                <a:ext uri="{FF2B5EF4-FFF2-40B4-BE49-F238E27FC236}">
                  <a16:creationId xmlns:a16="http://schemas.microsoft.com/office/drawing/2014/main" id="{7F63BDED-1FD6-47F9-8D1A-CF7269501FA9}"/>
                </a:ext>
              </a:extLst>
            </p:cNvPr>
            <p:cNvCxnSpPr>
              <a:cxnSpLocks/>
            </p:cNvCxnSpPr>
            <p:nvPr/>
          </p:nvCxnSpPr>
          <p:spPr bwMode="auto">
            <a:xfrm>
              <a:off x="3014912" y="4775832"/>
              <a:ext cx="153215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9" name="Straight Connector 438">
              <a:extLst>
                <a:ext uri="{FF2B5EF4-FFF2-40B4-BE49-F238E27FC236}">
                  <a16:creationId xmlns:a16="http://schemas.microsoft.com/office/drawing/2014/main" id="{F22909A7-6C1B-41E4-9179-083EED5C99F5}"/>
                </a:ext>
              </a:extLst>
            </p:cNvPr>
            <p:cNvCxnSpPr>
              <a:cxnSpLocks/>
            </p:cNvCxnSpPr>
            <p:nvPr/>
          </p:nvCxnSpPr>
          <p:spPr bwMode="auto">
            <a:xfrm>
              <a:off x="3019674" y="5299707"/>
              <a:ext cx="153454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440" name="TextBox 439">
                  <a:extLst>
                    <a:ext uri="{FF2B5EF4-FFF2-40B4-BE49-F238E27FC236}">
                      <a16:creationId xmlns:a16="http://schemas.microsoft.com/office/drawing/2014/main" id="{4C31BA62-6C71-44E8-B3E7-8580276F752B}"/>
                    </a:ext>
                  </a:extLst>
                </p:cNvPr>
                <p:cNvSpPr txBox="1"/>
                <p:nvPr/>
              </p:nvSpPr>
              <p:spPr>
                <a:xfrm>
                  <a:off x="2734944" y="3969543"/>
                  <a:ext cx="362407"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𝑘𝑚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40" name="TextBox 439">
                  <a:extLst>
                    <a:ext uri="{FF2B5EF4-FFF2-40B4-BE49-F238E27FC236}">
                      <a16:creationId xmlns:a16="http://schemas.microsoft.com/office/drawing/2014/main" id="{4C31BA62-6C71-44E8-B3E7-8580276F752B}"/>
                    </a:ext>
                  </a:extLst>
                </p:cNvPr>
                <p:cNvSpPr txBox="1">
                  <a:spLocks noRot="1" noChangeAspect="1" noMove="1" noResize="1" noEditPoints="1" noAdjustHandles="1" noChangeArrowheads="1" noChangeShapeType="1" noTextEdit="1"/>
                </p:cNvSpPr>
                <p:nvPr/>
              </p:nvSpPr>
              <p:spPr>
                <a:xfrm>
                  <a:off x="2734944" y="3969543"/>
                  <a:ext cx="362407" cy="184666"/>
                </a:xfrm>
                <a:prstGeom prst="rect">
                  <a:avLst/>
                </a:prstGeom>
                <a:blipFill>
                  <a:blip r:embed="rId10"/>
                  <a:stretch>
                    <a:fillRect l="-5085"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1" name="TextBox 440">
                  <a:extLst>
                    <a:ext uri="{FF2B5EF4-FFF2-40B4-BE49-F238E27FC236}">
                      <a16:creationId xmlns:a16="http://schemas.microsoft.com/office/drawing/2014/main" id="{B8B18327-DF98-4744-AE4C-DE24125D2E2C}"/>
                    </a:ext>
                  </a:extLst>
                </p:cNvPr>
                <p:cNvSpPr txBox="1"/>
                <p:nvPr/>
              </p:nvSpPr>
              <p:spPr>
                <a:xfrm>
                  <a:off x="2701605" y="4493418"/>
                  <a:ext cx="362407"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𝑘𝑚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41" name="TextBox 440">
                  <a:extLst>
                    <a:ext uri="{FF2B5EF4-FFF2-40B4-BE49-F238E27FC236}">
                      <a16:creationId xmlns:a16="http://schemas.microsoft.com/office/drawing/2014/main" id="{B8B18327-DF98-4744-AE4C-DE24125D2E2C}"/>
                    </a:ext>
                  </a:extLst>
                </p:cNvPr>
                <p:cNvSpPr txBox="1">
                  <a:spLocks noRot="1" noChangeAspect="1" noMove="1" noResize="1" noEditPoints="1" noAdjustHandles="1" noChangeArrowheads="1" noChangeShapeType="1" noTextEdit="1"/>
                </p:cNvSpPr>
                <p:nvPr/>
              </p:nvSpPr>
              <p:spPr>
                <a:xfrm>
                  <a:off x="2701605" y="4493418"/>
                  <a:ext cx="362407" cy="184666"/>
                </a:xfrm>
                <a:prstGeom prst="rect">
                  <a:avLst/>
                </a:prstGeom>
                <a:blipFill>
                  <a:blip r:embed="rId11"/>
                  <a:stretch>
                    <a:fillRect l="-3333"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2" name="TextBox 441">
                  <a:extLst>
                    <a:ext uri="{FF2B5EF4-FFF2-40B4-BE49-F238E27FC236}">
                      <a16:creationId xmlns:a16="http://schemas.microsoft.com/office/drawing/2014/main" id="{5CD80B5E-9CE6-4D33-BFBF-87DC004D10CE}"/>
                    </a:ext>
                  </a:extLst>
                </p:cNvPr>
                <p:cNvSpPr txBox="1"/>
                <p:nvPr/>
              </p:nvSpPr>
              <p:spPr>
                <a:xfrm>
                  <a:off x="2713511" y="5024438"/>
                  <a:ext cx="362407"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𝑘𝑚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42" name="TextBox 441">
                  <a:extLst>
                    <a:ext uri="{FF2B5EF4-FFF2-40B4-BE49-F238E27FC236}">
                      <a16:creationId xmlns:a16="http://schemas.microsoft.com/office/drawing/2014/main" id="{5CD80B5E-9CE6-4D33-BFBF-87DC004D10CE}"/>
                    </a:ext>
                  </a:extLst>
                </p:cNvPr>
                <p:cNvSpPr txBox="1">
                  <a:spLocks noRot="1" noChangeAspect="1" noMove="1" noResize="1" noEditPoints="1" noAdjustHandles="1" noChangeArrowheads="1" noChangeShapeType="1" noTextEdit="1"/>
                </p:cNvSpPr>
                <p:nvPr/>
              </p:nvSpPr>
              <p:spPr>
                <a:xfrm>
                  <a:off x="2713511" y="5024438"/>
                  <a:ext cx="362407" cy="184666"/>
                </a:xfrm>
                <a:prstGeom prst="rect">
                  <a:avLst/>
                </a:prstGeom>
                <a:blipFill>
                  <a:blip r:embed="rId12"/>
                  <a:stretch>
                    <a:fillRect l="-3333" b="-12903"/>
                  </a:stretch>
                </a:blipFill>
              </p:spPr>
              <p:txBody>
                <a:bodyPr/>
                <a:lstStyle/>
                <a:p>
                  <a:r>
                    <a:rPr lang="en-US">
                      <a:noFill/>
                    </a:rPr>
                    <a:t> </a:t>
                  </a:r>
                </a:p>
              </p:txBody>
            </p:sp>
          </mc:Fallback>
        </mc:AlternateContent>
        <p:sp>
          <p:nvSpPr>
            <p:cNvPr id="443" name="Right Brace 442">
              <a:extLst>
                <a:ext uri="{FF2B5EF4-FFF2-40B4-BE49-F238E27FC236}">
                  <a16:creationId xmlns:a16="http://schemas.microsoft.com/office/drawing/2014/main" id="{7531C037-DECD-4726-8A1A-0FF9605E5AE1}"/>
                </a:ext>
              </a:extLst>
            </p:cNvPr>
            <p:cNvSpPr/>
            <p:nvPr/>
          </p:nvSpPr>
          <p:spPr bwMode="auto">
            <a:xfrm>
              <a:off x="3085777" y="4261485"/>
              <a:ext cx="92869" cy="495299"/>
            </a:xfrm>
            <a:prstGeom prst="rightBrace">
              <a:avLst>
                <a:gd name="adj1" fmla="val 30180"/>
                <a:gd name="adj2" fmla="val 50000"/>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mc:AlternateContent xmlns:mc="http://schemas.openxmlformats.org/markup-compatibility/2006" xmlns:a14="http://schemas.microsoft.com/office/drawing/2010/main">
          <mc:Choice Requires="a14">
            <p:sp>
              <p:nvSpPr>
                <p:cNvPr id="444" name="TextBox 443">
                  <a:extLst>
                    <a:ext uri="{FF2B5EF4-FFF2-40B4-BE49-F238E27FC236}">
                      <a16:creationId xmlns:a16="http://schemas.microsoft.com/office/drawing/2014/main" id="{CE6BC817-9823-4774-85C6-DDF5AF3F7217}"/>
                    </a:ext>
                  </a:extLst>
                </p:cNvPr>
                <p:cNvSpPr txBox="1"/>
                <p:nvPr/>
              </p:nvSpPr>
              <p:spPr>
                <a:xfrm>
                  <a:off x="3200081" y="4391024"/>
                  <a:ext cx="428131"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𝑘𝑚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12</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44" name="TextBox 443">
                  <a:extLst>
                    <a:ext uri="{FF2B5EF4-FFF2-40B4-BE49-F238E27FC236}">
                      <a16:creationId xmlns:a16="http://schemas.microsoft.com/office/drawing/2014/main" id="{CE6BC817-9823-4774-85C6-DDF5AF3F7217}"/>
                    </a:ext>
                  </a:extLst>
                </p:cNvPr>
                <p:cNvSpPr txBox="1">
                  <a:spLocks noRot="1" noChangeAspect="1" noMove="1" noResize="1" noEditPoints="1" noAdjustHandles="1" noChangeArrowheads="1" noChangeShapeType="1" noTextEdit="1"/>
                </p:cNvSpPr>
                <p:nvPr/>
              </p:nvSpPr>
              <p:spPr>
                <a:xfrm>
                  <a:off x="3200081" y="4391024"/>
                  <a:ext cx="428131" cy="184666"/>
                </a:xfrm>
                <a:prstGeom prst="rect">
                  <a:avLst/>
                </a:prstGeom>
                <a:blipFill>
                  <a:blip r:embed="rId13"/>
                  <a:stretch>
                    <a:fillRect l="-4286" b="-12903"/>
                  </a:stretch>
                </a:blipFill>
              </p:spPr>
              <p:txBody>
                <a:bodyPr/>
                <a:lstStyle/>
                <a:p>
                  <a:r>
                    <a:rPr lang="en-US">
                      <a:noFill/>
                    </a:rPr>
                    <a:t> </a:t>
                  </a:r>
                </a:p>
              </p:txBody>
            </p:sp>
          </mc:Fallback>
        </mc:AlternateContent>
        <p:sp>
          <p:nvSpPr>
            <p:cNvPr id="445" name="Right Brace 444">
              <a:extLst>
                <a:ext uri="{FF2B5EF4-FFF2-40B4-BE49-F238E27FC236}">
                  <a16:creationId xmlns:a16="http://schemas.microsoft.com/office/drawing/2014/main" id="{733F0859-2FAC-458F-B015-32F0692970FF}"/>
                </a:ext>
              </a:extLst>
            </p:cNvPr>
            <p:cNvSpPr/>
            <p:nvPr/>
          </p:nvSpPr>
          <p:spPr bwMode="auto">
            <a:xfrm>
              <a:off x="3088159" y="4787741"/>
              <a:ext cx="92869" cy="495299"/>
            </a:xfrm>
            <a:prstGeom prst="rightBrace">
              <a:avLst>
                <a:gd name="adj1" fmla="val 30180"/>
                <a:gd name="adj2" fmla="val 50000"/>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mc:AlternateContent xmlns:mc="http://schemas.openxmlformats.org/markup-compatibility/2006" xmlns:a14="http://schemas.microsoft.com/office/drawing/2010/main">
          <mc:Choice Requires="a14">
            <p:sp>
              <p:nvSpPr>
                <p:cNvPr id="446" name="TextBox 445">
                  <a:extLst>
                    <a:ext uri="{FF2B5EF4-FFF2-40B4-BE49-F238E27FC236}">
                      <a16:creationId xmlns:a16="http://schemas.microsoft.com/office/drawing/2014/main" id="{DD8E1493-EF45-406F-BF92-8684243DA926}"/>
                    </a:ext>
                  </a:extLst>
                </p:cNvPr>
                <p:cNvSpPr txBox="1"/>
                <p:nvPr/>
              </p:nvSpPr>
              <p:spPr>
                <a:xfrm>
                  <a:off x="3202463" y="4917280"/>
                  <a:ext cx="428131"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𝑘𝑚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23</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46" name="TextBox 445">
                  <a:extLst>
                    <a:ext uri="{FF2B5EF4-FFF2-40B4-BE49-F238E27FC236}">
                      <a16:creationId xmlns:a16="http://schemas.microsoft.com/office/drawing/2014/main" id="{DD8E1493-EF45-406F-BF92-8684243DA926}"/>
                    </a:ext>
                  </a:extLst>
                </p:cNvPr>
                <p:cNvSpPr txBox="1">
                  <a:spLocks noRot="1" noChangeAspect="1" noMove="1" noResize="1" noEditPoints="1" noAdjustHandles="1" noChangeArrowheads="1" noChangeShapeType="1" noTextEdit="1"/>
                </p:cNvSpPr>
                <p:nvPr/>
              </p:nvSpPr>
              <p:spPr>
                <a:xfrm>
                  <a:off x="3202463" y="4917280"/>
                  <a:ext cx="428131" cy="184666"/>
                </a:xfrm>
                <a:prstGeom prst="rect">
                  <a:avLst/>
                </a:prstGeom>
                <a:blipFill>
                  <a:blip r:embed="rId14"/>
                  <a:stretch>
                    <a:fillRect l="-2817" b="-13333"/>
                  </a:stretch>
                </a:blipFill>
              </p:spPr>
              <p:txBody>
                <a:bodyPr/>
                <a:lstStyle/>
                <a:p>
                  <a:r>
                    <a:rPr lang="en-US">
                      <a:noFill/>
                    </a:rPr>
                    <a:t> </a:t>
                  </a:r>
                </a:p>
              </p:txBody>
            </p:sp>
          </mc:Fallback>
        </mc:AlternateContent>
        <p:sp>
          <p:nvSpPr>
            <p:cNvPr id="447" name="Right Brace 446">
              <a:extLst>
                <a:ext uri="{FF2B5EF4-FFF2-40B4-BE49-F238E27FC236}">
                  <a16:creationId xmlns:a16="http://schemas.microsoft.com/office/drawing/2014/main" id="{48A820D5-43B3-402D-AE61-ACBA362C1E87}"/>
                </a:ext>
              </a:extLst>
            </p:cNvPr>
            <p:cNvSpPr/>
            <p:nvPr/>
          </p:nvSpPr>
          <p:spPr bwMode="auto">
            <a:xfrm>
              <a:off x="3581075" y="4261485"/>
              <a:ext cx="92869" cy="1026319"/>
            </a:xfrm>
            <a:prstGeom prst="rightBrace">
              <a:avLst>
                <a:gd name="adj1" fmla="val 30180"/>
                <a:gd name="adj2" fmla="val 25406"/>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mc:AlternateContent xmlns:mc="http://schemas.openxmlformats.org/markup-compatibility/2006" xmlns:a14="http://schemas.microsoft.com/office/drawing/2010/main">
          <mc:Choice Requires="a14">
            <p:sp>
              <p:nvSpPr>
                <p:cNvPr id="448" name="TextBox 447">
                  <a:extLst>
                    <a:ext uri="{FF2B5EF4-FFF2-40B4-BE49-F238E27FC236}">
                      <a16:creationId xmlns:a16="http://schemas.microsoft.com/office/drawing/2014/main" id="{A08FD7FD-6744-4A95-8494-126B9BCB179C}"/>
                    </a:ext>
                  </a:extLst>
                </p:cNvPr>
                <p:cNvSpPr txBox="1"/>
                <p:nvPr/>
              </p:nvSpPr>
              <p:spPr>
                <a:xfrm>
                  <a:off x="3695379" y="4391024"/>
                  <a:ext cx="428131"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𝑘𝑚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13</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48" name="TextBox 447">
                  <a:extLst>
                    <a:ext uri="{FF2B5EF4-FFF2-40B4-BE49-F238E27FC236}">
                      <a16:creationId xmlns:a16="http://schemas.microsoft.com/office/drawing/2014/main" id="{A08FD7FD-6744-4A95-8494-126B9BCB179C}"/>
                    </a:ext>
                  </a:extLst>
                </p:cNvPr>
                <p:cNvSpPr txBox="1">
                  <a:spLocks noRot="1" noChangeAspect="1" noMove="1" noResize="1" noEditPoints="1" noAdjustHandles="1" noChangeArrowheads="1" noChangeShapeType="1" noTextEdit="1"/>
                </p:cNvSpPr>
                <p:nvPr/>
              </p:nvSpPr>
              <p:spPr>
                <a:xfrm>
                  <a:off x="3695379" y="4391024"/>
                  <a:ext cx="428131" cy="184666"/>
                </a:xfrm>
                <a:prstGeom prst="rect">
                  <a:avLst/>
                </a:prstGeom>
                <a:blipFill>
                  <a:blip r:embed="rId15"/>
                  <a:stretch>
                    <a:fillRect l="-2857" r="-1429" b="-12903"/>
                  </a:stretch>
                </a:blipFill>
              </p:spPr>
              <p:txBody>
                <a:bodyPr/>
                <a:lstStyle/>
                <a:p>
                  <a:r>
                    <a:rPr lang="en-US">
                      <a:noFill/>
                    </a:rPr>
                    <a:t> </a:t>
                  </a:r>
                </a:p>
              </p:txBody>
            </p:sp>
          </mc:Fallback>
        </mc:AlternateContent>
        <p:sp>
          <p:nvSpPr>
            <p:cNvPr id="449" name="Oval 448">
              <a:extLst>
                <a:ext uri="{FF2B5EF4-FFF2-40B4-BE49-F238E27FC236}">
                  <a16:creationId xmlns:a16="http://schemas.microsoft.com/office/drawing/2014/main" id="{C894701C-AF0A-4217-A9C8-2E42BFBB5415}"/>
                </a:ext>
              </a:extLst>
            </p:cNvPr>
            <p:cNvSpPr/>
            <p:nvPr/>
          </p:nvSpPr>
          <p:spPr bwMode="auto">
            <a:xfrm>
              <a:off x="4560327" y="4217035"/>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450" name="Rectangle 449">
              <a:extLst>
                <a:ext uri="{FF2B5EF4-FFF2-40B4-BE49-F238E27FC236}">
                  <a16:creationId xmlns:a16="http://schemas.microsoft.com/office/drawing/2014/main" id="{8B68A556-B45B-42E8-A721-72FB8DFB375A}"/>
                </a:ext>
              </a:extLst>
            </p:cNvPr>
            <p:cNvSpPr/>
            <p:nvPr/>
          </p:nvSpPr>
          <p:spPr>
            <a:xfrm>
              <a:off x="4363960" y="3659306"/>
              <a:ext cx="582211"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Bus m</a:t>
              </a:r>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p:cxnSp>
          <p:nvCxnSpPr>
            <p:cNvPr id="451" name="Straight Arrow Connector 450">
              <a:extLst>
                <a:ext uri="{FF2B5EF4-FFF2-40B4-BE49-F238E27FC236}">
                  <a16:creationId xmlns:a16="http://schemas.microsoft.com/office/drawing/2014/main" id="{DBF094C7-D007-40B7-BAF6-1D45AC71936E}"/>
                </a:ext>
              </a:extLst>
            </p:cNvPr>
            <p:cNvCxnSpPr>
              <a:cxnSpLocks/>
            </p:cNvCxnSpPr>
            <p:nvPr/>
          </p:nvCxnSpPr>
          <p:spPr bwMode="auto">
            <a:xfrm>
              <a:off x="4591523" y="4023360"/>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452" name="TextBox 451">
                  <a:extLst>
                    <a:ext uri="{FF2B5EF4-FFF2-40B4-BE49-F238E27FC236}">
                      <a16:creationId xmlns:a16="http://schemas.microsoft.com/office/drawing/2014/main" id="{F5CAA853-D248-434E-B74C-33DD3CD7ADA8}"/>
                    </a:ext>
                  </a:extLst>
                </p:cNvPr>
                <p:cNvSpPr txBox="1"/>
                <p:nvPr/>
              </p:nvSpPr>
              <p:spPr>
                <a:xfrm>
                  <a:off x="4497067" y="4259262"/>
                  <a:ext cx="288925"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52" name="TextBox 451">
                  <a:extLst>
                    <a:ext uri="{FF2B5EF4-FFF2-40B4-BE49-F238E27FC236}">
                      <a16:creationId xmlns:a16="http://schemas.microsoft.com/office/drawing/2014/main" id="{F5CAA853-D248-434E-B74C-33DD3CD7ADA8}"/>
                    </a:ext>
                  </a:extLst>
                </p:cNvPr>
                <p:cNvSpPr txBox="1">
                  <a:spLocks noRot="1" noChangeAspect="1" noMove="1" noResize="1" noEditPoints="1" noAdjustHandles="1" noChangeArrowheads="1" noChangeShapeType="1" noTextEdit="1"/>
                </p:cNvSpPr>
                <p:nvPr/>
              </p:nvSpPr>
              <p:spPr>
                <a:xfrm>
                  <a:off x="4497067" y="4259262"/>
                  <a:ext cx="288925" cy="184666"/>
                </a:xfrm>
                <a:prstGeom prst="rect">
                  <a:avLst/>
                </a:prstGeom>
                <a:blipFill>
                  <a:blip r:embed="rId16"/>
                  <a:stretch>
                    <a:fillRect l="-12766" r="-4255"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3" name="TextBox 452">
                  <a:extLst>
                    <a:ext uri="{FF2B5EF4-FFF2-40B4-BE49-F238E27FC236}">
                      <a16:creationId xmlns:a16="http://schemas.microsoft.com/office/drawing/2014/main" id="{10364561-EBF3-48CC-98A2-2C6C9C400B89}"/>
                    </a:ext>
                  </a:extLst>
                </p:cNvPr>
                <p:cNvSpPr txBox="1"/>
                <p:nvPr/>
              </p:nvSpPr>
              <p:spPr>
                <a:xfrm>
                  <a:off x="4645500" y="3975894"/>
                  <a:ext cx="261867" cy="19543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Sup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up>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𝑖𝑛</m:t>
                            </m:r>
                          </m:sup>
                        </m:sSubSup>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53" name="TextBox 452">
                  <a:extLst>
                    <a:ext uri="{FF2B5EF4-FFF2-40B4-BE49-F238E27FC236}">
                      <a16:creationId xmlns:a16="http://schemas.microsoft.com/office/drawing/2014/main" id="{10364561-EBF3-48CC-98A2-2C6C9C400B89}"/>
                    </a:ext>
                  </a:extLst>
                </p:cNvPr>
                <p:cNvSpPr txBox="1">
                  <a:spLocks noRot="1" noChangeAspect="1" noMove="1" noResize="1" noEditPoints="1" noAdjustHandles="1" noChangeArrowheads="1" noChangeShapeType="1" noTextEdit="1"/>
                </p:cNvSpPr>
                <p:nvPr/>
              </p:nvSpPr>
              <p:spPr>
                <a:xfrm>
                  <a:off x="4645500" y="3975894"/>
                  <a:ext cx="261867" cy="195438"/>
                </a:xfrm>
                <a:prstGeom prst="rect">
                  <a:avLst/>
                </a:prstGeom>
                <a:blipFill>
                  <a:blip r:embed="rId17"/>
                  <a:stretch>
                    <a:fillRect l="-13953" t="-3125" r="-2326" b="-15625"/>
                  </a:stretch>
                </a:blipFill>
              </p:spPr>
              <p:txBody>
                <a:bodyPr/>
                <a:lstStyle/>
                <a:p>
                  <a:r>
                    <a:rPr lang="en-US">
                      <a:noFill/>
                    </a:rPr>
                    <a:t> </a:t>
                  </a:r>
                </a:p>
              </p:txBody>
            </p:sp>
          </mc:Fallback>
        </mc:AlternateContent>
        <p:sp>
          <p:nvSpPr>
            <p:cNvPr id="454" name="Oval 453">
              <a:extLst>
                <a:ext uri="{FF2B5EF4-FFF2-40B4-BE49-F238E27FC236}">
                  <a16:creationId xmlns:a16="http://schemas.microsoft.com/office/drawing/2014/main" id="{3D4F6BBF-A3D5-4696-8B1E-3C0212AB98E7}"/>
                </a:ext>
              </a:extLst>
            </p:cNvPr>
            <p:cNvSpPr/>
            <p:nvPr/>
          </p:nvSpPr>
          <p:spPr bwMode="auto">
            <a:xfrm>
              <a:off x="4543658" y="4743291"/>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455" name="Straight Arrow Connector 454">
              <a:extLst>
                <a:ext uri="{FF2B5EF4-FFF2-40B4-BE49-F238E27FC236}">
                  <a16:creationId xmlns:a16="http://schemas.microsoft.com/office/drawing/2014/main" id="{4F378561-5F93-434B-B4E9-D8901433D5CA}"/>
                </a:ext>
              </a:extLst>
            </p:cNvPr>
            <p:cNvCxnSpPr>
              <a:cxnSpLocks/>
            </p:cNvCxnSpPr>
            <p:nvPr/>
          </p:nvCxnSpPr>
          <p:spPr bwMode="auto">
            <a:xfrm>
              <a:off x="4574854" y="4549616"/>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456" name="TextBox 455">
                  <a:extLst>
                    <a:ext uri="{FF2B5EF4-FFF2-40B4-BE49-F238E27FC236}">
                      <a16:creationId xmlns:a16="http://schemas.microsoft.com/office/drawing/2014/main" id="{E77050B4-7A69-45EB-8790-B998E27B66DC}"/>
                    </a:ext>
                  </a:extLst>
                </p:cNvPr>
                <p:cNvSpPr txBox="1"/>
                <p:nvPr/>
              </p:nvSpPr>
              <p:spPr>
                <a:xfrm>
                  <a:off x="4463728" y="4783137"/>
                  <a:ext cx="288925"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56" name="TextBox 455">
                  <a:extLst>
                    <a:ext uri="{FF2B5EF4-FFF2-40B4-BE49-F238E27FC236}">
                      <a16:creationId xmlns:a16="http://schemas.microsoft.com/office/drawing/2014/main" id="{E77050B4-7A69-45EB-8790-B998E27B66DC}"/>
                    </a:ext>
                  </a:extLst>
                </p:cNvPr>
                <p:cNvSpPr txBox="1">
                  <a:spLocks noRot="1" noChangeAspect="1" noMove="1" noResize="1" noEditPoints="1" noAdjustHandles="1" noChangeArrowheads="1" noChangeShapeType="1" noTextEdit="1"/>
                </p:cNvSpPr>
                <p:nvPr/>
              </p:nvSpPr>
              <p:spPr>
                <a:xfrm>
                  <a:off x="4463728" y="4783137"/>
                  <a:ext cx="288925" cy="184666"/>
                </a:xfrm>
                <a:prstGeom prst="rect">
                  <a:avLst/>
                </a:prstGeom>
                <a:blipFill>
                  <a:blip r:embed="rId18"/>
                  <a:stretch>
                    <a:fillRect l="-12500" r="-2083" b="-13333"/>
                  </a:stretch>
                </a:blipFill>
              </p:spPr>
              <p:txBody>
                <a:bodyPr/>
                <a:lstStyle/>
                <a:p>
                  <a:r>
                    <a:rPr lang="en-US">
                      <a:noFill/>
                    </a:rPr>
                    <a:t> </a:t>
                  </a:r>
                </a:p>
              </p:txBody>
            </p:sp>
          </mc:Fallback>
        </mc:AlternateContent>
        <p:sp>
          <p:nvSpPr>
            <p:cNvPr id="457" name="Oval 456">
              <a:extLst>
                <a:ext uri="{FF2B5EF4-FFF2-40B4-BE49-F238E27FC236}">
                  <a16:creationId xmlns:a16="http://schemas.microsoft.com/office/drawing/2014/main" id="{A9C674E8-0BDE-4735-9868-F18B9E610DE4}"/>
                </a:ext>
              </a:extLst>
            </p:cNvPr>
            <p:cNvSpPr/>
            <p:nvPr/>
          </p:nvSpPr>
          <p:spPr bwMode="auto">
            <a:xfrm>
              <a:off x="4550802" y="5267166"/>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458" name="Straight Arrow Connector 457">
              <a:extLst>
                <a:ext uri="{FF2B5EF4-FFF2-40B4-BE49-F238E27FC236}">
                  <a16:creationId xmlns:a16="http://schemas.microsoft.com/office/drawing/2014/main" id="{B4925A3E-4BF9-40F2-A085-AB701B24E0B3}"/>
                </a:ext>
              </a:extLst>
            </p:cNvPr>
            <p:cNvCxnSpPr>
              <a:cxnSpLocks/>
            </p:cNvCxnSpPr>
            <p:nvPr/>
          </p:nvCxnSpPr>
          <p:spPr bwMode="auto">
            <a:xfrm>
              <a:off x="4581998" y="5073491"/>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459" name="TextBox 458">
                  <a:extLst>
                    <a:ext uri="{FF2B5EF4-FFF2-40B4-BE49-F238E27FC236}">
                      <a16:creationId xmlns:a16="http://schemas.microsoft.com/office/drawing/2014/main" id="{B4F5CB0F-333E-4659-B742-D64543E51B51}"/>
                    </a:ext>
                  </a:extLst>
                </p:cNvPr>
                <p:cNvSpPr txBox="1"/>
                <p:nvPr/>
              </p:nvSpPr>
              <p:spPr>
                <a:xfrm>
                  <a:off x="4475634" y="5314157"/>
                  <a:ext cx="288925"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59" name="TextBox 458">
                  <a:extLst>
                    <a:ext uri="{FF2B5EF4-FFF2-40B4-BE49-F238E27FC236}">
                      <a16:creationId xmlns:a16="http://schemas.microsoft.com/office/drawing/2014/main" id="{B4F5CB0F-333E-4659-B742-D64543E51B51}"/>
                    </a:ext>
                  </a:extLst>
                </p:cNvPr>
                <p:cNvSpPr txBox="1">
                  <a:spLocks noRot="1" noChangeAspect="1" noMove="1" noResize="1" noEditPoints="1" noAdjustHandles="1" noChangeArrowheads="1" noChangeShapeType="1" noTextEdit="1"/>
                </p:cNvSpPr>
                <p:nvPr/>
              </p:nvSpPr>
              <p:spPr>
                <a:xfrm>
                  <a:off x="4475634" y="5314157"/>
                  <a:ext cx="288925" cy="184666"/>
                </a:xfrm>
                <a:prstGeom prst="rect">
                  <a:avLst/>
                </a:prstGeom>
                <a:blipFill>
                  <a:blip r:embed="rId19"/>
                  <a:stretch>
                    <a:fillRect l="-12500" r="-2083" b="-13333"/>
                  </a:stretch>
                </a:blipFill>
              </p:spPr>
              <p:txBody>
                <a:bodyPr/>
                <a:lstStyle/>
                <a:p>
                  <a:r>
                    <a:rPr lang="en-US">
                      <a:noFill/>
                    </a:rPr>
                    <a:t> </a:t>
                  </a:r>
                </a:p>
              </p:txBody>
            </p:sp>
          </mc:Fallback>
        </mc:AlternateContent>
        <p:cxnSp>
          <p:nvCxnSpPr>
            <p:cNvPr id="460" name="Straight Connector 459">
              <a:extLst>
                <a:ext uri="{FF2B5EF4-FFF2-40B4-BE49-F238E27FC236}">
                  <a16:creationId xmlns:a16="http://schemas.microsoft.com/office/drawing/2014/main" id="{FABC1BDD-FAAB-4326-91B0-532C6A3D0ED9}"/>
                </a:ext>
              </a:extLst>
            </p:cNvPr>
            <p:cNvCxnSpPr>
              <a:cxnSpLocks/>
            </p:cNvCxnSpPr>
            <p:nvPr/>
          </p:nvCxnSpPr>
          <p:spPr bwMode="auto">
            <a:xfrm>
              <a:off x="4624636" y="4248782"/>
              <a:ext cx="69666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1" name="Straight Connector 460">
              <a:extLst>
                <a:ext uri="{FF2B5EF4-FFF2-40B4-BE49-F238E27FC236}">
                  <a16:creationId xmlns:a16="http://schemas.microsoft.com/office/drawing/2014/main" id="{9AA82E2A-AAFA-4421-B3FA-0F2FF27FDEBB}"/>
                </a:ext>
              </a:extLst>
            </p:cNvPr>
            <p:cNvCxnSpPr>
              <a:cxnSpLocks/>
            </p:cNvCxnSpPr>
            <p:nvPr/>
          </p:nvCxnSpPr>
          <p:spPr bwMode="auto">
            <a:xfrm>
              <a:off x="4608761" y="4775832"/>
              <a:ext cx="71571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2" name="Straight Connector 461">
              <a:extLst>
                <a:ext uri="{FF2B5EF4-FFF2-40B4-BE49-F238E27FC236}">
                  <a16:creationId xmlns:a16="http://schemas.microsoft.com/office/drawing/2014/main" id="{FB6AA132-909F-4AD0-BF39-5088897EB910}"/>
                </a:ext>
              </a:extLst>
            </p:cNvPr>
            <p:cNvCxnSpPr>
              <a:cxnSpLocks/>
            </p:cNvCxnSpPr>
            <p:nvPr/>
          </p:nvCxnSpPr>
          <p:spPr bwMode="auto">
            <a:xfrm>
              <a:off x="4618286" y="5302882"/>
              <a:ext cx="69984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63" name="Rectangle 462">
              <a:extLst>
                <a:ext uri="{FF2B5EF4-FFF2-40B4-BE49-F238E27FC236}">
                  <a16:creationId xmlns:a16="http://schemas.microsoft.com/office/drawing/2014/main" id="{65082781-6AC8-4184-89EC-3A9928C05030}"/>
                </a:ext>
              </a:extLst>
            </p:cNvPr>
            <p:cNvSpPr/>
            <p:nvPr/>
          </p:nvSpPr>
          <p:spPr bwMode="auto">
            <a:xfrm flipH="1">
              <a:off x="5317807" y="471939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464" name="Rectangle 463">
              <a:extLst>
                <a:ext uri="{FF2B5EF4-FFF2-40B4-BE49-F238E27FC236}">
                  <a16:creationId xmlns:a16="http://schemas.microsoft.com/office/drawing/2014/main" id="{A46184A7-0F21-4142-AC7D-A95689B819B3}"/>
                </a:ext>
              </a:extLst>
            </p:cNvPr>
            <p:cNvSpPr/>
            <p:nvPr/>
          </p:nvSpPr>
          <p:spPr bwMode="auto">
            <a:xfrm flipH="1">
              <a:off x="5317807" y="5243273"/>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465" name="Rectangle 464">
              <a:extLst>
                <a:ext uri="{FF2B5EF4-FFF2-40B4-BE49-F238E27FC236}">
                  <a16:creationId xmlns:a16="http://schemas.microsoft.com/office/drawing/2014/main" id="{E84ADA06-DD29-442A-8A80-04298A474C92}"/>
                </a:ext>
              </a:extLst>
            </p:cNvPr>
            <p:cNvSpPr/>
            <p:nvPr/>
          </p:nvSpPr>
          <p:spPr bwMode="auto">
            <a:xfrm flipH="1">
              <a:off x="5317807" y="4195516"/>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466" name="Straight Connector 465">
              <a:extLst>
                <a:ext uri="{FF2B5EF4-FFF2-40B4-BE49-F238E27FC236}">
                  <a16:creationId xmlns:a16="http://schemas.microsoft.com/office/drawing/2014/main" id="{4ACE3EFF-E721-4D65-BA49-D83C8FB22286}"/>
                </a:ext>
              </a:extLst>
            </p:cNvPr>
            <p:cNvCxnSpPr>
              <a:cxnSpLocks/>
            </p:cNvCxnSpPr>
            <p:nvPr/>
          </p:nvCxnSpPr>
          <p:spPr bwMode="auto">
            <a:xfrm>
              <a:off x="5594609" y="4251957"/>
              <a:ext cx="16793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7" name="Straight Connector 466">
              <a:extLst>
                <a:ext uri="{FF2B5EF4-FFF2-40B4-BE49-F238E27FC236}">
                  <a16:creationId xmlns:a16="http://schemas.microsoft.com/office/drawing/2014/main" id="{680EEB07-0DDF-45D8-8D63-08AD01320866}"/>
                </a:ext>
              </a:extLst>
            </p:cNvPr>
            <p:cNvCxnSpPr>
              <a:cxnSpLocks/>
            </p:cNvCxnSpPr>
            <p:nvPr/>
          </p:nvCxnSpPr>
          <p:spPr bwMode="auto">
            <a:xfrm>
              <a:off x="5591428" y="4779007"/>
              <a:ext cx="166979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8" name="Straight Connector 467">
              <a:extLst>
                <a:ext uri="{FF2B5EF4-FFF2-40B4-BE49-F238E27FC236}">
                  <a16:creationId xmlns:a16="http://schemas.microsoft.com/office/drawing/2014/main" id="{DE7A57E3-3E38-4AF6-8EBF-0FBEF0C1F002}"/>
                </a:ext>
              </a:extLst>
            </p:cNvPr>
            <p:cNvCxnSpPr>
              <a:cxnSpLocks/>
            </p:cNvCxnSpPr>
            <p:nvPr/>
          </p:nvCxnSpPr>
          <p:spPr bwMode="auto">
            <a:xfrm>
              <a:off x="5596190" y="5302882"/>
              <a:ext cx="166821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469" name="TextBox 468">
                  <a:extLst>
                    <a:ext uri="{FF2B5EF4-FFF2-40B4-BE49-F238E27FC236}">
                      <a16:creationId xmlns:a16="http://schemas.microsoft.com/office/drawing/2014/main" id="{7F639953-4895-4D81-8FE6-8F2FD4C559EC}"/>
                    </a:ext>
                  </a:extLst>
                </p:cNvPr>
                <p:cNvSpPr txBox="1"/>
                <p:nvPr/>
              </p:nvSpPr>
              <p:spPr>
                <a:xfrm>
                  <a:off x="5311460" y="3972718"/>
                  <a:ext cx="368819"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𝑚𝑛</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69" name="TextBox 468">
                  <a:extLst>
                    <a:ext uri="{FF2B5EF4-FFF2-40B4-BE49-F238E27FC236}">
                      <a16:creationId xmlns:a16="http://schemas.microsoft.com/office/drawing/2014/main" id="{7F639953-4895-4D81-8FE6-8F2FD4C559EC}"/>
                    </a:ext>
                  </a:extLst>
                </p:cNvPr>
                <p:cNvSpPr txBox="1">
                  <a:spLocks noRot="1" noChangeAspect="1" noMove="1" noResize="1" noEditPoints="1" noAdjustHandles="1" noChangeArrowheads="1" noChangeShapeType="1" noTextEdit="1"/>
                </p:cNvSpPr>
                <p:nvPr/>
              </p:nvSpPr>
              <p:spPr>
                <a:xfrm>
                  <a:off x="5311460" y="3972718"/>
                  <a:ext cx="368819" cy="184666"/>
                </a:xfrm>
                <a:prstGeom prst="rect">
                  <a:avLst/>
                </a:prstGeom>
                <a:blipFill>
                  <a:blip r:embed="rId20"/>
                  <a:stretch>
                    <a:fillRect l="-3279"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0" name="TextBox 469">
                  <a:extLst>
                    <a:ext uri="{FF2B5EF4-FFF2-40B4-BE49-F238E27FC236}">
                      <a16:creationId xmlns:a16="http://schemas.microsoft.com/office/drawing/2014/main" id="{391963EC-DA94-4200-A7EC-F0D22322DB11}"/>
                    </a:ext>
                  </a:extLst>
                </p:cNvPr>
                <p:cNvSpPr txBox="1"/>
                <p:nvPr/>
              </p:nvSpPr>
              <p:spPr>
                <a:xfrm>
                  <a:off x="5278121" y="4496593"/>
                  <a:ext cx="368819"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𝑚𝑛</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70" name="TextBox 469">
                  <a:extLst>
                    <a:ext uri="{FF2B5EF4-FFF2-40B4-BE49-F238E27FC236}">
                      <a16:creationId xmlns:a16="http://schemas.microsoft.com/office/drawing/2014/main" id="{391963EC-DA94-4200-A7EC-F0D22322DB11}"/>
                    </a:ext>
                  </a:extLst>
                </p:cNvPr>
                <p:cNvSpPr txBox="1">
                  <a:spLocks noRot="1" noChangeAspect="1" noMove="1" noResize="1" noEditPoints="1" noAdjustHandles="1" noChangeArrowheads="1" noChangeShapeType="1" noTextEdit="1"/>
                </p:cNvSpPr>
                <p:nvPr/>
              </p:nvSpPr>
              <p:spPr>
                <a:xfrm>
                  <a:off x="5278121" y="4496593"/>
                  <a:ext cx="368819" cy="184666"/>
                </a:xfrm>
                <a:prstGeom prst="rect">
                  <a:avLst/>
                </a:prstGeom>
                <a:blipFill>
                  <a:blip r:embed="rId21"/>
                  <a:stretch>
                    <a:fillRect l="-5000"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1" name="TextBox 470">
                  <a:extLst>
                    <a:ext uri="{FF2B5EF4-FFF2-40B4-BE49-F238E27FC236}">
                      <a16:creationId xmlns:a16="http://schemas.microsoft.com/office/drawing/2014/main" id="{9E033D91-5525-4677-B696-626005506BBB}"/>
                    </a:ext>
                  </a:extLst>
                </p:cNvPr>
                <p:cNvSpPr txBox="1"/>
                <p:nvPr/>
              </p:nvSpPr>
              <p:spPr>
                <a:xfrm>
                  <a:off x="5290027" y="5027613"/>
                  <a:ext cx="368819"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𝑚𝑛</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71" name="TextBox 470">
                  <a:extLst>
                    <a:ext uri="{FF2B5EF4-FFF2-40B4-BE49-F238E27FC236}">
                      <a16:creationId xmlns:a16="http://schemas.microsoft.com/office/drawing/2014/main" id="{9E033D91-5525-4677-B696-626005506BBB}"/>
                    </a:ext>
                  </a:extLst>
                </p:cNvPr>
                <p:cNvSpPr txBox="1">
                  <a:spLocks noRot="1" noChangeAspect="1" noMove="1" noResize="1" noEditPoints="1" noAdjustHandles="1" noChangeArrowheads="1" noChangeShapeType="1" noTextEdit="1"/>
                </p:cNvSpPr>
                <p:nvPr/>
              </p:nvSpPr>
              <p:spPr>
                <a:xfrm>
                  <a:off x="5290027" y="5027613"/>
                  <a:ext cx="368819" cy="184666"/>
                </a:xfrm>
                <a:prstGeom prst="rect">
                  <a:avLst/>
                </a:prstGeom>
                <a:blipFill>
                  <a:blip r:embed="rId22"/>
                  <a:stretch>
                    <a:fillRect l="-5000" b="-13333"/>
                  </a:stretch>
                </a:blipFill>
              </p:spPr>
              <p:txBody>
                <a:bodyPr/>
                <a:lstStyle/>
                <a:p>
                  <a:r>
                    <a:rPr lang="en-US">
                      <a:noFill/>
                    </a:rPr>
                    <a:t> </a:t>
                  </a:r>
                </a:p>
              </p:txBody>
            </p:sp>
          </mc:Fallback>
        </mc:AlternateContent>
        <p:sp>
          <p:nvSpPr>
            <p:cNvPr id="472" name="Right Brace 471">
              <a:extLst>
                <a:ext uri="{FF2B5EF4-FFF2-40B4-BE49-F238E27FC236}">
                  <a16:creationId xmlns:a16="http://schemas.microsoft.com/office/drawing/2014/main" id="{45277BB8-9161-4F57-9AC9-BB0C1B47EC23}"/>
                </a:ext>
              </a:extLst>
            </p:cNvPr>
            <p:cNvSpPr/>
            <p:nvPr/>
          </p:nvSpPr>
          <p:spPr bwMode="auto">
            <a:xfrm>
              <a:off x="5735318" y="4264660"/>
              <a:ext cx="92869" cy="495299"/>
            </a:xfrm>
            <a:prstGeom prst="rightBrace">
              <a:avLst>
                <a:gd name="adj1" fmla="val 30180"/>
                <a:gd name="adj2" fmla="val 50000"/>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mc:AlternateContent xmlns:mc="http://schemas.openxmlformats.org/markup-compatibility/2006" xmlns:a14="http://schemas.microsoft.com/office/drawing/2010/main">
          <mc:Choice Requires="a14">
            <p:sp>
              <p:nvSpPr>
                <p:cNvPr id="473" name="TextBox 472">
                  <a:extLst>
                    <a:ext uri="{FF2B5EF4-FFF2-40B4-BE49-F238E27FC236}">
                      <a16:creationId xmlns:a16="http://schemas.microsoft.com/office/drawing/2014/main" id="{AC5CA1A4-DBEE-4FFB-9722-E7310C583210}"/>
                    </a:ext>
                  </a:extLst>
                </p:cNvPr>
                <p:cNvSpPr txBox="1"/>
                <p:nvPr/>
              </p:nvSpPr>
              <p:spPr>
                <a:xfrm>
                  <a:off x="5849622" y="4394199"/>
                  <a:ext cx="434543"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𝑚𝑛</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12</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73" name="TextBox 472">
                  <a:extLst>
                    <a:ext uri="{FF2B5EF4-FFF2-40B4-BE49-F238E27FC236}">
                      <a16:creationId xmlns:a16="http://schemas.microsoft.com/office/drawing/2014/main" id="{AC5CA1A4-DBEE-4FFB-9722-E7310C583210}"/>
                    </a:ext>
                  </a:extLst>
                </p:cNvPr>
                <p:cNvSpPr txBox="1">
                  <a:spLocks noRot="1" noChangeAspect="1" noMove="1" noResize="1" noEditPoints="1" noAdjustHandles="1" noChangeArrowheads="1" noChangeShapeType="1" noTextEdit="1"/>
                </p:cNvSpPr>
                <p:nvPr/>
              </p:nvSpPr>
              <p:spPr>
                <a:xfrm>
                  <a:off x="5849622" y="4394199"/>
                  <a:ext cx="434543" cy="184666"/>
                </a:xfrm>
                <a:prstGeom prst="rect">
                  <a:avLst/>
                </a:prstGeom>
                <a:blipFill>
                  <a:blip r:embed="rId23"/>
                  <a:stretch>
                    <a:fillRect l="-4225" b="-13333"/>
                  </a:stretch>
                </a:blipFill>
              </p:spPr>
              <p:txBody>
                <a:bodyPr/>
                <a:lstStyle/>
                <a:p>
                  <a:r>
                    <a:rPr lang="en-US">
                      <a:noFill/>
                    </a:rPr>
                    <a:t> </a:t>
                  </a:r>
                </a:p>
              </p:txBody>
            </p:sp>
          </mc:Fallback>
        </mc:AlternateContent>
        <p:sp>
          <p:nvSpPr>
            <p:cNvPr id="474" name="Right Brace 473">
              <a:extLst>
                <a:ext uri="{FF2B5EF4-FFF2-40B4-BE49-F238E27FC236}">
                  <a16:creationId xmlns:a16="http://schemas.microsoft.com/office/drawing/2014/main" id="{A8EBC801-D7D3-4DAA-BACB-ADC1FCCCACD5}"/>
                </a:ext>
              </a:extLst>
            </p:cNvPr>
            <p:cNvSpPr/>
            <p:nvPr/>
          </p:nvSpPr>
          <p:spPr bwMode="auto">
            <a:xfrm>
              <a:off x="5737700" y="4790916"/>
              <a:ext cx="92869" cy="495299"/>
            </a:xfrm>
            <a:prstGeom prst="rightBrace">
              <a:avLst>
                <a:gd name="adj1" fmla="val 30180"/>
                <a:gd name="adj2" fmla="val 50000"/>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mc:AlternateContent xmlns:mc="http://schemas.openxmlformats.org/markup-compatibility/2006" xmlns:a14="http://schemas.microsoft.com/office/drawing/2010/main">
          <mc:Choice Requires="a14">
            <p:sp>
              <p:nvSpPr>
                <p:cNvPr id="475" name="TextBox 474">
                  <a:extLst>
                    <a:ext uri="{FF2B5EF4-FFF2-40B4-BE49-F238E27FC236}">
                      <a16:creationId xmlns:a16="http://schemas.microsoft.com/office/drawing/2014/main" id="{E6D80DBE-DDD1-4479-B962-50D27ED4239F}"/>
                    </a:ext>
                  </a:extLst>
                </p:cNvPr>
                <p:cNvSpPr txBox="1"/>
                <p:nvPr/>
              </p:nvSpPr>
              <p:spPr>
                <a:xfrm>
                  <a:off x="5852004" y="4920455"/>
                  <a:ext cx="434543"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𝑚𝑛</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23</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75" name="TextBox 474">
                  <a:extLst>
                    <a:ext uri="{FF2B5EF4-FFF2-40B4-BE49-F238E27FC236}">
                      <a16:creationId xmlns:a16="http://schemas.microsoft.com/office/drawing/2014/main" id="{E6D80DBE-DDD1-4479-B962-50D27ED4239F}"/>
                    </a:ext>
                  </a:extLst>
                </p:cNvPr>
                <p:cNvSpPr txBox="1">
                  <a:spLocks noRot="1" noChangeAspect="1" noMove="1" noResize="1" noEditPoints="1" noAdjustHandles="1" noChangeArrowheads="1" noChangeShapeType="1" noTextEdit="1"/>
                </p:cNvSpPr>
                <p:nvPr/>
              </p:nvSpPr>
              <p:spPr>
                <a:xfrm>
                  <a:off x="5852004" y="4920455"/>
                  <a:ext cx="434543" cy="184666"/>
                </a:xfrm>
                <a:prstGeom prst="rect">
                  <a:avLst/>
                </a:prstGeom>
                <a:blipFill>
                  <a:blip r:embed="rId24"/>
                  <a:stretch>
                    <a:fillRect l="-4225" b="-13333"/>
                  </a:stretch>
                </a:blipFill>
              </p:spPr>
              <p:txBody>
                <a:bodyPr/>
                <a:lstStyle/>
                <a:p>
                  <a:r>
                    <a:rPr lang="en-US">
                      <a:noFill/>
                    </a:rPr>
                    <a:t> </a:t>
                  </a:r>
                </a:p>
              </p:txBody>
            </p:sp>
          </mc:Fallback>
        </mc:AlternateContent>
        <p:sp>
          <p:nvSpPr>
            <p:cNvPr id="476" name="Right Brace 475">
              <a:extLst>
                <a:ext uri="{FF2B5EF4-FFF2-40B4-BE49-F238E27FC236}">
                  <a16:creationId xmlns:a16="http://schemas.microsoft.com/office/drawing/2014/main" id="{66CFFCE5-012B-4A7D-AD2F-F7A6004097F7}"/>
                </a:ext>
              </a:extLst>
            </p:cNvPr>
            <p:cNvSpPr/>
            <p:nvPr/>
          </p:nvSpPr>
          <p:spPr bwMode="auto">
            <a:xfrm>
              <a:off x="6321105" y="4264660"/>
              <a:ext cx="92869" cy="1026319"/>
            </a:xfrm>
            <a:prstGeom prst="rightBrace">
              <a:avLst>
                <a:gd name="adj1" fmla="val 30180"/>
                <a:gd name="adj2" fmla="val 25406"/>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mc:AlternateContent xmlns:mc="http://schemas.openxmlformats.org/markup-compatibility/2006" xmlns:a14="http://schemas.microsoft.com/office/drawing/2010/main">
          <mc:Choice Requires="a14">
            <p:sp>
              <p:nvSpPr>
                <p:cNvPr id="477" name="TextBox 476">
                  <a:extLst>
                    <a:ext uri="{FF2B5EF4-FFF2-40B4-BE49-F238E27FC236}">
                      <a16:creationId xmlns:a16="http://schemas.microsoft.com/office/drawing/2014/main" id="{912084E1-A876-479E-B6BD-ACF3083E835D}"/>
                    </a:ext>
                  </a:extLst>
                </p:cNvPr>
                <p:cNvSpPr txBox="1"/>
                <p:nvPr/>
              </p:nvSpPr>
              <p:spPr>
                <a:xfrm>
                  <a:off x="6435409" y="4394199"/>
                  <a:ext cx="434543"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𝑚𝑛</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13</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77" name="TextBox 476">
                  <a:extLst>
                    <a:ext uri="{FF2B5EF4-FFF2-40B4-BE49-F238E27FC236}">
                      <a16:creationId xmlns:a16="http://schemas.microsoft.com/office/drawing/2014/main" id="{912084E1-A876-479E-B6BD-ACF3083E835D}"/>
                    </a:ext>
                  </a:extLst>
                </p:cNvPr>
                <p:cNvSpPr txBox="1">
                  <a:spLocks noRot="1" noChangeAspect="1" noMove="1" noResize="1" noEditPoints="1" noAdjustHandles="1" noChangeArrowheads="1" noChangeShapeType="1" noTextEdit="1"/>
                </p:cNvSpPr>
                <p:nvPr/>
              </p:nvSpPr>
              <p:spPr>
                <a:xfrm>
                  <a:off x="6435409" y="4394199"/>
                  <a:ext cx="434543" cy="184666"/>
                </a:xfrm>
                <a:prstGeom prst="rect">
                  <a:avLst/>
                </a:prstGeom>
                <a:blipFill>
                  <a:blip r:embed="rId25"/>
                  <a:stretch>
                    <a:fillRect l="-4225" b="-13333"/>
                  </a:stretch>
                </a:blipFill>
              </p:spPr>
              <p:txBody>
                <a:bodyPr/>
                <a:lstStyle/>
                <a:p>
                  <a:r>
                    <a:rPr lang="en-US">
                      <a:noFill/>
                    </a:rPr>
                    <a:t> </a:t>
                  </a:r>
                </a:p>
              </p:txBody>
            </p:sp>
          </mc:Fallback>
        </mc:AlternateContent>
        <p:sp>
          <p:nvSpPr>
            <p:cNvPr id="478" name="Oval 477">
              <a:extLst>
                <a:ext uri="{FF2B5EF4-FFF2-40B4-BE49-F238E27FC236}">
                  <a16:creationId xmlns:a16="http://schemas.microsoft.com/office/drawing/2014/main" id="{FE801233-4CD6-4D68-801A-C9B8FFFEBF8C}"/>
                </a:ext>
              </a:extLst>
            </p:cNvPr>
            <p:cNvSpPr/>
            <p:nvPr/>
          </p:nvSpPr>
          <p:spPr bwMode="auto">
            <a:xfrm>
              <a:off x="7277338" y="4219416"/>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sp>
          <p:nvSpPr>
            <p:cNvPr id="479" name="Rectangle 478">
              <a:extLst>
                <a:ext uri="{FF2B5EF4-FFF2-40B4-BE49-F238E27FC236}">
                  <a16:creationId xmlns:a16="http://schemas.microsoft.com/office/drawing/2014/main" id="{A97BA6AB-0851-4F40-86B6-855FBFD5EBB5}"/>
                </a:ext>
              </a:extLst>
            </p:cNvPr>
            <p:cNvSpPr/>
            <p:nvPr/>
          </p:nvSpPr>
          <p:spPr>
            <a:xfrm>
              <a:off x="7128596" y="3661687"/>
              <a:ext cx="538930"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Bus n</a:t>
              </a:r>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p:cxnSp>
          <p:nvCxnSpPr>
            <p:cNvPr id="480" name="Straight Arrow Connector 479">
              <a:extLst>
                <a:ext uri="{FF2B5EF4-FFF2-40B4-BE49-F238E27FC236}">
                  <a16:creationId xmlns:a16="http://schemas.microsoft.com/office/drawing/2014/main" id="{0D441A94-4E10-4E61-AEE1-F0BFE5B34BFD}"/>
                </a:ext>
              </a:extLst>
            </p:cNvPr>
            <p:cNvCxnSpPr>
              <a:cxnSpLocks/>
            </p:cNvCxnSpPr>
            <p:nvPr/>
          </p:nvCxnSpPr>
          <p:spPr bwMode="auto">
            <a:xfrm>
              <a:off x="7308534" y="4025741"/>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481" name="TextBox 480">
                  <a:extLst>
                    <a:ext uri="{FF2B5EF4-FFF2-40B4-BE49-F238E27FC236}">
                      <a16:creationId xmlns:a16="http://schemas.microsoft.com/office/drawing/2014/main" id="{C4789FEC-4C7B-4DBB-8F71-901FFD95A474}"/>
                    </a:ext>
                  </a:extLst>
                </p:cNvPr>
                <p:cNvSpPr txBox="1"/>
                <p:nvPr/>
              </p:nvSpPr>
              <p:spPr>
                <a:xfrm>
                  <a:off x="7214078" y="4261643"/>
                  <a:ext cx="256865"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81" name="TextBox 480">
                  <a:extLst>
                    <a:ext uri="{FF2B5EF4-FFF2-40B4-BE49-F238E27FC236}">
                      <a16:creationId xmlns:a16="http://schemas.microsoft.com/office/drawing/2014/main" id="{C4789FEC-4C7B-4DBB-8F71-901FFD95A474}"/>
                    </a:ext>
                  </a:extLst>
                </p:cNvPr>
                <p:cNvSpPr txBox="1">
                  <a:spLocks noRot="1" noChangeAspect="1" noMove="1" noResize="1" noEditPoints="1" noAdjustHandles="1" noChangeArrowheads="1" noChangeShapeType="1" noTextEdit="1"/>
                </p:cNvSpPr>
                <p:nvPr/>
              </p:nvSpPr>
              <p:spPr>
                <a:xfrm>
                  <a:off x="7214078" y="4261643"/>
                  <a:ext cx="256865" cy="184666"/>
                </a:xfrm>
                <a:prstGeom prst="rect">
                  <a:avLst/>
                </a:prstGeom>
                <a:blipFill>
                  <a:blip r:embed="rId26"/>
                  <a:stretch>
                    <a:fillRect l="-13953" r="-2326"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2" name="TextBox 481">
                  <a:extLst>
                    <a:ext uri="{FF2B5EF4-FFF2-40B4-BE49-F238E27FC236}">
                      <a16:creationId xmlns:a16="http://schemas.microsoft.com/office/drawing/2014/main" id="{8D5F7EC9-69F6-4324-9710-D26D1EA49582}"/>
                    </a:ext>
                  </a:extLst>
                </p:cNvPr>
                <p:cNvSpPr txBox="1"/>
                <p:nvPr/>
              </p:nvSpPr>
              <p:spPr>
                <a:xfrm>
                  <a:off x="7365686" y="3978275"/>
                  <a:ext cx="229807" cy="19543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Sup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up>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𝑖𝑛</m:t>
                            </m:r>
                          </m:sup>
                        </m:sSubSup>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82" name="TextBox 481">
                  <a:extLst>
                    <a:ext uri="{FF2B5EF4-FFF2-40B4-BE49-F238E27FC236}">
                      <a16:creationId xmlns:a16="http://schemas.microsoft.com/office/drawing/2014/main" id="{8D5F7EC9-69F6-4324-9710-D26D1EA49582}"/>
                    </a:ext>
                  </a:extLst>
                </p:cNvPr>
                <p:cNvSpPr txBox="1">
                  <a:spLocks noRot="1" noChangeAspect="1" noMove="1" noResize="1" noEditPoints="1" noAdjustHandles="1" noChangeArrowheads="1" noChangeShapeType="1" noTextEdit="1"/>
                </p:cNvSpPr>
                <p:nvPr/>
              </p:nvSpPr>
              <p:spPr>
                <a:xfrm>
                  <a:off x="7365686" y="3978275"/>
                  <a:ext cx="229807" cy="195438"/>
                </a:xfrm>
                <a:prstGeom prst="rect">
                  <a:avLst/>
                </a:prstGeom>
                <a:blipFill>
                  <a:blip r:embed="rId27"/>
                  <a:stretch>
                    <a:fillRect l="-15789" t="-3125" r="-2632" b="-15625"/>
                  </a:stretch>
                </a:blipFill>
              </p:spPr>
              <p:txBody>
                <a:bodyPr/>
                <a:lstStyle/>
                <a:p>
                  <a:r>
                    <a:rPr lang="en-US">
                      <a:noFill/>
                    </a:rPr>
                    <a:t> </a:t>
                  </a:r>
                </a:p>
              </p:txBody>
            </p:sp>
          </mc:Fallback>
        </mc:AlternateContent>
        <p:sp>
          <p:nvSpPr>
            <p:cNvPr id="483" name="Oval 482">
              <a:extLst>
                <a:ext uri="{FF2B5EF4-FFF2-40B4-BE49-F238E27FC236}">
                  <a16:creationId xmlns:a16="http://schemas.microsoft.com/office/drawing/2014/main" id="{1D4021CB-8371-457A-8C2A-6376C1B483BB}"/>
                </a:ext>
              </a:extLst>
            </p:cNvPr>
            <p:cNvSpPr/>
            <p:nvPr/>
          </p:nvSpPr>
          <p:spPr bwMode="auto">
            <a:xfrm>
              <a:off x="7260669" y="4745672"/>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484" name="Straight Arrow Connector 483">
              <a:extLst>
                <a:ext uri="{FF2B5EF4-FFF2-40B4-BE49-F238E27FC236}">
                  <a16:creationId xmlns:a16="http://schemas.microsoft.com/office/drawing/2014/main" id="{F07FA89E-2A84-43B6-B51D-2850D904222C}"/>
                </a:ext>
              </a:extLst>
            </p:cNvPr>
            <p:cNvCxnSpPr>
              <a:cxnSpLocks/>
            </p:cNvCxnSpPr>
            <p:nvPr/>
          </p:nvCxnSpPr>
          <p:spPr bwMode="auto">
            <a:xfrm>
              <a:off x="7291865" y="4551997"/>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485" name="TextBox 484">
                  <a:extLst>
                    <a:ext uri="{FF2B5EF4-FFF2-40B4-BE49-F238E27FC236}">
                      <a16:creationId xmlns:a16="http://schemas.microsoft.com/office/drawing/2014/main" id="{A370ED1E-0ED8-4237-8019-29D8AEF88C81}"/>
                    </a:ext>
                  </a:extLst>
                </p:cNvPr>
                <p:cNvSpPr txBox="1"/>
                <p:nvPr/>
              </p:nvSpPr>
              <p:spPr>
                <a:xfrm>
                  <a:off x="7180739" y="4785518"/>
                  <a:ext cx="256865"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85" name="TextBox 484">
                  <a:extLst>
                    <a:ext uri="{FF2B5EF4-FFF2-40B4-BE49-F238E27FC236}">
                      <a16:creationId xmlns:a16="http://schemas.microsoft.com/office/drawing/2014/main" id="{A370ED1E-0ED8-4237-8019-29D8AEF88C81}"/>
                    </a:ext>
                  </a:extLst>
                </p:cNvPr>
                <p:cNvSpPr txBox="1">
                  <a:spLocks noRot="1" noChangeAspect="1" noMove="1" noResize="1" noEditPoints="1" noAdjustHandles="1" noChangeArrowheads="1" noChangeShapeType="1" noTextEdit="1"/>
                </p:cNvSpPr>
                <p:nvPr/>
              </p:nvSpPr>
              <p:spPr>
                <a:xfrm>
                  <a:off x="7180739" y="4785518"/>
                  <a:ext cx="256865" cy="184666"/>
                </a:xfrm>
                <a:prstGeom prst="rect">
                  <a:avLst/>
                </a:prstGeom>
                <a:blipFill>
                  <a:blip r:embed="rId28"/>
                  <a:stretch>
                    <a:fillRect l="-14286" r="-476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6" name="TextBox 485">
                  <a:extLst>
                    <a:ext uri="{FF2B5EF4-FFF2-40B4-BE49-F238E27FC236}">
                      <a16:creationId xmlns:a16="http://schemas.microsoft.com/office/drawing/2014/main" id="{BD8B74C7-09A7-4D82-8CBD-A3DAD1929595}"/>
                    </a:ext>
                  </a:extLst>
                </p:cNvPr>
                <p:cNvSpPr txBox="1"/>
                <p:nvPr/>
              </p:nvSpPr>
              <p:spPr>
                <a:xfrm>
                  <a:off x="7349017" y="4504531"/>
                  <a:ext cx="229807" cy="19582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Sup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b>
                          <m:sup>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𝑖𝑛</m:t>
                            </m:r>
                          </m:sup>
                        </m:sSubSup>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86" name="TextBox 485">
                  <a:extLst>
                    <a:ext uri="{FF2B5EF4-FFF2-40B4-BE49-F238E27FC236}">
                      <a16:creationId xmlns:a16="http://schemas.microsoft.com/office/drawing/2014/main" id="{BD8B74C7-09A7-4D82-8CBD-A3DAD1929595}"/>
                    </a:ext>
                  </a:extLst>
                </p:cNvPr>
                <p:cNvSpPr txBox="1">
                  <a:spLocks noRot="1" noChangeAspect="1" noMove="1" noResize="1" noEditPoints="1" noAdjustHandles="1" noChangeArrowheads="1" noChangeShapeType="1" noTextEdit="1"/>
                </p:cNvSpPr>
                <p:nvPr/>
              </p:nvSpPr>
              <p:spPr>
                <a:xfrm>
                  <a:off x="7349017" y="4504531"/>
                  <a:ext cx="229807" cy="195823"/>
                </a:xfrm>
                <a:prstGeom prst="rect">
                  <a:avLst/>
                </a:prstGeom>
                <a:blipFill>
                  <a:blip r:embed="rId29"/>
                  <a:stretch>
                    <a:fillRect l="-16216" t="-6250" r="-5405" b="-15625"/>
                  </a:stretch>
                </a:blipFill>
              </p:spPr>
              <p:txBody>
                <a:bodyPr/>
                <a:lstStyle/>
                <a:p>
                  <a:r>
                    <a:rPr lang="en-US">
                      <a:noFill/>
                    </a:rPr>
                    <a:t> </a:t>
                  </a:r>
                </a:p>
              </p:txBody>
            </p:sp>
          </mc:Fallback>
        </mc:AlternateContent>
        <p:sp>
          <p:nvSpPr>
            <p:cNvPr id="487" name="Oval 486">
              <a:extLst>
                <a:ext uri="{FF2B5EF4-FFF2-40B4-BE49-F238E27FC236}">
                  <a16:creationId xmlns:a16="http://schemas.microsoft.com/office/drawing/2014/main" id="{80CC78A1-4B3B-4912-B0A7-2F8BF682C99F}"/>
                </a:ext>
              </a:extLst>
            </p:cNvPr>
            <p:cNvSpPr/>
            <p:nvPr/>
          </p:nvSpPr>
          <p:spPr bwMode="auto">
            <a:xfrm>
              <a:off x="7267813" y="5269547"/>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488" name="Straight Arrow Connector 487">
              <a:extLst>
                <a:ext uri="{FF2B5EF4-FFF2-40B4-BE49-F238E27FC236}">
                  <a16:creationId xmlns:a16="http://schemas.microsoft.com/office/drawing/2014/main" id="{559A6587-42A7-4784-9CD4-B3BAACBE4363}"/>
                </a:ext>
              </a:extLst>
            </p:cNvPr>
            <p:cNvCxnSpPr>
              <a:cxnSpLocks/>
            </p:cNvCxnSpPr>
            <p:nvPr/>
          </p:nvCxnSpPr>
          <p:spPr bwMode="auto">
            <a:xfrm>
              <a:off x="7299009" y="5075872"/>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489" name="TextBox 488">
                  <a:extLst>
                    <a:ext uri="{FF2B5EF4-FFF2-40B4-BE49-F238E27FC236}">
                      <a16:creationId xmlns:a16="http://schemas.microsoft.com/office/drawing/2014/main" id="{4EE73179-0C51-4EA5-8C26-F5492C3BCC13}"/>
                    </a:ext>
                  </a:extLst>
                </p:cNvPr>
                <p:cNvSpPr txBox="1"/>
                <p:nvPr/>
              </p:nvSpPr>
              <p:spPr>
                <a:xfrm>
                  <a:off x="7192645" y="5316538"/>
                  <a:ext cx="256865"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89" name="TextBox 488">
                  <a:extLst>
                    <a:ext uri="{FF2B5EF4-FFF2-40B4-BE49-F238E27FC236}">
                      <a16:creationId xmlns:a16="http://schemas.microsoft.com/office/drawing/2014/main" id="{4EE73179-0C51-4EA5-8C26-F5492C3BCC13}"/>
                    </a:ext>
                  </a:extLst>
                </p:cNvPr>
                <p:cNvSpPr txBox="1">
                  <a:spLocks noRot="1" noChangeAspect="1" noMove="1" noResize="1" noEditPoints="1" noAdjustHandles="1" noChangeArrowheads="1" noChangeShapeType="1" noTextEdit="1"/>
                </p:cNvSpPr>
                <p:nvPr/>
              </p:nvSpPr>
              <p:spPr>
                <a:xfrm>
                  <a:off x="7192645" y="5316538"/>
                  <a:ext cx="256865" cy="184666"/>
                </a:xfrm>
                <a:prstGeom prst="rect">
                  <a:avLst/>
                </a:prstGeom>
                <a:blipFill>
                  <a:blip r:embed="rId30"/>
                  <a:stretch>
                    <a:fillRect l="-14286" r="-476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0" name="TextBox 489">
                  <a:extLst>
                    <a:ext uri="{FF2B5EF4-FFF2-40B4-BE49-F238E27FC236}">
                      <a16:creationId xmlns:a16="http://schemas.microsoft.com/office/drawing/2014/main" id="{0EFD5872-BB38-4FA5-8192-45C26DD6042D}"/>
                    </a:ext>
                  </a:extLst>
                </p:cNvPr>
                <p:cNvSpPr txBox="1"/>
                <p:nvPr/>
              </p:nvSpPr>
              <p:spPr>
                <a:xfrm>
                  <a:off x="7356161" y="5028406"/>
                  <a:ext cx="229807" cy="19582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Sup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b>
                          <m:sup>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𝑖𝑛</m:t>
                            </m:r>
                          </m:sup>
                        </m:sSubSup>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90" name="TextBox 489">
                  <a:extLst>
                    <a:ext uri="{FF2B5EF4-FFF2-40B4-BE49-F238E27FC236}">
                      <a16:creationId xmlns:a16="http://schemas.microsoft.com/office/drawing/2014/main" id="{0EFD5872-BB38-4FA5-8192-45C26DD6042D}"/>
                    </a:ext>
                  </a:extLst>
                </p:cNvPr>
                <p:cNvSpPr txBox="1">
                  <a:spLocks noRot="1" noChangeAspect="1" noMove="1" noResize="1" noEditPoints="1" noAdjustHandles="1" noChangeArrowheads="1" noChangeShapeType="1" noTextEdit="1"/>
                </p:cNvSpPr>
                <p:nvPr/>
              </p:nvSpPr>
              <p:spPr>
                <a:xfrm>
                  <a:off x="7356161" y="5028406"/>
                  <a:ext cx="229807" cy="195823"/>
                </a:xfrm>
                <a:prstGeom prst="rect">
                  <a:avLst/>
                </a:prstGeom>
                <a:blipFill>
                  <a:blip r:embed="rId31"/>
                  <a:stretch>
                    <a:fillRect l="-16216" t="-6250" r="-5405" b="-15625"/>
                  </a:stretch>
                </a:blipFill>
              </p:spPr>
              <p:txBody>
                <a:bodyPr/>
                <a:lstStyle/>
                <a:p>
                  <a:r>
                    <a:rPr lang="en-US">
                      <a:noFill/>
                    </a:rPr>
                    <a:t> </a:t>
                  </a:r>
                </a:p>
              </p:txBody>
            </p:sp>
          </mc:Fallback>
        </mc:AlternateContent>
        <p:grpSp>
          <p:nvGrpSpPr>
            <p:cNvPr id="491" name="Group 490">
              <a:extLst>
                <a:ext uri="{FF2B5EF4-FFF2-40B4-BE49-F238E27FC236}">
                  <a16:creationId xmlns:a16="http://schemas.microsoft.com/office/drawing/2014/main" id="{70CBFB4F-3644-4DAD-B734-A84CF2528FD2}"/>
                </a:ext>
              </a:extLst>
            </p:cNvPr>
            <p:cNvGrpSpPr/>
            <p:nvPr/>
          </p:nvGrpSpPr>
          <p:grpSpPr>
            <a:xfrm flipH="1">
              <a:off x="7316790" y="4199484"/>
              <a:ext cx="1646475" cy="1441537"/>
              <a:chOff x="696119" y="3940881"/>
              <a:chExt cx="1646475" cy="1441537"/>
            </a:xfrm>
          </p:grpSpPr>
          <p:grpSp>
            <p:nvGrpSpPr>
              <p:cNvPr id="561" name="Group 560">
                <a:extLst>
                  <a:ext uri="{FF2B5EF4-FFF2-40B4-BE49-F238E27FC236}">
                    <a16:creationId xmlns:a16="http://schemas.microsoft.com/office/drawing/2014/main" id="{E2787BDA-079C-471E-AFA5-7C0274C4857D}"/>
                  </a:ext>
                </a:extLst>
              </p:cNvPr>
              <p:cNvGrpSpPr/>
              <p:nvPr/>
            </p:nvGrpSpPr>
            <p:grpSpPr>
              <a:xfrm>
                <a:off x="800894" y="4464759"/>
                <a:ext cx="1541700" cy="106532"/>
                <a:chOff x="800894" y="4490954"/>
                <a:chExt cx="1541700" cy="106532"/>
              </a:xfrm>
            </p:grpSpPr>
            <p:sp>
              <p:nvSpPr>
                <p:cNvPr id="577" name="Rectangle 576">
                  <a:extLst>
                    <a:ext uri="{FF2B5EF4-FFF2-40B4-BE49-F238E27FC236}">
                      <a16:creationId xmlns:a16="http://schemas.microsoft.com/office/drawing/2014/main" id="{7FF2603A-B7D8-47AD-9BC1-BE6462B1214A}"/>
                    </a:ext>
                  </a:extLst>
                </p:cNvPr>
                <p:cNvSpPr/>
                <p:nvPr/>
              </p:nvSpPr>
              <p:spPr bwMode="auto">
                <a:xfrm flipH="1">
                  <a:off x="1022350" y="449095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578" name="Straight Connector 577">
                  <a:extLst>
                    <a:ext uri="{FF2B5EF4-FFF2-40B4-BE49-F238E27FC236}">
                      <a16:creationId xmlns:a16="http://schemas.microsoft.com/office/drawing/2014/main" id="{43552E69-E9AB-4BB8-A277-E2AC18AFBAAA}"/>
                    </a:ext>
                  </a:extLst>
                </p:cNvPr>
                <p:cNvCxnSpPr>
                  <a:cxnSpLocks/>
                </p:cNvCxnSpPr>
                <p:nvPr/>
              </p:nvCxnSpPr>
              <p:spPr bwMode="auto">
                <a:xfrm flipH="1">
                  <a:off x="1299764" y="4544220"/>
                  <a:ext cx="104283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9" name="Straight Connector 578">
                  <a:extLst>
                    <a:ext uri="{FF2B5EF4-FFF2-40B4-BE49-F238E27FC236}">
                      <a16:creationId xmlns:a16="http://schemas.microsoft.com/office/drawing/2014/main" id="{A22FCC4E-2D4D-4D4D-899E-D4F85F97CD5E}"/>
                    </a:ext>
                  </a:extLst>
                </p:cNvPr>
                <p:cNvCxnSpPr>
                  <a:cxnSpLocks/>
                </p:cNvCxnSpPr>
                <p:nvPr/>
              </p:nvCxnSpPr>
              <p:spPr bwMode="auto">
                <a:xfrm>
                  <a:off x="800894" y="45489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562" name="Group 561">
                <a:extLst>
                  <a:ext uri="{FF2B5EF4-FFF2-40B4-BE49-F238E27FC236}">
                    <a16:creationId xmlns:a16="http://schemas.microsoft.com/office/drawing/2014/main" id="{0D84C26B-9B31-4B88-A200-80BF5D87BEE1}"/>
                  </a:ext>
                </a:extLst>
              </p:cNvPr>
              <p:cNvGrpSpPr/>
              <p:nvPr/>
            </p:nvGrpSpPr>
            <p:grpSpPr>
              <a:xfrm>
                <a:off x="798513" y="4988638"/>
                <a:ext cx="1526621" cy="106532"/>
                <a:chOff x="798513" y="4988638"/>
                <a:chExt cx="1526621" cy="106532"/>
              </a:xfrm>
            </p:grpSpPr>
            <p:sp>
              <p:nvSpPr>
                <p:cNvPr id="574" name="Rectangle 573">
                  <a:extLst>
                    <a:ext uri="{FF2B5EF4-FFF2-40B4-BE49-F238E27FC236}">
                      <a16:creationId xmlns:a16="http://schemas.microsoft.com/office/drawing/2014/main" id="{C17E5B77-AB07-4D49-8CA6-742F58E93EE6}"/>
                    </a:ext>
                  </a:extLst>
                </p:cNvPr>
                <p:cNvSpPr/>
                <p:nvPr/>
              </p:nvSpPr>
              <p:spPr bwMode="auto">
                <a:xfrm flipH="1">
                  <a:off x="1022350" y="4988638"/>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575" name="Straight Connector 574">
                  <a:extLst>
                    <a:ext uri="{FF2B5EF4-FFF2-40B4-BE49-F238E27FC236}">
                      <a16:creationId xmlns:a16="http://schemas.microsoft.com/office/drawing/2014/main" id="{7F665EE3-0557-4DB8-946F-CC1548FD157E}"/>
                    </a:ext>
                  </a:extLst>
                </p:cNvPr>
                <p:cNvCxnSpPr>
                  <a:cxnSpLocks/>
                  <a:stCxn id="574" idx="1"/>
                </p:cNvCxnSpPr>
                <p:nvPr/>
              </p:nvCxnSpPr>
              <p:spPr bwMode="auto">
                <a:xfrm>
                  <a:off x="1297558" y="5041904"/>
                  <a:ext cx="10275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6" name="Straight Connector 575">
                  <a:extLst>
                    <a:ext uri="{FF2B5EF4-FFF2-40B4-BE49-F238E27FC236}">
                      <a16:creationId xmlns:a16="http://schemas.microsoft.com/office/drawing/2014/main" id="{5356BD9A-286F-4197-A50F-0D1B0A4F3424}"/>
                    </a:ext>
                  </a:extLst>
                </p:cNvPr>
                <p:cNvCxnSpPr>
                  <a:cxnSpLocks/>
                </p:cNvCxnSpPr>
                <p:nvPr/>
              </p:nvCxnSpPr>
              <p:spPr bwMode="auto">
                <a:xfrm>
                  <a:off x="798513" y="5046666"/>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563" name="Straight Connector 562">
                <a:extLst>
                  <a:ext uri="{FF2B5EF4-FFF2-40B4-BE49-F238E27FC236}">
                    <a16:creationId xmlns:a16="http://schemas.microsoft.com/office/drawing/2014/main" id="{AFF12314-B3BA-45D3-B3B7-83C5E537D61A}"/>
                  </a:ext>
                </a:extLst>
              </p:cNvPr>
              <p:cNvCxnSpPr>
                <a:cxnSpLocks/>
              </p:cNvCxnSpPr>
              <p:nvPr/>
            </p:nvCxnSpPr>
            <p:spPr bwMode="auto">
              <a:xfrm>
                <a:off x="803275" y="3990975"/>
                <a:ext cx="0" cy="133667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564" name="Group 563">
                <a:extLst>
                  <a:ext uri="{FF2B5EF4-FFF2-40B4-BE49-F238E27FC236}">
                    <a16:creationId xmlns:a16="http://schemas.microsoft.com/office/drawing/2014/main" id="{2462ED34-061E-44B2-B5A3-B9AE941744A0}"/>
                  </a:ext>
                </a:extLst>
              </p:cNvPr>
              <p:cNvGrpSpPr/>
              <p:nvPr/>
            </p:nvGrpSpPr>
            <p:grpSpPr>
              <a:xfrm flipH="1">
                <a:off x="696119" y="5330031"/>
                <a:ext cx="233363" cy="52387"/>
                <a:chOff x="1473994" y="2859882"/>
                <a:chExt cx="233363" cy="52387"/>
              </a:xfrm>
            </p:grpSpPr>
            <p:cxnSp>
              <p:nvCxnSpPr>
                <p:cNvPr id="569" name="Straight Connector 568">
                  <a:extLst>
                    <a:ext uri="{FF2B5EF4-FFF2-40B4-BE49-F238E27FC236}">
                      <a16:creationId xmlns:a16="http://schemas.microsoft.com/office/drawing/2014/main" id="{8A6B5E9E-4D5A-4F09-AEAF-1430A5D64039}"/>
                    </a:ext>
                  </a:extLst>
                </p:cNvPr>
                <p:cNvCxnSpPr>
                  <a:cxnSpLocks/>
                </p:cNvCxnSpPr>
                <p:nvPr/>
              </p:nvCxnSpPr>
              <p:spPr bwMode="auto">
                <a:xfrm flipH="1">
                  <a:off x="1473994" y="28598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0" name="Straight Connector 569">
                  <a:extLst>
                    <a:ext uri="{FF2B5EF4-FFF2-40B4-BE49-F238E27FC236}">
                      <a16:creationId xmlns:a16="http://schemas.microsoft.com/office/drawing/2014/main" id="{0483D273-8E91-4CC9-B8E4-87F334CD6425}"/>
                    </a:ext>
                  </a:extLst>
                </p:cNvPr>
                <p:cNvCxnSpPr>
                  <a:cxnSpLocks/>
                </p:cNvCxnSpPr>
                <p:nvPr/>
              </p:nvCxnSpPr>
              <p:spPr bwMode="auto">
                <a:xfrm>
                  <a:off x="1643063"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1" name="Straight Connector 570">
                  <a:extLst>
                    <a:ext uri="{FF2B5EF4-FFF2-40B4-BE49-F238E27FC236}">
                      <a16:creationId xmlns:a16="http://schemas.microsoft.com/office/drawing/2014/main" id="{009B0DD3-2C13-4FC2-93CB-FBD5F8EAB513}"/>
                    </a:ext>
                  </a:extLst>
                </p:cNvPr>
                <p:cNvCxnSpPr>
                  <a:cxnSpLocks/>
                </p:cNvCxnSpPr>
                <p:nvPr/>
              </p:nvCxnSpPr>
              <p:spPr bwMode="auto">
                <a:xfrm>
                  <a:off x="1593057"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2" name="Straight Connector 571">
                  <a:extLst>
                    <a:ext uri="{FF2B5EF4-FFF2-40B4-BE49-F238E27FC236}">
                      <a16:creationId xmlns:a16="http://schemas.microsoft.com/office/drawing/2014/main" id="{8CC8FB23-263F-4B92-8D6D-C17FE2CD39C8}"/>
                    </a:ext>
                  </a:extLst>
                </p:cNvPr>
                <p:cNvCxnSpPr>
                  <a:cxnSpLocks/>
                </p:cNvCxnSpPr>
                <p:nvPr/>
              </p:nvCxnSpPr>
              <p:spPr bwMode="auto">
                <a:xfrm>
                  <a:off x="1543051"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3" name="Straight Connector 572">
                  <a:extLst>
                    <a:ext uri="{FF2B5EF4-FFF2-40B4-BE49-F238E27FC236}">
                      <a16:creationId xmlns:a16="http://schemas.microsoft.com/office/drawing/2014/main" id="{75A8170F-A7A0-4573-A468-E8C359EB78B8}"/>
                    </a:ext>
                  </a:extLst>
                </p:cNvPr>
                <p:cNvCxnSpPr>
                  <a:cxnSpLocks/>
                </p:cNvCxnSpPr>
                <p:nvPr/>
              </p:nvCxnSpPr>
              <p:spPr bwMode="auto">
                <a:xfrm>
                  <a:off x="1493045"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565" name="Group 564">
                <a:extLst>
                  <a:ext uri="{FF2B5EF4-FFF2-40B4-BE49-F238E27FC236}">
                    <a16:creationId xmlns:a16="http://schemas.microsoft.com/office/drawing/2014/main" id="{44D0029F-91FE-4966-BC0F-9E1A5B5861E2}"/>
                  </a:ext>
                </a:extLst>
              </p:cNvPr>
              <p:cNvGrpSpPr/>
              <p:nvPr/>
            </p:nvGrpSpPr>
            <p:grpSpPr>
              <a:xfrm>
                <a:off x="803027" y="3940881"/>
                <a:ext cx="1522107" cy="106532"/>
                <a:chOff x="803027" y="3940881"/>
                <a:chExt cx="1522107" cy="106532"/>
              </a:xfrm>
            </p:grpSpPr>
            <p:sp>
              <p:nvSpPr>
                <p:cNvPr id="566" name="Rectangle 565">
                  <a:extLst>
                    <a:ext uri="{FF2B5EF4-FFF2-40B4-BE49-F238E27FC236}">
                      <a16:creationId xmlns:a16="http://schemas.microsoft.com/office/drawing/2014/main" id="{9896811B-C37B-4383-BC77-31F846DC7A44}"/>
                    </a:ext>
                  </a:extLst>
                </p:cNvPr>
                <p:cNvSpPr/>
                <p:nvPr/>
              </p:nvSpPr>
              <p:spPr bwMode="auto">
                <a:xfrm flipH="1">
                  <a:off x="1022350" y="3940881"/>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567" name="Straight Connector 566">
                  <a:extLst>
                    <a:ext uri="{FF2B5EF4-FFF2-40B4-BE49-F238E27FC236}">
                      <a16:creationId xmlns:a16="http://schemas.microsoft.com/office/drawing/2014/main" id="{E0ADF1F0-903A-4FB8-B4B9-95D45523C0FE}"/>
                    </a:ext>
                  </a:extLst>
                </p:cNvPr>
                <p:cNvCxnSpPr>
                  <a:cxnSpLocks/>
                  <a:stCxn id="566" idx="1"/>
                </p:cNvCxnSpPr>
                <p:nvPr/>
              </p:nvCxnSpPr>
              <p:spPr bwMode="auto">
                <a:xfrm>
                  <a:off x="1297558" y="3994147"/>
                  <a:ext cx="10275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68" name="Straight Connector 567">
                  <a:extLst>
                    <a:ext uri="{FF2B5EF4-FFF2-40B4-BE49-F238E27FC236}">
                      <a16:creationId xmlns:a16="http://schemas.microsoft.com/office/drawing/2014/main" id="{B3145739-C66F-41FC-AFC9-47CAAC753594}"/>
                    </a:ext>
                  </a:extLst>
                </p:cNvPr>
                <p:cNvCxnSpPr>
                  <a:cxnSpLocks/>
                  <a:endCxn id="566" idx="3"/>
                </p:cNvCxnSpPr>
                <p:nvPr/>
              </p:nvCxnSpPr>
              <p:spPr bwMode="auto">
                <a:xfrm>
                  <a:off x="803027" y="3994147"/>
                  <a:ext cx="21932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mc:AlternateContent xmlns:mc="http://schemas.openxmlformats.org/markup-compatibility/2006" xmlns:a14="http://schemas.microsoft.com/office/drawing/2010/main">
          <mc:Choice Requires="a14">
            <p:sp>
              <p:nvSpPr>
                <p:cNvPr id="492" name="TextBox 491">
                  <a:extLst>
                    <a:ext uri="{FF2B5EF4-FFF2-40B4-BE49-F238E27FC236}">
                      <a16:creationId xmlns:a16="http://schemas.microsoft.com/office/drawing/2014/main" id="{07847FFC-D836-4D6B-A7E6-A2038BDA30B5}"/>
                    </a:ext>
                  </a:extLst>
                </p:cNvPr>
                <p:cNvSpPr txBox="1"/>
                <p:nvPr/>
              </p:nvSpPr>
              <p:spPr>
                <a:xfrm>
                  <a:off x="8362639" y="3980654"/>
                  <a:ext cx="251094"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92" name="TextBox 491">
                  <a:extLst>
                    <a:ext uri="{FF2B5EF4-FFF2-40B4-BE49-F238E27FC236}">
                      <a16:creationId xmlns:a16="http://schemas.microsoft.com/office/drawing/2014/main" id="{07847FFC-D836-4D6B-A7E6-A2038BDA30B5}"/>
                    </a:ext>
                  </a:extLst>
                </p:cNvPr>
                <p:cNvSpPr txBox="1">
                  <a:spLocks noRot="1" noChangeAspect="1" noMove="1" noResize="1" noEditPoints="1" noAdjustHandles="1" noChangeArrowheads="1" noChangeShapeType="1" noTextEdit="1"/>
                </p:cNvSpPr>
                <p:nvPr/>
              </p:nvSpPr>
              <p:spPr>
                <a:xfrm>
                  <a:off x="8362639" y="3980654"/>
                  <a:ext cx="251094" cy="184666"/>
                </a:xfrm>
                <a:prstGeom prst="rect">
                  <a:avLst/>
                </a:prstGeom>
                <a:blipFill>
                  <a:blip r:embed="rId32"/>
                  <a:stretch>
                    <a:fillRect l="-9756" r="-2439"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3" name="TextBox 492">
                  <a:extLst>
                    <a:ext uri="{FF2B5EF4-FFF2-40B4-BE49-F238E27FC236}">
                      <a16:creationId xmlns:a16="http://schemas.microsoft.com/office/drawing/2014/main" id="{AD8B725D-E0D3-4639-835A-DDE1164FED81}"/>
                    </a:ext>
                  </a:extLst>
                </p:cNvPr>
                <p:cNvSpPr txBox="1"/>
                <p:nvPr/>
              </p:nvSpPr>
              <p:spPr>
                <a:xfrm>
                  <a:off x="8329300" y="4504529"/>
                  <a:ext cx="251094"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93" name="TextBox 492">
                  <a:extLst>
                    <a:ext uri="{FF2B5EF4-FFF2-40B4-BE49-F238E27FC236}">
                      <a16:creationId xmlns:a16="http://schemas.microsoft.com/office/drawing/2014/main" id="{AD8B725D-E0D3-4639-835A-DDE1164FED81}"/>
                    </a:ext>
                  </a:extLst>
                </p:cNvPr>
                <p:cNvSpPr txBox="1">
                  <a:spLocks noRot="1" noChangeAspect="1" noMove="1" noResize="1" noEditPoints="1" noAdjustHandles="1" noChangeArrowheads="1" noChangeShapeType="1" noTextEdit="1"/>
                </p:cNvSpPr>
                <p:nvPr/>
              </p:nvSpPr>
              <p:spPr>
                <a:xfrm>
                  <a:off x="8329300" y="4504529"/>
                  <a:ext cx="251094" cy="184666"/>
                </a:xfrm>
                <a:prstGeom prst="rect">
                  <a:avLst/>
                </a:prstGeom>
                <a:blipFill>
                  <a:blip r:embed="rId33"/>
                  <a:stretch>
                    <a:fillRect l="-7143"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4" name="TextBox 493">
                  <a:extLst>
                    <a:ext uri="{FF2B5EF4-FFF2-40B4-BE49-F238E27FC236}">
                      <a16:creationId xmlns:a16="http://schemas.microsoft.com/office/drawing/2014/main" id="{24E6519E-96FC-4557-BFE5-5D8FE24B46E2}"/>
                    </a:ext>
                  </a:extLst>
                </p:cNvPr>
                <p:cNvSpPr txBox="1"/>
                <p:nvPr/>
              </p:nvSpPr>
              <p:spPr>
                <a:xfrm>
                  <a:off x="8341206" y="5035549"/>
                  <a:ext cx="251094"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94" name="TextBox 493">
                  <a:extLst>
                    <a:ext uri="{FF2B5EF4-FFF2-40B4-BE49-F238E27FC236}">
                      <a16:creationId xmlns:a16="http://schemas.microsoft.com/office/drawing/2014/main" id="{24E6519E-96FC-4557-BFE5-5D8FE24B46E2}"/>
                    </a:ext>
                  </a:extLst>
                </p:cNvPr>
                <p:cNvSpPr txBox="1">
                  <a:spLocks noRot="1" noChangeAspect="1" noMove="1" noResize="1" noEditPoints="1" noAdjustHandles="1" noChangeArrowheads="1" noChangeShapeType="1" noTextEdit="1"/>
                </p:cNvSpPr>
                <p:nvPr/>
              </p:nvSpPr>
              <p:spPr>
                <a:xfrm>
                  <a:off x="8341206" y="5035549"/>
                  <a:ext cx="251094" cy="184666"/>
                </a:xfrm>
                <a:prstGeom prst="rect">
                  <a:avLst/>
                </a:prstGeom>
                <a:blipFill>
                  <a:blip r:embed="rId34"/>
                  <a:stretch>
                    <a:fillRect l="-7317" r="-2439" b="-13333"/>
                  </a:stretch>
                </a:blipFill>
              </p:spPr>
              <p:txBody>
                <a:bodyPr/>
                <a:lstStyle/>
                <a:p>
                  <a:r>
                    <a:rPr lang="en-US">
                      <a:noFill/>
                    </a:rPr>
                    <a:t> </a:t>
                  </a:r>
                </a:p>
              </p:txBody>
            </p:sp>
          </mc:Fallback>
        </mc:AlternateContent>
        <p:sp>
          <p:nvSpPr>
            <p:cNvPr id="495" name="Rectangle 494">
              <a:extLst>
                <a:ext uri="{FF2B5EF4-FFF2-40B4-BE49-F238E27FC236}">
                  <a16:creationId xmlns:a16="http://schemas.microsoft.com/office/drawing/2014/main" id="{E347C86F-976D-498B-93C1-0795B0919857}"/>
                </a:ext>
              </a:extLst>
            </p:cNvPr>
            <p:cNvSpPr/>
            <p:nvPr/>
          </p:nvSpPr>
          <p:spPr>
            <a:xfrm>
              <a:off x="5804786" y="3657719"/>
              <a:ext cx="583814"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Line 2</a:t>
              </a:r>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p:sp>
          <p:nvSpPr>
            <p:cNvPr id="496" name="Rectangle 495">
              <a:extLst>
                <a:ext uri="{FF2B5EF4-FFF2-40B4-BE49-F238E27FC236}">
                  <a16:creationId xmlns:a16="http://schemas.microsoft.com/office/drawing/2014/main" id="{0934AB33-F967-4C69-A66F-19CF78B23962}"/>
                </a:ext>
              </a:extLst>
            </p:cNvPr>
            <p:cNvSpPr/>
            <p:nvPr/>
          </p:nvSpPr>
          <p:spPr>
            <a:xfrm>
              <a:off x="8238423" y="3721219"/>
              <a:ext cx="502061"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Load</a:t>
              </a:r>
              <a:endParaRPr kumimoji="0" lang="en-US" sz="1200" b="0" i="0" u="none" strike="noStrike" kern="1200" cap="none" spc="0" normalizeH="0" baseline="0" noProof="0" dirty="0">
                <a:ln>
                  <a:noFill/>
                </a:ln>
                <a:solidFill>
                  <a:srgbClr val="000000"/>
                </a:solidFill>
                <a:effectLst/>
                <a:uLnTx/>
                <a:uFillTx/>
                <a:latin typeface="Univers 67 CondensedBold"/>
                <a:ea typeface="+mn-ea"/>
                <a:cs typeface="+mn-cs"/>
              </a:endParaRPr>
            </a:p>
          </p:txBody>
        </p:sp>
        <mc:AlternateContent xmlns:mc="http://schemas.openxmlformats.org/markup-compatibility/2006" xmlns:a14="http://schemas.microsoft.com/office/drawing/2010/main">
          <mc:Choice Requires="a14">
            <p:sp>
              <p:nvSpPr>
                <p:cNvPr id="497" name="TextBox 496">
                  <a:extLst>
                    <a:ext uri="{FF2B5EF4-FFF2-40B4-BE49-F238E27FC236}">
                      <a16:creationId xmlns:a16="http://schemas.microsoft.com/office/drawing/2014/main" id="{1C81A8E8-83E6-4654-A2D2-188BD7DE1016}"/>
                    </a:ext>
                  </a:extLst>
                </p:cNvPr>
                <p:cNvSpPr txBox="1"/>
                <p:nvPr/>
              </p:nvSpPr>
              <p:spPr>
                <a:xfrm>
                  <a:off x="1135849" y="5491956"/>
                  <a:ext cx="210058"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en-US" sz="12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𝒁</m:t>
                            </m:r>
                          </m:e>
                          <m:sub>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𝑘</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97" name="TextBox 496">
                  <a:extLst>
                    <a:ext uri="{FF2B5EF4-FFF2-40B4-BE49-F238E27FC236}">
                      <a16:creationId xmlns:a16="http://schemas.microsoft.com/office/drawing/2014/main" id="{1C81A8E8-83E6-4654-A2D2-188BD7DE1016}"/>
                    </a:ext>
                  </a:extLst>
                </p:cNvPr>
                <p:cNvSpPr txBox="1">
                  <a:spLocks noRot="1" noChangeAspect="1" noMove="1" noResize="1" noEditPoints="1" noAdjustHandles="1" noChangeArrowheads="1" noChangeShapeType="1" noTextEdit="1"/>
                </p:cNvSpPr>
                <p:nvPr/>
              </p:nvSpPr>
              <p:spPr>
                <a:xfrm>
                  <a:off x="1135849" y="5491956"/>
                  <a:ext cx="210058" cy="184666"/>
                </a:xfrm>
                <a:prstGeom prst="rect">
                  <a:avLst/>
                </a:prstGeom>
                <a:blipFill>
                  <a:blip r:embed="rId35"/>
                  <a:stretch>
                    <a:fillRect l="-17143" r="-5714"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8" name="TextBox 497">
                  <a:extLst>
                    <a:ext uri="{FF2B5EF4-FFF2-40B4-BE49-F238E27FC236}">
                      <a16:creationId xmlns:a16="http://schemas.microsoft.com/office/drawing/2014/main" id="{8BA80E23-3AF4-424F-B163-047B36D4454E}"/>
                    </a:ext>
                  </a:extLst>
                </p:cNvPr>
                <p:cNvSpPr txBox="1"/>
                <p:nvPr/>
              </p:nvSpPr>
              <p:spPr>
                <a:xfrm>
                  <a:off x="3157058" y="5505926"/>
                  <a:ext cx="314509"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en-US" sz="12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𝒁</m:t>
                            </m:r>
                          </m:e>
                          <m:sub>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𝑘𝑚</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98" name="TextBox 497">
                  <a:extLst>
                    <a:ext uri="{FF2B5EF4-FFF2-40B4-BE49-F238E27FC236}">
                      <a16:creationId xmlns:a16="http://schemas.microsoft.com/office/drawing/2014/main" id="{8BA80E23-3AF4-424F-B163-047B36D4454E}"/>
                    </a:ext>
                  </a:extLst>
                </p:cNvPr>
                <p:cNvSpPr txBox="1">
                  <a:spLocks noRot="1" noChangeAspect="1" noMove="1" noResize="1" noEditPoints="1" noAdjustHandles="1" noChangeArrowheads="1" noChangeShapeType="1" noTextEdit="1"/>
                </p:cNvSpPr>
                <p:nvPr/>
              </p:nvSpPr>
              <p:spPr>
                <a:xfrm>
                  <a:off x="3157058" y="5505926"/>
                  <a:ext cx="314509" cy="184666"/>
                </a:xfrm>
                <a:prstGeom prst="rect">
                  <a:avLst/>
                </a:prstGeom>
                <a:blipFill>
                  <a:blip r:embed="rId36"/>
                  <a:stretch>
                    <a:fillRect l="-11765" r="-3922"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9" name="TextBox 498">
                  <a:extLst>
                    <a:ext uri="{FF2B5EF4-FFF2-40B4-BE49-F238E27FC236}">
                      <a16:creationId xmlns:a16="http://schemas.microsoft.com/office/drawing/2014/main" id="{78DFDDCA-3426-42BE-8812-07B12759773C}"/>
                    </a:ext>
                  </a:extLst>
                </p:cNvPr>
                <p:cNvSpPr txBox="1"/>
                <p:nvPr/>
              </p:nvSpPr>
              <p:spPr>
                <a:xfrm>
                  <a:off x="5702777" y="5508783"/>
                  <a:ext cx="320922"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en-US" sz="12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𝒁</m:t>
                            </m:r>
                          </m:e>
                          <m:sub>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𝑚𝑛</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499" name="TextBox 498">
                  <a:extLst>
                    <a:ext uri="{FF2B5EF4-FFF2-40B4-BE49-F238E27FC236}">
                      <a16:creationId xmlns:a16="http://schemas.microsoft.com/office/drawing/2014/main" id="{78DFDDCA-3426-42BE-8812-07B12759773C}"/>
                    </a:ext>
                  </a:extLst>
                </p:cNvPr>
                <p:cNvSpPr txBox="1">
                  <a:spLocks noRot="1" noChangeAspect="1" noMove="1" noResize="1" noEditPoints="1" noAdjustHandles="1" noChangeArrowheads="1" noChangeShapeType="1" noTextEdit="1"/>
                </p:cNvSpPr>
                <p:nvPr/>
              </p:nvSpPr>
              <p:spPr>
                <a:xfrm>
                  <a:off x="5702777" y="5508783"/>
                  <a:ext cx="320922" cy="184666"/>
                </a:xfrm>
                <a:prstGeom prst="rect">
                  <a:avLst/>
                </a:prstGeom>
                <a:blipFill>
                  <a:blip r:embed="rId37"/>
                  <a:stretch>
                    <a:fillRect l="-11321"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0" name="TextBox 499">
                  <a:extLst>
                    <a:ext uri="{FF2B5EF4-FFF2-40B4-BE49-F238E27FC236}">
                      <a16:creationId xmlns:a16="http://schemas.microsoft.com/office/drawing/2014/main" id="{A679BF64-1AD1-4A78-AA93-8EB17F22282B}"/>
                    </a:ext>
                  </a:extLst>
                </p:cNvPr>
                <p:cNvSpPr txBox="1"/>
                <p:nvPr/>
              </p:nvSpPr>
              <p:spPr>
                <a:xfrm>
                  <a:off x="8424863" y="5470206"/>
                  <a:ext cx="215122"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en-US" sz="12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𝒁</m:t>
                            </m:r>
                          </m:e>
                          <m:sub>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𝑛</m:t>
                            </m:r>
                          </m:sub>
                        </m:sSub>
                      </m:oMath>
                    </m:oMathPara>
                  </a14:m>
                  <a:endParaRPr kumimoji="0" lang="en-US" sz="12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500" name="TextBox 499">
                  <a:extLst>
                    <a:ext uri="{FF2B5EF4-FFF2-40B4-BE49-F238E27FC236}">
                      <a16:creationId xmlns:a16="http://schemas.microsoft.com/office/drawing/2014/main" id="{A679BF64-1AD1-4A78-AA93-8EB17F22282B}"/>
                    </a:ext>
                  </a:extLst>
                </p:cNvPr>
                <p:cNvSpPr txBox="1">
                  <a:spLocks noRot="1" noChangeAspect="1" noMove="1" noResize="1" noEditPoints="1" noAdjustHandles="1" noChangeArrowheads="1" noChangeShapeType="1" noTextEdit="1"/>
                </p:cNvSpPr>
                <p:nvPr/>
              </p:nvSpPr>
              <p:spPr>
                <a:xfrm>
                  <a:off x="8424863" y="5470206"/>
                  <a:ext cx="215122" cy="184666"/>
                </a:xfrm>
                <a:prstGeom prst="rect">
                  <a:avLst/>
                </a:prstGeom>
                <a:blipFill>
                  <a:blip r:embed="rId38"/>
                  <a:stretch>
                    <a:fillRect l="-17143" r="-2857"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1" name="TextBox 500">
                  <a:extLst>
                    <a:ext uri="{FF2B5EF4-FFF2-40B4-BE49-F238E27FC236}">
                      <a16:creationId xmlns:a16="http://schemas.microsoft.com/office/drawing/2014/main" id="{121D78E6-CE39-439B-A8D2-81207E6C703D}"/>
                    </a:ext>
                  </a:extLst>
                </p:cNvPr>
                <p:cNvSpPr txBox="1"/>
                <p:nvPr/>
              </p:nvSpPr>
              <p:spPr>
                <a:xfrm>
                  <a:off x="2110264" y="4514057"/>
                  <a:ext cx="223394" cy="19960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Sup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b>
                          <m:sup>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𝑖𝑛</m:t>
                            </m:r>
                          </m:sup>
                        </m:sSubSup>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501" name="TextBox 500">
                  <a:extLst>
                    <a:ext uri="{FF2B5EF4-FFF2-40B4-BE49-F238E27FC236}">
                      <a16:creationId xmlns:a16="http://schemas.microsoft.com/office/drawing/2014/main" id="{121D78E6-CE39-439B-A8D2-81207E6C703D}"/>
                    </a:ext>
                  </a:extLst>
                </p:cNvPr>
                <p:cNvSpPr txBox="1">
                  <a:spLocks noRot="1" noChangeAspect="1" noMove="1" noResize="1" noEditPoints="1" noAdjustHandles="1" noChangeArrowheads="1" noChangeShapeType="1" noTextEdit="1"/>
                </p:cNvSpPr>
                <p:nvPr/>
              </p:nvSpPr>
              <p:spPr>
                <a:xfrm>
                  <a:off x="2110264" y="4514057"/>
                  <a:ext cx="223394" cy="199606"/>
                </a:xfrm>
                <a:prstGeom prst="rect">
                  <a:avLst/>
                </a:prstGeom>
                <a:blipFill>
                  <a:blip r:embed="rId39"/>
                  <a:stretch>
                    <a:fillRect l="-16216" r="-5405"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2" name="TextBox 501">
                  <a:extLst>
                    <a:ext uri="{FF2B5EF4-FFF2-40B4-BE49-F238E27FC236}">
                      <a16:creationId xmlns:a16="http://schemas.microsoft.com/office/drawing/2014/main" id="{1D60D08D-45A2-4759-9BBC-B8FD094BFD12}"/>
                    </a:ext>
                  </a:extLst>
                </p:cNvPr>
                <p:cNvSpPr txBox="1"/>
                <p:nvPr/>
              </p:nvSpPr>
              <p:spPr>
                <a:xfrm>
                  <a:off x="2113439" y="5050632"/>
                  <a:ext cx="223394" cy="19960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Sup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b>
                          <m:sup>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𝑖𝑛</m:t>
                            </m:r>
                          </m:sup>
                        </m:sSubSup>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502" name="TextBox 501">
                  <a:extLst>
                    <a:ext uri="{FF2B5EF4-FFF2-40B4-BE49-F238E27FC236}">
                      <a16:creationId xmlns:a16="http://schemas.microsoft.com/office/drawing/2014/main" id="{1D60D08D-45A2-4759-9BBC-B8FD094BFD12}"/>
                    </a:ext>
                  </a:extLst>
                </p:cNvPr>
                <p:cNvSpPr txBox="1">
                  <a:spLocks noRot="1" noChangeAspect="1" noMove="1" noResize="1" noEditPoints="1" noAdjustHandles="1" noChangeArrowheads="1" noChangeShapeType="1" noTextEdit="1"/>
                </p:cNvSpPr>
                <p:nvPr/>
              </p:nvSpPr>
              <p:spPr>
                <a:xfrm>
                  <a:off x="2113439" y="5050632"/>
                  <a:ext cx="223394" cy="199606"/>
                </a:xfrm>
                <a:prstGeom prst="rect">
                  <a:avLst/>
                </a:prstGeom>
                <a:blipFill>
                  <a:blip r:embed="rId40"/>
                  <a:stretch>
                    <a:fillRect l="-16667" t="-3125" r="-5556" b="-18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3" name="TextBox 502">
                  <a:extLst>
                    <a:ext uri="{FF2B5EF4-FFF2-40B4-BE49-F238E27FC236}">
                      <a16:creationId xmlns:a16="http://schemas.microsoft.com/office/drawing/2014/main" id="{4D78C199-B127-4587-BE2C-ED398968BCC1}"/>
                    </a:ext>
                  </a:extLst>
                </p:cNvPr>
                <p:cNvSpPr txBox="1"/>
                <p:nvPr/>
              </p:nvSpPr>
              <p:spPr>
                <a:xfrm>
                  <a:off x="4634389" y="4504532"/>
                  <a:ext cx="261867" cy="19582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Sup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b>
                          <m:sup>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𝑖𝑛</m:t>
                            </m:r>
                          </m:sup>
                        </m:sSubSup>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503" name="TextBox 502">
                  <a:extLst>
                    <a:ext uri="{FF2B5EF4-FFF2-40B4-BE49-F238E27FC236}">
                      <a16:creationId xmlns:a16="http://schemas.microsoft.com/office/drawing/2014/main" id="{4D78C199-B127-4587-BE2C-ED398968BCC1}"/>
                    </a:ext>
                  </a:extLst>
                </p:cNvPr>
                <p:cNvSpPr txBox="1">
                  <a:spLocks noRot="1" noChangeAspect="1" noMove="1" noResize="1" noEditPoints="1" noAdjustHandles="1" noChangeArrowheads="1" noChangeShapeType="1" noTextEdit="1"/>
                </p:cNvSpPr>
                <p:nvPr/>
              </p:nvSpPr>
              <p:spPr>
                <a:xfrm>
                  <a:off x="4634389" y="4504532"/>
                  <a:ext cx="261867" cy="195823"/>
                </a:xfrm>
                <a:prstGeom prst="rect">
                  <a:avLst/>
                </a:prstGeom>
                <a:blipFill>
                  <a:blip r:embed="rId41"/>
                  <a:stretch>
                    <a:fillRect l="-13953" t="-6250" r="-2326" b="-15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4" name="TextBox 503">
                  <a:extLst>
                    <a:ext uri="{FF2B5EF4-FFF2-40B4-BE49-F238E27FC236}">
                      <a16:creationId xmlns:a16="http://schemas.microsoft.com/office/drawing/2014/main" id="{56C0A71B-6A4A-4D51-A2B1-FDE07151AD68}"/>
                    </a:ext>
                  </a:extLst>
                </p:cNvPr>
                <p:cNvSpPr txBox="1"/>
                <p:nvPr/>
              </p:nvSpPr>
              <p:spPr>
                <a:xfrm>
                  <a:off x="4637564" y="5041107"/>
                  <a:ext cx="261867" cy="19582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Sup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b>
                          <m:sup>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𝑖𝑛</m:t>
                            </m:r>
                          </m:sup>
                        </m:sSubSup>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504" name="TextBox 503">
                  <a:extLst>
                    <a:ext uri="{FF2B5EF4-FFF2-40B4-BE49-F238E27FC236}">
                      <a16:creationId xmlns:a16="http://schemas.microsoft.com/office/drawing/2014/main" id="{56C0A71B-6A4A-4D51-A2B1-FDE07151AD68}"/>
                    </a:ext>
                  </a:extLst>
                </p:cNvPr>
                <p:cNvSpPr txBox="1">
                  <a:spLocks noRot="1" noChangeAspect="1" noMove="1" noResize="1" noEditPoints="1" noAdjustHandles="1" noChangeArrowheads="1" noChangeShapeType="1" noTextEdit="1"/>
                </p:cNvSpPr>
                <p:nvPr/>
              </p:nvSpPr>
              <p:spPr>
                <a:xfrm>
                  <a:off x="4637564" y="5041107"/>
                  <a:ext cx="261867" cy="195823"/>
                </a:xfrm>
                <a:prstGeom prst="rect">
                  <a:avLst/>
                </a:prstGeom>
                <a:blipFill>
                  <a:blip r:embed="rId42"/>
                  <a:stretch>
                    <a:fillRect l="-13953" t="-6250" r="-2326" b="-15625"/>
                  </a:stretch>
                </a:blipFill>
              </p:spPr>
              <p:txBody>
                <a:bodyPr/>
                <a:lstStyle/>
                <a:p>
                  <a:r>
                    <a:rPr lang="en-US">
                      <a:noFill/>
                    </a:rPr>
                    <a:t> </a:t>
                  </a:r>
                </a:p>
              </p:txBody>
            </p:sp>
          </mc:Fallback>
        </mc:AlternateContent>
        <p:cxnSp>
          <p:nvCxnSpPr>
            <p:cNvPr id="505" name="Straight Arrow Connector 504">
              <a:extLst>
                <a:ext uri="{FF2B5EF4-FFF2-40B4-BE49-F238E27FC236}">
                  <a16:creationId xmlns:a16="http://schemas.microsoft.com/office/drawing/2014/main" id="{4FCC0A91-695F-4A8E-AF48-AB53D1B843B1}"/>
                </a:ext>
              </a:extLst>
            </p:cNvPr>
            <p:cNvCxnSpPr>
              <a:cxnSpLocks/>
            </p:cNvCxnSpPr>
            <p:nvPr/>
          </p:nvCxnSpPr>
          <p:spPr bwMode="auto">
            <a:xfrm rot="5400000">
              <a:off x="1840387" y="40916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06" name="Straight Arrow Connector 505">
              <a:extLst>
                <a:ext uri="{FF2B5EF4-FFF2-40B4-BE49-F238E27FC236}">
                  <a16:creationId xmlns:a16="http://schemas.microsoft.com/office/drawing/2014/main" id="{D9B9726A-AB95-4F1E-8A35-D9AFAC91C74A}"/>
                </a:ext>
              </a:extLst>
            </p:cNvPr>
            <p:cNvCxnSpPr>
              <a:cxnSpLocks/>
            </p:cNvCxnSpPr>
            <p:nvPr/>
          </p:nvCxnSpPr>
          <p:spPr bwMode="auto">
            <a:xfrm rot="16200000" flipH="1">
              <a:off x="2513487" y="40947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507" name="TextBox 506">
                  <a:extLst>
                    <a:ext uri="{FF2B5EF4-FFF2-40B4-BE49-F238E27FC236}">
                      <a16:creationId xmlns:a16="http://schemas.microsoft.com/office/drawing/2014/main" id="{717238DB-D9D1-4547-8B6A-5E9016ECB557}"/>
                    </a:ext>
                  </a:extLst>
                </p:cNvPr>
                <p:cNvSpPr txBox="1"/>
                <p:nvPr/>
              </p:nvSpPr>
              <p:spPr>
                <a:xfrm>
                  <a:off x="1747519" y="3944143"/>
                  <a:ext cx="223394"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507" name="TextBox 506">
                  <a:extLst>
                    <a:ext uri="{FF2B5EF4-FFF2-40B4-BE49-F238E27FC236}">
                      <a16:creationId xmlns:a16="http://schemas.microsoft.com/office/drawing/2014/main" id="{717238DB-D9D1-4547-8B6A-5E9016ECB557}"/>
                    </a:ext>
                  </a:extLst>
                </p:cNvPr>
                <p:cNvSpPr txBox="1">
                  <a:spLocks noRot="1" noChangeAspect="1" noMove="1" noResize="1" noEditPoints="1" noAdjustHandles="1" noChangeArrowheads="1" noChangeShapeType="1" noTextEdit="1"/>
                </p:cNvSpPr>
                <p:nvPr/>
              </p:nvSpPr>
              <p:spPr>
                <a:xfrm>
                  <a:off x="1747519" y="3944143"/>
                  <a:ext cx="223394" cy="184666"/>
                </a:xfrm>
                <a:prstGeom prst="rect">
                  <a:avLst/>
                </a:prstGeom>
                <a:blipFill>
                  <a:blip r:embed="rId43"/>
                  <a:stretch>
                    <a:fillRect l="-16667" r="-5556"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8" name="TextBox 507">
                  <a:extLst>
                    <a:ext uri="{FF2B5EF4-FFF2-40B4-BE49-F238E27FC236}">
                      <a16:creationId xmlns:a16="http://schemas.microsoft.com/office/drawing/2014/main" id="{D51989E8-099E-45DD-A30F-3C35B5B4F38D}"/>
                    </a:ext>
                  </a:extLst>
                </p:cNvPr>
                <p:cNvSpPr txBox="1"/>
                <p:nvPr/>
              </p:nvSpPr>
              <p:spPr>
                <a:xfrm>
                  <a:off x="2372994" y="3940968"/>
                  <a:ext cx="329193"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𝑘𝑚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508" name="TextBox 507">
                  <a:extLst>
                    <a:ext uri="{FF2B5EF4-FFF2-40B4-BE49-F238E27FC236}">
                      <a16:creationId xmlns:a16="http://schemas.microsoft.com/office/drawing/2014/main" id="{D51989E8-099E-45DD-A30F-3C35B5B4F38D}"/>
                    </a:ext>
                  </a:extLst>
                </p:cNvPr>
                <p:cNvSpPr txBox="1">
                  <a:spLocks noRot="1" noChangeAspect="1" noMove="1" noResize="1" noEditPoints="1" noAdjustHandles="1" noChangeArrowheads="1" noChangeShapeType="1" noTextEdit="1"/>
                </p:cNvSpPr>
                <p:nvPr/>
              </p:nvSpPr>
              <p:spPr>
                <a:xfrm>
                  <a:off x="2372994" y="3940968"/>
                  <a:ext cx="329193" cy="184666"/>
                </a:xfrm>
                <a:prstGeom prst="rect">
                  <a:avLst/>
                </a:prstGeom>
                <a:blipFill>
                  <a:blip r:embed="rId44"/>
                  <a:stretch>
                    <a:fillRect l="-11111" r="-3704" b="-12903"/>
                  </a:stretch>
                </a:blipFill>
              </p:spPr>
              <p:txBody>
                <a:bodyPr/>
                <a:lstStyle/>
                <a:p>
                  <a:r>
                    <a:rPr lang="en-US">
                      <a:noFill/>
                    </a:rPr>
                    <a:t> </a:t>
                  </a:r>
                </a:p>
              </p:txBody>
            </p:sp>
          </mc:Fallback>
        </mc:AlternateContent>
        <p:cxnSp>
          <p:nvCxnSpPr>
            <p:cNvPr id="509" name="Straight Arrow Connector 508">
              <a:extLst>
                <a:ext uri="{FF2B5EF4-FFF2-40B4-BE49-F238E27FC236}">
                  <a16:creationId xmlns:a16="http://schemas.microsoft.com/office/drawing/2014/main" id="{628FAFF6-4DA2-4452-8AFA-ECD48D148B36}"/>
                </a:ext>
              </a:extLst>
            </p:cNvPr>
            <p:cNvCxnSpPr>
              <a:cxnSpLocks/>
            </p:cNvCxnSpPr>
            <p:nvPr/>
          </p:nvCxnSpPr>
          <p:spPr bwMode="auto">
            <a:xfrm rot="5400000">
              <a:off x="1834037" y="46154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10" name="Straight Arrow Connector 509">
              <a:extLst>
                <a:ext uri="{FF2B5EF4-FFF2-40B4-BE49-F238E27FC236}">
                  <a16:creationId xmlns:a16="http://schemas.microsoft.com/office/drawing/2014/main" id="{6FB289FD-A827-4A3B-8C32-369F1A169C0A}"/>
                </a:ext>
              </a:extLst>
            </p:cNvPr>
            <p:cNvCxnSpPr>
              <a:cxnSpLocks/>
            </p:cNvCxnSpPr>
            <p:nvPr/>
          </p:nvCxnSpPr>
          <p:spPr bwMode="auto">
            <a:xfrm rot="16200000" flipH="1">
              <a:off x="2507137" y="461867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511" name="TextBox 510">
                  <a:extLst>
                    <a:ext uri="{FF2B5EF4-FFF2-40B4-BE49-F238E27FC236}">
                      <a16:creationId xmlns:a16="http://schemas.microsoft.com/office/drawing/2014/main" id="{97382C7B-512B-4CBB-90DB-EAC02023A4AC}"/>
                    </a:ext>
                  </a:extLst>
                </p:cNvPr>
                <p:cNvSpPr txBox="1"/>
                <p:nvPr/>
              </p:nvSpPr>
              <p:spPr>
                <a:xfrm>
                  <a:off x="1741169" y="4468018"/>
                  <a:ext cx="223394"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511" name="TextBox 510">
                  <a:extLst>
                    <a:ext uri="{FF2B5EF4-FFF2-40B4-BE49-F238E27FC236}">
                      <a16:creationId xmlns:a16="http://schemas.microsoft.com/office/drawing/2014/main" id="{97382C7B-512B-4CBB-90DB-EAC02023A4AC}"/>
                    </a:ext>
                  </a:extLst>
                </p:cNvPr>
                <p:cNvSpPr txBox="1">
                  <a:spLocks noRot="1" noChangeAspect="1" noMove="1" noResize="1" noEditPoints="1" noAdjustHandles="1" noChangeArrowheads="1" noChangeShapeType="1" noTextEdit="1"/>
                </p:cNvSpPr>
                <p:nvPr/>
              </p:nvSpPr>
              <p:spPr>
                <a:xfrm>
                  <a:off x="1741169" y="4468018"/>
                  <a:ext cx="223394" cy="184666"/>
                </a:xfrm>
                <a:prstGeom prst="rect">
                  <a:avLst/>
                </a:prstGeom>
                <a:blipFill>
                  <a:blip r:embed="rId45"/>
                  <a:stretch>
                    <a:fillRect l="-16667" r="-5556"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2" name="TextBox 511">
                  <a:extLst>
                    <a:ext uri="{FF2B5EF4-FFF2-40B4-BE49-F238E27FC236}">
                      <a16:creationId xmlns:a16="http://schemas.microsoft.com/office/drawing/2014/main" id="{8522D4E7-388C-4238-BDC4-56AD4E945524}"/>
                    </a:ext>
                  </a:extLst>
                </p:cNvPr>
                <p:cNvSpPr txBox="1"/>
                <p:nvPr/>
              </p:nvSpPr>
              <p:spPr>
                <a:xfrm>
                  <a:off x="2366644" y="4464843"/>
                  <a:ext cx="329193"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𝑘𝑚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512" name="TextBox 511">
                  <a:extLst>
                    <a:ext uri="{FF2B5EF4-FFF2-40B4-BE49-F238E27FC236}">
                      <a16:creationId xmlns:a16="http://schemas.microsoft.com/office/drawing/2014/main" id="{8522D4E7-388C-4238-BDC4-56AD4E945524}"/>
                    </a:ext>
                  </a:extLst>
                </p:cNvPr>
                <p:cNvSpPr txBox="1">
                  <a:spLocks noRot="1" noChangeAspect="1" noMove="1" noResize="1" noEditPoints="1" noAdjustHandles="1" noChangeArrowheads="1" noChangeShapeType="1" noTextEdit="1"/>
                </p:cNvSpPr>
                <p:nvPr/>
              </p:nvSpPr>
              <p:spPr>
                <a:xfrm>
                  <a:off x="2366644" y="4464843"/>
                  <a:ext cx="329193" cy="184666"/>
                </a:xfrm>
                <a:prstGeom prst="rect">
                  <a:avLst/>
                </a:prstGeom>
                <a:blipFill>
                  <a:blip r:embed="rId46"/>
                  <a:stretch>
                    <a:fillRect l="-11111" r="-3704" b="-12903"/>
                  </a:stretch>
                </a:blipFill>
              </p:spPr>
              <p:txBody>
                <a:bodyPr/>
                <a:lstStyle/>
                <a:p>
                  <a:r>
                    <a:rPr lang="en-US">
                      <a:noFill/>
                    </a:rPr>
                    <a:t> </a:t>
                  </a:r>
                </a:p>
              </p:txBody>
            </p:sp>
          </mc:Fallback>
        </mc:AlternateContent>
        <p:cxnSp>
          <p:nvCxnSpPr>
            <p:cNvPr id="513" name="Straight Arrow Connector 512">
              <a:extLst>
                <a:ext uri="{FF2B5EF4-FFF2-40B4-BE49-F238E27FC236}">
                  <a16:creationId xmlns:a16="http://schemas.microsoft.com/office/drawing/2014/main" id="{A8E42B92-D5BB-49F4-82E7-3454452BA531}"/>
                </a:ext>
              </a:extLst>
            </p:cNvPr>
            <p:cNvCxnSpPr>
              <a:cxnSpLocks/>
            </p:cNvCxnSpPr>
            <p:nvPr/>
          </p:nvCxnSpPr>
          <p:spPr bwMode="auto">
            <a:xfrm rot="5400000">
              <a:off x="1837212" y="51298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14" name="Straight Arrow Connector 513">
              <a:extLst>
                <a:ext uri="{FF2B5EF4-FFF2-40B4-BE49-F238E27FC236}">
                  <a16:creationId xmlns:a16="http://schemas.microsoft.com/office/drawing/2014/main" id="{F87E93D5-2471-4621-85BD-0D0D514C630A}"/>
                </a:ext>
              </a:extLst>
            </p:cNvPr>
            <p:cNvCxnSpPr>
              <a:cxnSpLocks/>
            </p:cNvCxnSpPr>
            <p:nvPr/>
          </p:nvCxnSpPr>
          <p:spPr bwMode="auto">
            <a:xfrm rot="16200000" flipH="1">
              <a:off x="2510312" y="51330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515" name="TextBox 514">
                  <a:extLst>
                    <a:ext uri="{FF2B5EF4-FFF2-40B4-BE49-F238E27FC236}">
                      <a16:creationId xmlns:a16="http://schemas.microsoft.com/office/drawing/2014/main" id="{E6CD51B6-BC00-4FB9-8FD7-E30D58533537}"/>
                    </a:ext>
                  </a:extLst>
                </p:cNvPr>
                <p:cNvSpPr txBox="1"/>
                <p:nvPr/>
              </p:nvSpPr>
              <p:spPr>
                <a:xfrm>
                  <a:off x="1744344" y="4982368"/>
                  <a:ext cx="223394"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515" name="TextBox 514">
                  <a:extLst>
                    <a:ext uri="{FF2B5EF4-FFF2-40B4-BE49-F238E27FC236}">
                      <a16:creationId xmlns:a16="http://schemas.microsoft.com/office/drawing/2014/main" id="{E6CD51B6-BC00-4FB9-8FD7-E30D58533537}"/>
                    </a:ext>
                  </a:extLst>
                </p:cNvPr>
                <p:cNvSpPr txBox="1">
                  <a:spLocks noRot="1" noChangeAspect="1" noMove="1" noResize="1" noEditPoints="1" noAdjustHandles="1" noChangeArrowheads="1" noChangeShapeType="1" noTextEdit="1"/>
                </p:cNvSpPr>
                <p:nvPr/>
              </p:nvSpPr>
              <p:spPr>
                <a:xfrm>
                  <a:off x="1744344" y="4982368"/>
                  <a:ext cx="223394" cy="184666"/>
                </a:xfrm>
                <a:prstGeom prst="rect">
                  <a:avLst/>
                </a:prstGeom>
                <a:blipFill>
                  <a:blip r:embed="rId47"/>
                  <a:stretch>
                    <a:fillRect l="-16216" r="-5405"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6" name="TextBox 515">
                  <a:extLst>
                    <a:ext uri="{FF2B5EF4-FFF2-40B4-BE49-F238E27FC236}">
                      <a16:creationId xmlns:a16="http://schemas.microsoft.com/office/drawing/2014/main" id="{F82CBCC7-86D3-4580-B2DE-C63322D01245}"/>
                    </a:ext>
                  </a:extLst>
                </p:cNvPr>
                <p:cNvSpPr txBox="1"/>
                <p:nvPr/>
              </p:nvSpPr>
              <p:spPr>
                <a:xfrm>
                  <a:off x="2369819" y="4979193"/>
                  <a:ext cx="329193"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𝑘𝑚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516" name="TextBox 515">
                  <a:extLst>
                    <a:ext uri="{FF2B5EF4-FFF2-40B4-BE49-F238E27FC236}">
                      <a16:creationId xmlns:a16="http://schemas.microsoft.com/office/drawing/2014/main" id="{F82CBCC7-86D3-4580-B2DE-C63322D01245}"/>
                    </a:ext>
                  </a:extLst>
                </p:cNvPr>
                <p:cNvSpPr txBox="1">
                  <a:spLocks noRot="1" noChangeAspect="1" noMove="1" noResize="1" noEditPoints="1" noAdjustHandles="1" noChangeArrowheads="1" noChangeShapeType="1" noTextEdit="1"/>
                </p:cNvSpPr>
                <p:nvPr/>
              </p:nvSpPr>
              <p:spPr>
                <a:xfrm>
                  <a:off x="2369819" y="4979193"/>
                  <a:ext cx="329193" cy="184666"/>
                </a:xfrm>
                <a:prstGeom prst="rect">
                  <a:avLst/>
                </a:prstGeom>
                <a:blipFill>
                  <a:blip r:embed="rId48"/>
                  <a:stretch>
                    <a:fillRect l="-11111" r="-1852" b="-13333"/>
                  </a:stretch>
                </a:blipFill>
              </p:spPr>
              <p:txBody>
                <a:bodyPr/>
                <a:lstStyle/>
                <a:p>
                  <a:r>
                    <a:rPr lang="en-US">
                      <a:noFill/>
                    </a:rPr>
                    <a:t> </a:t>
                  </a:r>
                </a:p>
              </p:txBody>
            </p:sp>
          </mc:Fallback>
        </mc:AlternateContent>
        <p:cxnSp>
          <p:nvCxnSpPr>
            <p:cNvPr id="517" name="Straight Arrow Connector 516">
              <a:extLst>
                <a:ext uri="{FF2B5EF4-FFF2-40B4-BE49-F238E27FC236}">
                  <a16:creationId xmlns:a16="http://schemas.microsoft.com/office/drawing/2014/main" id="{3A839C2B-970D-4FB5-A0EF-3295F914EEAC}"/>
                </a:ext>
              </a:extLst>
            </p:cNvPr>
            <p:cNvCxnSpPr>
              <a:cxnSpLocks/>
            </p:cNvCxnSpPr>
            <p:nvPr/>
          </p:nvCxnSpPr>
          <p:spPr bwMode="auto">
            <a:xfrm rot="5400000">
              <a:off x="4350225" y="41011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18" name="Straight Arrow Connector 517">
              <a:extLst>
                <a:ext uri="{FF2B5EF4-FFF2-40B4-BE49-F238E27FC236}">
                  <a16:creationId xmlns:a16="http://schemas.microsoft.com/office/drawing/2014/main" id="{0F299F3C-5B31-4330-9111-F1A5B61FDE3D}"/>
                </a:ext>
              </a:extLst>
            </p:cNvPr>
            <p:cNvCxnSpPr>
              <a:cxnSpLocks/>
            </p:cNvCxnSpPr>
            <p:nvPr/>
          </p:nvCxnSpPr>
          <p:spPr bwMode="auto">
            <a:xfrm rot="16200000" flipH="1">
              <a:off x="5023325" y="41043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519" name="TextBox 518">
                  <a:extLst>
                    <a:ext uri="{FF2B5EF4-FFF2-40B4-BE49-F238E27FC236}">
                      <a16:creationId xmlns:a16="http://schemas.microsoft.com/office/drawing/2014/main" id="{1C68858B-E778-4315-A7CB-811EDAF59E18}"/>
                    </a:ext>
                  </a:extLst>
                </p:cNvPr>
                <p:cNvSpPr txBox="1"/>
                <p:nvPr/>
              </p:nvSpPr>
              <p:spPr>
                <a:xfrm>
                  <a:off x="4184332" y="3953668"/>
                  <a:ext cx="329193"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519" name="TextBox 518">
                  <a:extLst>
                    <a:ext uri="{FF2B5EF4-FFF2-40B4-BE49-F238E27FC236}">
                      <a16:creationId xmlns:a16="http://schemas.microsoft.com/office/drawing/2014/main" id="{1C68858B-E778-4315-A7CB-811EDAF59E18}"/>
                    </a:ext>
                  </a:extLst>
                </p:cNvPr>
                <p:cNvSpPr txBox="1">
                  <a:spLocks noRot="1" noChangeAspect="1" noMove="1" noResize="1" noEditPoints="1" noAdjustHandles="1" noChangeArrowheads="1" noChangeShapeType="1" noTextEdit="1"/>
                </p:cNvSpPr>
                <p:nvPr/>
              </p:nvSpPr>
              <p:spPr>
                <a:xfrm>
                  <a:off x="4184332" y="3953668"/>
                  <a:ext cx="329193" cy="184666"/>
                </a:xfrm>
                <a:prstGeom prst="rect">
                  <a:avLst/>
                </a:prstGeom>
                <a:blipFill>
                  <a:blip r:embed="rId49"/>
                  <a:stretch>
                    <a:fillRect l="-11111" r="-3704"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0" name="TextBox 519">
                  <a:extLst>
                    <a:ext uri="{FF2B5EF4-FFF2-40B4-BE49-F238E27FC236}">
                      <a16:creationId xmlns:a16="http://schemas.microsoft.com/office/drawing/2014/main" id="{16860D38-B95B-46C2-8E14-A85150F50BC1}"/>
                    </a:ext>
                  </a:extLst>
                </p:cNvPr>
                <p:cNvSpPr txBox="1"/>
                <p:nvPr/>
              </p:nvSpPr>
              <p:spPr>
                <a:xfrm>
                  <a:off x="4882832" y="3950493"/>
                  <a:ext cx="335605"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𝑚𝑛</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520" name="TextBox 519">
                  <a:extLst>
                    <a:ext uri="{FF2B5EF4-FFF2-40B4-BE49-F238E27FC236}">
                      <a16:creationId xmlns:a16="http://schemas.microsoft.com/office/drawing/2014/main" id="{16860D38-B95B-46C2-8E14-A85150F50BC1}"/>
                    </a:ext>
                  </a:extLst>
                </p:cNvPr>
                <p:cNvSpPr txBox="1">
                  <a:spLocks noRot="1" noChangeAspect="1" noMove="1" noResize="1" noEditPoints="1" noAdjustHandles="1" noChangeArrowheads="1" noChangeShapeType="1" noTextEdit="1"/>
                </p:cNvSpPr>
                <p:nvPr/>
              </p:nvSpPr>
              <p:spPr>
                <a:xfrm>
                  <a:off x="4882832" y="3950493"/>
                  <a:ext cx="335605" cy="184666"/>
                </a:xfrm>
                <a:prstGeom prst="rect">
                  <a:avLst/>
                </a:prstGeom>
                <a:blipFill>
                  <a:blip r:embed="rId50"/>
                  <a:stretch>
                    <a:fillRect l="-10909" r="-1818" b="-13333"/>
                  </a:stretch>
                </a:blipFill>
              </p:spPr>
              <p:txBody>
                <a:bodyPr/>
                <a:lstStyle/>
                <a:p>
                  <a:r>
                    <a:rPr lang="en-US">
                      <a:noFill/>
                    </a:rPr>
                    <a:t> </a:t>
                  </a:r>
                </a:p>
              </p:txBody>
            </p:sp>
          </mc:Fallback>
        </mc:AlternateContent>
        <p:cxnSp>
          <p:nvCxnSpPr>
            <p:cNvPr id="521" name="Straight Arrow Connector 520">
              <a:extLst>
                <a:ext uri="{FF2B5EF4-FFF2-40B4-BE49-F238E27FC236}">
                  <a16:creationId xmlns:a16="http://schemas.microsoft.com/office/drawing/2014/main" id="{BE59B283-5F31-4C2B-A772-C296888CB4B3}"/>
                </a:ext>
              </a:extLst>
            </p:cNvPr>
            <p:cNvCxnSpPr>
              <a:cxnSpLocks/>
            </p:cNvCxnSpPr>
            <p:nvPr/>
          </p:nvCxnSpPr>
          <p:spPr bwMode="auto">
            <a:xfrm rot="5400000">
              <a:off x="4343875" y="46250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22" name="Straight Arrow Connector 521">
              <a:extLst>
                <a:ext uri="{FF2B5EF4-FFF2-40B4-BE49-F238E27FC236}">
                  <a16:creationId xmlns:a16="http://schemas.microsoft.com/office/drawing/2014/main" id="{DF5CE334-6574-42B7-91D5-798982BFE2F5}"/>
                </a:ext>
              </a:extLst>
            </p:cNvPr>
            <p:cNvCxnSpPr>
              <a:cxnSpLocks/>
            </p:cNvCxnSpPr>
            <p:nvPr/>
          </p:nvCxnSpPr>
          <p:spPr bwMode="auto">
            <a:xfrm rot="16200000" flipH="1">
              <a:off x="5016975" y="46281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523" name="TextBox 522">
                  <a:extLst>
                    <a:ext uri="{FF2B5EF4-FFF2-40B4-BE49-F238E27FC236}">
                      <a16:creationId xmlns:a16="http://schemas.microsoft.com/office/drawing/2014/main" id="{132F9E8D-BABE-4CF1-8F52-EED4911D4559}"/>
                    </a:ext>
                  </a:extLst>
                </p:cNvPr>
                <p:cNvSpPr txBox="1"/>
                <p:nvPr/>
              </p:nvSpPr>
              <p:spPr>
                <a:xfrm>
                  <a:off x="4177982" y="4477543"/>
                  <a:ext cx="329193"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523" name="TextBox 522">
                  <a:extLst>
                    <a:ext uri="{FF2B5EF4-FFF2-40B4-BE49-F238E27FC236}">
                      <a16:creationId xmlns:a16="http://schemas.microsoft.com/office/drawing/2014/main" id="{132F9E8D-BABE-4CF1-8F52-EED4911D4559}"/>
                    </a:ext>
                  </a:extLst>
                </p:cNvPr>
                <p:cNvSpPr txBox="1">
                  <a:spLocks noRot="1" noChangeAspect="1" noMove="1" noResize="1" noEditPoints="1" noAdjustHandles="1" noChangeArrowheads="1" noChangeShapeType="1" noTextEdit="1"/>
                </p:cNvSpPr>
                <p:nvPr/>
              </p:nvSpPr>
              <p:spPr>
                <a:xfrm>
                  <a:off x="4177982" y="4477543"/>
                  <a:ext cx="329193" cy="184666"/>
                </a:xfrm>
                <a:prstGeom prst="rect">
                  <a:avLst/>
                </a:prstGeom>
                <a:blipFill>
                  <a:blip r:embed="rId51"/>
                  <a:stretch>
                    <a:fillRect l="-11111" r="-3704"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4" name="TextBox 523">
                  <a:extLst>
                    <a:ext uri="{FF2B5EF4-FFF2-40B4-BE49-F238E27FC236}">
                      <a16:creationId xmlns:a16="http://schemas.microsoft.com/office/drawing/2014/main" id="{1DB3E41E-4E38-4E1D-8CCB-522E3ED8DFFD}"/>
                    </a:ext>
                  </a:extLst>
                </p:cNvPr>
                <p:cNvSpPr txBox="1"/>
                <p:nvPr/>
              </p:nvSpPr>
              <p:spPr>
                <a:xfrm>
                  <a:off x="4876482" y="4474368"/>
                  <a:ext cx="335605"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𝑚𝑛</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524" name="TextBox 523">
                  <a:extLst>
                    <a:ext uri="{FF2B5EF4-FFF2-40B4-BE49-F238E27FC236}">
                      <a16:creationId xmlns:a16="http://schemas.microsoft.com/office/drawing/2014/main" id="{1DB3E41E-4E38-4E1D-8CCB-522E3ED8DFFD}"/>
                    </a:ext>
                  </a:extLst>
                </p:cNvPr>
                <p:cNvSpPr txBox="1">
                  <a:spLocks noRot="1" noChangeAspect="1" noMove="1" noResize="1" noEditPoints="1" noAdjustHandles="1" noChangeArrowheads="1" noChangeShapeType="1" noTextEdit="1"/>
                </p:cNvSpPr>
                <p:nvPr/>
              </p:nvSpPr>
              <p:spPr>
                <a:xfrm>
                  <a:off x="4876482" y="4474368"/>
                  <a:ext cx="335605" cy="184666"/>
                </a:xfrm>
                <a:prstGeom prst="rect">
                  <a:avLst/>
                </a:prstGeom>
                <a:blipFill>
                  <a:blip r:embed="rId52"/>
                  <a:stretch>
                    <a:fillRect l="-10909" r="-1818" b="-13333"/>
                  </a:stretch>
                </a:blipFill>
              </p:spPr>
              <p:txBody>
                <a:bodyPr/>
                <a:lstStyle/>
                <a:p>
                  <a:r>
                    <a:rPr lang="en-US">
                      <a:noFill/>
                    </a:rPr>
                    <a:t> </a:t>
                  </a:r>
                </a:p>
              </p:txBody>
            </p:sp>
          </mc:Fallback>
        </mc:AlternateContent>
        <p:cxnSp>
          <p:nvCxnSpPr>
            <p:cNvPr id="525" name="Straight Arrow Connector 524">
              <a:extLst>
                <a:ext uri="{FF2B5EF4-FFF2-40B4-BE49-F238E27FC236}">
                  <a16:creationId xmlns:a16="http://schemas.microsoft.com/office/drawing/2014/main" id="{C25C2351-E587-4694-A4FF-94F80E8B77EF}"/>
                </a:ext>
              </a:extLst>
            </p:cNvPr>
            <p:cNvCxnSpPr>
              <a:cxnSpLocks/>
            </p:cNvCxnSpPr>
            <p:nvPr/>
          </p:nvCxnSpPr>
          <p:spPr bwMode="auto">
            <a:xfrm rot="5400000">
              <a:off x="4347050" y="513937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26" name="Straight Arrow Connector 525">
              <a:extLst>
                <a:ext uri="{FF2B5EF4-FFF2-40B4-BE49-F238E27FC236}">
                  <a16:creationId xmlns:a16="http://schemas.microsoft.com/office/drawing/2014/main" id="{B9E06831-29C7-464E-9743-58234F02560D}"/>
                </a:ext>
              </a:extLst>
            </p:cNvPr>
            <p:cNvCxnSpPr>
              <a:cxnSpLocks/>
            </p:cNvCxnSpPr>
            <p:nvPr/>
          </p:nvCxnSpPr>
          <p:spPr bwMode="auto">
            <a:xfrm rot="16200000" flipH="1">
              <a:off x="5020150" y="51425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527" name="TextBox 526">
                  <a:extLst>
                    <a:ext uri="{FF2B5EF4-FFF2-40B4-BE49-F238E27FC236}">
                      <a16:creationId xmlns:a16="http://schemas.microsoft.com/office/drawing/2014/main" id="{F31F07FE-BF1F-4BB8-8C2A-090E7A411E8E}"/>
                    </a:ext>
                  </a:extLst>
                </p:cNvPr>
                <p:cNvSpPr txBox="1"/>
                <p:nvPr/>
              </p:nvSpPr>
              <p:spPr>
                <a:xfrm>
                  <a:off x="4181157" y="4991893"/>
                  <a:ext cx="329193"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527" name="TextBox 526">
                  <a:extLst>
                    <a:ext uri="{FF2B5EF4-FFF2-40B4-BE49-F238E27FC236}">
                      <a16:creationId xmlns:a16="http://schemas.microsoft.com/office/drawing/2014/main" id="{F31F07FE-BF1F-4BB8-8C2A-090E7A411E8E}"/>
                    </a:ext>
                  </a:extLst>
                </p:cNvPr>
                <p:cNvSpPr txBox="1">
                  <a:spLocks noRot="1" noChangeAspect="1" noMove="1" noResize="1" noEditPoints="1" noAdjustHandles="1" noChangeArrowheads="1" noChangeShapeType="1" noTextEdit="1"/>
                </p:cNvSpPr>
                <p:nvPr/>
              </p:nvSpPr>
              <p:spPr>
                <a:xfrm>
                  <a:off x="4181157" y="4991893"/>
                  <a:ext cx="329193" cy="184666"/>
                </a:xfrm>
                <a:prstGeom prst="rect">
                  <a:avLst/>
                </a:prstGeom>
                <a:blipFill>
                  <a:blip r:embed="rId53"/>
                  <a:stretch>
                    <a:fillRect l="-11111" r="-185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8" name="TextBox 527">
                  <a:extLst>
                    <a:ext uri="{FF2B5EF4-FFF2-40B4-BE49-F238E27FC236}">
                      <a16:creationId xmlns:a16="http://schemas.microsoft.com/office/drawing/2014/main" id="{8E1E466D-4F3D-4BC1-92F8-9CD17C884A7C}"/>
                    </a:ext>
                  </a:extLst>
                </p:cNvPr>
                <p:cNvSpPr txBox="1"/>
                <p:nvPr/>
              </p:nvSpPr>
              <p:spPr>
                <a:xfrm>
                  <a:off x="4879657" y="4988718"/>
                  <a:ext cx="335605"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𝑚𝑛</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528" name="TextBox 527">
                  <a:extLst>
                    <a:ext uri="{FF2B5EF4-FFF2-40B4-BE49-F238E27FC236}">
                      <a16:creationId xmlns:a16="http://schemas.microsoft.com/office/drawing/2014/main" id="{8E1E466D-4F3D-4BC1-92F8-9CD17C884A7C}"/>
                    </a:ext>
                  </a:extLst>
                </p:cNvPr>
                <p:cNvSpPr txBox="1">
                  <a:spLocks noRot="1" noChangeAspect="1" noMove="1" noResize="1" noEditPoints="1" noAdjustHandles="1" noChangeArrowheads="1" noChangeShapeType="1" noTextEdit="1"/>
                </p:cNvSpPr>
                <p:nvPr/>
              </p:nvSpPr>
              <p:spPr>
                <a:xfrm>
                  <a:off x="4879657" y="4988718"/>
                  <a:ext cx="335605" cy="184666"/>
                </a:xfrm>
                <a:prstGeom prst="rect">
                  <a:avLst/>
                </a:prstGeom>
                <a:blipFill>
                  <a:blip r:embed="rId54"/>
                  <a:stretch>
                    <a:fillRect l="-10714" b="-9677"/>
                  </a:stretch>
                </a:blipFill>
              </p:spPr>
              <p:txBody>
                <a:bodyPr/>
                <a:lstStyle/>
                <a:p>
                  <a:r>
                    <a:rPr lang="en-US">
                      <a:noFill/>
                    </a:rPr>
                    <a:t> </a:t>
                  </a:r>
                </a:p>
              </p:txBody>
            </p:sp>
          </mc:Fallback>
        </mc:AlternateContent>
        <p:cxnSp>
          <p:nvCxnSpPr>
            <p:cNvPr id="529" name="Straight Arrow Connector 528">
              <a:extLst>
                <a:ext uri="{FF2B5EF4-FFF2-40B4-BE49-F238E27FC236}">
                  <a16:creationId xmlns:a16="http://schemas.microsoft.com/office/drawing/2014/main" id="{69AE59EB-12E3-4400-BB93-F266A185B120}"/>
                </a:ext>
              </a:extLst>
            </p:cNvPr>
            <p:cNvCxnSpPr>
              <a:cxnSpLocks/>
            </p:cNvCxnSpPr>
            <p:nvPr/>
          </p:nvCxnSpPr>
          <p:spPr bwMode="auto">
            <a:xfrm rot="5400000">
              <a:off x="7090250" y="409797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30" name="Straight Arrow Connector 529">
              <a:extLst>
                <a:ext uri="{FF2B5EF4-FFF2-40B4-BE49-F238E27FC236}">
                  <a16:creationId xmlns:a16="http://schemas.microsoft.com/office/drawing/2014/main" id="{B66BB02D-7FA4-4603-8268-B6DD143A4069}"/>
                </a:ext>
              </a:extLst>
            </p:cNvPr>
            <p:cNvCxnSpPr>
              <a:cxnSpLocks/>
            </p:cNvCxnSpPr>
            <p:nvPr/>
          </p:nvCxnSpPr>
          <p:spPr bwMode="auto">
            <a:xfrm rot="16200000" flipH="1">
              <a:off x="7763350" y="41011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531" name="TextBox 530">
                  <a:extLst>
                    <a:ext uri="{FF2B5EF4-FFF2-40B4-BE49-F238E27FC236}">
                      <a16:creationId xmlns:a16="http://schemas.microsoft.com/office/drawing/2014/main" id="{4C85E762-015A-4F90-906F-6DE3A69D8EDA}"/>
                    </a:ext>
                  </a:extLst>
                </p:cNvPr>
                <p:cNvSpPr txBox="1"/>
                <p:nvPr/>
              </p:nvSpPr>
              <p:spPr>
                <a:xfrm>
                  <a:off x="6924357" y="3950493"/>
                  <a:ext cx="335605"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531" name="TextBox 530">
                  <a:extLst>
                    <a:ext uri="{FF2B5EF4-FFF2-40B4-BE49-F238E27FC236}">
                      <a16:creationId xmlns:a16="http://schemas.microsoft.com/office/drawing/2014/main" id="{4C85E762-015A-4F90-906F-6DE3A69D8EDA}"/>
                    </a:ext>
                  </a:extLst>
                </p:cNvPr>
                <p:cNvSpPr txBox="1">
                  <a:spLocks noRot="1" noChangeAspect="1" noMove="1" noResize="1" noEditPoints="1" noAdjustHandles="1" noChangeArrowheads="1" noChangeShapeType="1" noTextEdit="1"/>
                </p:cNvSpPr>
                <p:nvPr/>
              </p:nvSpPr>
              <p:spPr>
                <a:xfrm>
                  <a:off x="6924357" y="3950493"/>
                  <a:ext cx="335605" cy="184666"/>
                </a:xfrm>
                <a:prstGeom prst="rect">
                  <a:avLst/>
                </a:prstGeom>
                <a:blipFill>
                  <a:blip r:embed="rId55"/>
                  <a:stretch>
                    <a:fillRect l="-10909" r="-1818"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2" name="TextBox 531">
                  <a:extLst>
                    <a:ext uri="{FF2B5EF4-FFF2-40B4-BE49-F238E27FC236}">
                      <a16:creationId xmlns:a16="http://schemas.microsoft.com/office/drawing/2014/main" id="{01C7FCD3-DDE5-4840-B6CB-E05F30E788CC}"/>
                    </a:ext>
                  </a:extLst>
                </p:cNvPr>
                <p:cNvSpPr txBox="1"/>
                <p:nvPr/>
              </p:nvSpPr>
              <p:spPr>
                <a:xfrm>
                  <a:off x="7622857" y="3947318"/>
                  <a:ext cx="229807"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532" name="TextBox 531">
                  <a:extLst>
                    <a:ext uri="{FF2B5EF4-FFF2-40B4-BE49-F238E27FC236}">
                      <a16:creationId xmlns:a16="http://schemas.microsoft.com/office/drawing/2014/main" id="{01C7FCD3-DDE5-4840-B6CB-E05F30E788CC}"/>
                    </a:ext>
                  </a:extLst>
                </p:cNvPr>
                <p:cNvSpPr txBox="1">
                  <a:spLocks noRot="1" noChangeAspect="1" noMove="1" noResize="1" noEditPoints="1" noAdjustHandles="1" noChangeArrowheads="1" noChangeShapeType="1" noTextEdit="1"/>
                </p:cNvSpPr>
                <p:nvPr/>
              </p:nvSpPr>
              <p:spPr>
                <a:xfrm>
                  <a:off x="7622857" y="3947318"/>
                  <a:ext cx="229807" cy="184666"/>
                </a:xfrm>
                <a:prstGeom prst="rect">
                  <a:avLst/>
                </a:prstGeom>
                <a:blipFill>
                  <a:blip r:embed="rId56"/>
                  <a:stretch>
                    <a:fillRect l="-15789" r="-2632" b="-13333"/>
                  </a:stretch>
                </a:blipFill>
              </p:spPr>
              <p:txBody>
                <a:bodyPr/>
                <a:lstStyle/>
                <a:p>
                  <a:r>
                    <a:rPr lang="en-US">
                      <a:noFill/>
                    </a:rPr>
                    <a:t> </a:t>
                  </a:r>
                </a:p>
              </p:txBody>
            </p:sp>
          </mc:Fallback>
        </mc:AlternateContent>
        <p:cxnSp>
          <p:nvCxnSpPr>
            <p:cNvPr id="533" name="Straight Arrow Connector 532">
              <a:extLst>
                <a:ext uri="{FF2B5EF4-FFF2-40B4-BE49-F238E27FC236}">
                  <a16:creationId xmlns:a16="http://schemas.microsoft.com/office/drawing/2014/main" id="{2DCA4BF2-CD4F-4A7E-960D-B0CE12EE5E8F}"/>
                </a:ext>
              </a:extLst>
            </p:cNvPr>
            <p:cNvCxnSpPr>
              <a:cxnSpLocks/>
            </p:cNvCxnSpPr>
            <p:nvPr/>
          </p:nvCxnSpPr>
          <p:spPr bwMode="auto">
            <a:xfrm rot="5400000">
              <a:off x="7083900" y="46218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34" name="Straight Arrow Connector 533">
              <a:extLst>
                <a:ext uri="{FF2B5EF4-FFF2-40B4-BE49-F238E27FC236}">
                  <a16:creationId xmlns:a16="http://schemas.microsoft.com/office/drawing/2014/main" id="{7226AA72-A842-4B6D-8A65-4497499AC686}"/>
                </a:ext>
              </a:extLst>
            </p:cNvPr>
            <p:cNvCxnSpPr>
              <a:cxnSpLocks/>
            </p:cNvCxnSpPr>
            <p:nvPr/>
          </p:nvCxnSpPr>
          <p:spPr bwMode="auto">
            <a:xfrm rot="16200000" flipH="1">
              <a:off x="7757000" y="46250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535" name="TextBox 534">
                  <a:extLst>
                    <a:ext uri="{FF2B5EF4-FFF2-40B4-BE49-F238E27FC236}">
                      <a16:creationId xmlns:a16="http://schemas.microsoft.com/office/drawing/2014/main" id="{1382EE36-E29B-4514-A954-672B0889541C}"/>
                    </a:ext>
                  </a:extLst>
                </p:cNvPr>
                <p:cNvSpPr txBox="1"/>
                <p:nvPr/>
              </p:nvSpPr>
              <p:spPr>
                <a:xfrm>
                  <a:off x="6918007" y="4474368"/>
                  <a:ext cx="335605"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535" name="TextBox 534">
                  <a:extLst>
                    <a:ext uri="{FF2B5EF4-FFF2-40B4-BE49-F238E27FC236}">
                      <a16:creationId xmlns:a16="http://schemas.microsoft.com/office/drawing/2014/main" id="{1382EE36-E29B-4514-A954-672B0889541C}"/>
                    </a:ext>
                  </a:extLst>
                </p:cNvPr>
                <p:cNvSpPr txBox="1">
                  <a:spLocks noRot="1" noChangeAspect="1" noMove="1" noResize="1" noEditPoints="1" noAdjustHandles="1" noChangeArrowheads="1" noChangeShapeType="1" noTextEdit="1"/>
                </p:cNvSpPr>
                <p:nvPr/>
              </p:nvSpPr>
              <p:spPr>
                <a:xfrm>
                  <a:off x="6918007" y="4474368"/>
                  <a:ext cx="335605" cy="184666"/>
                </a:xfrm>
                <a:prstGeom prst="rect">
                  <a:avLst/>
                </a:prstGeom>
                <a:blipFill>
                  <a:blip r:embed="rId57"/>
                  <a:stretch>
                    <a:fillRect l="-10909" r="-1818"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6" name="TextBox 535">
                  <a:extLst>
                    <a:ext uri="{FF2B5EF4-FFF2-40B4-BE49-F238E27FC236}">
                      <a16:creationId xmlns:a16="http://schemas.microsoft.com/office/drawing/2014/main" id="{28017742-E808-498A-8A1B-54DF6E807E15}"/>
                    </a:ext>
                  </a:extLst>
                </p:cNvPr>
                <p:cNvSpPr txBox="1"/>
                <p:nvPr/>
              </p:nvSpPr>
              <p:spPr>
                <a:xfrm>
                  <a:off x="7616507" y="4471193"/>
                  <a:ext cx="229807"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536" name="TextBox 535">
                  <a:extLst>
                    <a:ext uri="{FF2B5EF4-FFF2-40B4-BE49-F238E27FC236}">
                      <a16:creationId xmlns:a16="http://schemas.microsoft.com/office/drawing/2014/main" id="{28017742-E808-498A-8A1B-54DF6E807E15}"/>
                    </a:ext>
                  </a:extLst>
                </p:cNvPr>
                <p:cNvSpPr txBox="1">
                  <a:spLocks noRot="1" noChangeAspect="1" noMove="1" noResize="1" noEditPoints="1" noAdjustHandles="1" noChangeArrowheads="1" noChangeShapeType="1" noTextEdit="1"/>
                </p:cNvSpPr>
                <p:nvPr/>
              </p:nvSpPr>
              <p:spPr>
                <a:xfrm>
                  <a:off x="7616507" y="4471193"/>
                  <a:ext cx="229807" cy="184666"/>
                </a:xfrm>
                <a:prstGeom prst="rect">
                  <a:avLst/>
                </a:prstGeom>
                <a:blipFill>
                  <a:blip r:embed="rId58"/>
                  <a:stretch>
                    <a:fillRect l="-15789" r="-2632" b="-9677"/>
                  </a:stretch>
                </a:blipFill>
              </p:spPr>
              <p:txBody>
                <a:bodyPr/>
                <a:lstStyle/>
                <a:p>
                  <a:r>
                    <a:rPr lang="en-US">
                      <a:noFill/>
                    </a:rPr>
                    <a:t> </a:t>
                  </a:r>
                </a:p>
              </p:txBody>
            </p:sp>
          </mc:Fallback>
        </mc:AlternateContent>
        <p:cxnSp>
          <p:nvCxnSpPr>
            <p:cNvPr id="537" name="Straight Arrow Connector 536">
              <a:extLst>
                <a:ext uri="{FF2B5EF4-FFF2-40B4-BE49-F238E27FC236}">
                  <a16:creationId xmlns:a16="http://schemas.microsoft.com/office/drawing/2014/main" id="{701583D2-4DC8-4BE9-A8E4-C9CE990B430A}"/>
                </a:ext>
              </a:extLst>
            </p:cNvPr>
            <p:cNvCxnSpPr>
              <a:cxnSpLocks/>
            </p:cNvCxnSpPr>
            <p:nvPr/>
          </p:nvCxnSpPr>
          <p:spPr bwMode="auto">
            <a:xfrm rot="5400000">
              <a:off x="7087075" y="51361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38" name="Straight Arrow Connector 537">
              <a:extLst>
                <a:ext uri="{FF2B5EF4-FFF2-40B4-BE49-F238E27FC236}">
                  <a16:creationId xmlns:a16="http://schemas.microsoft.com/office/drawing/2014/main" id="{9906B005-AAB6-4BE5-838E-C8012B9EF9F3}"/>
                </a:ext>
              </a:extLst>
            </p:cNvPr>
            <p:cNvCxnSpPr>
              <a:cxnSpLocks/>
            </p:cNvCxnSpPr>
            <p:nvPr/>
          </p:nvCxnSpPr>
          <p:spPr bwMode="auto">
            <a:xfrm rot="16200000" flipH="1">
              <a:off x="7760175" y="513937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539" name="TextBox 538">
                  <a:extLst>
                    <a:ext uri="{FF2B5EF4-FFF2-40B4-BE49-F238E27FC236}">
                      <a16:creationId xmlns:a16="http://schemas.microsoft.com/office/drawing/2014/main" id="{0E5C1612-3C44-4A5E-88A8-C0F1445808E0}"/>
                    </a:ext>
                  </a:extLst>
                </p:cNvPr>
                <p:cNvSpPr txBox="1"/>
                <p:nvPr/>
              </p:nvSpPr>
              <p:spPr>
                <a:xfrm>
                  <a:off x="6921182" y="4988718"/>
                  <a:ext cx="335605"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539" name="TextBox 538">
                  <a:extLst>
                    <a:ext uri="{FF2B5EF4-FFF2-40B4-BE49-F238E27FC236}">
                      <a16:creationId xmlns:a16="http://schemas.microsoft.com/office/drawing/2014/main" id="{0E5C1612-3C44-4A5E-88A8-C0F1445808E0}"/>
                    </a:ext>
                  </a:extLst>
                </p:cNvPr>
                <p:cNvSpPr txBox="1">
                  <a:spLocks noRot="1" noChangeAspect="1" noMove="1" noResize="1" noEditPoints="1" noAdjustHandles="1" noChangeArrowheads="1" noChangeShapeType="1" noTextEdit="1"/>
                </p:cNvSpPr>
                <p:nvPr/>
              </p:nvSpPr>
              <p:spPr>
                <a:xfrm>
                  <a:off x="6921182" y="4988718"/>
                  <a:ext cx="335605" cy="184666"/>
                </a:xfrm>
                <a:prstGeom prst="rect">
                  <a:avLst/>
                </a:prstGeom>
                <a:blipFill>
                  <a:blip r:embed="rId59"/>
                  <a:stretch>
                    <a:fillRect l="-10909" r="-1818"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0" name="TextBox 539">
                  <a:extLst>
                    <a:ext uri="{FF2B5EF4-FFF2-40B4-BE49-F238E27FC236}">
                      <a16:creationId xmlns:a16="http://schemas.microsoft.com/office/drawing/2014/main" id="{5D63B71F-1489-46D4-A19F-6E0A41FC4123}"/>
                    </a:ext>
                  </a:extLst>
                </p:cNvPr>
                <p:cNvSpPr txBox="1"/>
                <p:nvPr/>
              </p:nvSpPr>
              <p:spPr>
                <a:xfrm>
                  <a:off x="7619682" y="4985543"/>
                  <a:ext cx="229807"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b>
                        </m:sSub>
                      </m:oMath>
                    </m:oMathPara>
                  </a14:m>
                  <a:endParaRPr kumimoji="0" lang="en-US" sz="16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540" name="TextBox 539">
                  <a:extLst>
                    <a:ext uri="{FF2B5EF4-FFF2-40B4-BE49-F238E27FC236}">
                      <a16:creationId xmlns:a16="http://schemas.microsoft.com/office/drawing/2014/main" id="{5D63B71F-1489-46D4-A19F-6E0A41FC4123}"/>
                    </a:ext>
                  </a:extLst>
                </p:cNvPr>
                <p:cNvSpPr txBox="1">
                  <a:spLocks noRot="1" noChangeAspect="1" noMove="1" noResize="1" noEditPoints="1" noAdjustHandles="1" noChangeArrowheads="1" noChangeShapeType="1" noTextEdit="1"/>
                </p:cNvSpPr>
                <p:nvPr/>
              </p:nvSpPr>
              <p:spPr>
                <a:xfrm>
                  <a:off x="7619682" y="4985543"/>
                  <a:ext cx="229807" cy="184666"/>
                </a:xfrm>
                <a:prstGeom prst="rect">
                  <a:avLst/>
                </a:prstGeom>
                <a:blipFill>
                  <a:blip r:embed="rId60"/>
                  <a:stretch>
                    <a:fillRect l="-15789" r="-2632" b="-13333"/>
                  </a:stretch>
                </a:blipFill>
              </p:spPr>
              <p:txBody>
                <a:bodyPr/>
                <a:lstStyle/>
                <a:p>
                  <a:r>
                    <a:rPr lang="en-US">
                      <a:noFill/>
                    </a:rPr>
                    <a:t> </a:t>
                  </a:r>
                </a:p>
              </p:txBody>
            </p:sp>
          </mc:Fallback>
        </mc:AlternateContent>
        <p:grpSp>
          <p:nvGrpSpPr>
            <p:cNvPr id="542" name="Group 541">
              <a:extLst>
                <a:ext uri="{FF2B5EF4-FFF2-40B4-BE49-F238E27FC236}">
                  <a16:creationId xmlns:a16="http://schemas.microsoft.com/office/drawing/2014/main" id="{01615080-B7A7-4E2F-9602-CA3C35C7A883}"/>
                </a:ext>
              </a:extLst>
            </p:cNvPr>
            <p:cNvGrpSpPr/>
            <p:nvPr/>
          </p:nvGrpSpPr>
          <p:grpSpPr>
            <a:xfrm>
              <a:off x="709613" y="4718599"/>
              <a:ext cx="1323974" cy="106532"/>
              <a:chOff x="624683" y="4490954"/>
              <a:chExt cx="1323974" cy="106532"/>
            </a:xfrm>
          </p:grpSpPr>
          <p:sp>
            <p:nvSpPr>
              <p:cNvPr id="558" name="Rectangle 557">
                <a:extLst>
                  <a:ext uri="{FF2B5EF4-FFF2-40B4-BE49-F238E27FC236}">
                    <a16:creationId xmlns:a16="http://schemas.microsoft.com/office/drawing/2014/main" id="{039E3602-E411-42F8-A9C4-7B8497892352}"/>
                  </a:ext>
                </a:extLst>
              </p:cNvPr>
              <p:cNvSpPr/>
              <p:nvPr/>
            </p:nvSpPr>
            <p:spPr bwMode="auto">
              <a:xfrm flipH="1">
                <a:off x="1022350" y="449095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559" name="Straight Connector 558">
                <a:extLst>
                  <a:ext uri="{FF2B5EF4-FFF2-40B4-BE49-F238E27FC236}">
                    <a16:creationId xmlns:a16="http://schemas.microsoft.com/office/drawing/2014/main" id="{C6AFC929-0815-40C0-A9D9-958D5128A49E}"/>
                  </a:ext>
                </a:extLst>
              </p:cNvPr>
              <p:cNvCxnSpPr>
                <a:cxnSpLocks/>
              </p:cNvCxnSpPr>
              <p:nvPr/>
            </p:nvCxnSpPr>
            <p:spPr bwMode="auto">
              <a:xfrm flipH="1">
                <a:off x="1293260" y="4544220"/>
                <a:ext cx="65539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60" name="Straight Connector 559">
                <a:extLst>
                  <a:ext uri="{FF2B5EF4-FFF2-40B4-BE49-F238E27FC236}">
                    <a16:creationId xmlns:a16="http://schemas.microsoft.com/office/drawing/2014/main" id="{3A03F4A8-8012-417D-A0DE-E39FCBCB801A}"/>
                  </a:ext>
                </a:extLst>
              </p:cNvPr>
              <p:cNvCxnSpPr>
                <a:cxnSpLocks/>
              </p:cNvCxnSpPr>
              <p:nvPr/>
            </p:nvCxnSpPr>
            <p:spPr bwMode="auto">
              <a:xfrm>
                <a:off x="624683" y="4548982"/>
                <a:ext cx="39766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543" name="Group 542">
              <a:extLst>
                <a:ext uri="{FF2B5EF4-FFF2-40B4-BE49-F238E27FC236}">
                  <a16:creationId xmlns:a16="http://schemas.microsoft.com/office/drawing/2014/main" id="{93181A5E-80EF-4837-A9CB-23C37C3052F3}"/>
                </a:ext>
              </a:extLst>
            </p:cNvPr>
            <p:cNvGrpSpPr/>
            <p:nvPr/>
          </p:nvGrpSpPr>
          <p:grpSpPr>
            <a:xfrm>
              <a:off x="709613" y="5242478"/>
              <a:ext cx="1333499" cy="106532"/>
              <a:chOff x="624683" y="4988638"/>
              <a:chExt cx="1333499" cy="106532"/>
            </a:xfrm>
          </p:grpSpPr>
          <p:sp>
            <p:nvSpPr>
              <p:cNvPr id="555" name="Rectangle 554">
                <a:extLst>
                  <a:ext uri="{FF2B5EF4-FFF2-40B4-BE49-F238E27FC236}">
                    <a16:creationId xmlns:a16="http://schemas.microsoft.com/office/drawing/2014/main" id="{0516054E-1D6B-45A7-A939-1D793AC76CF2}"/>
                  </a:ext>
                </a:extLst>
              </p:cNvPr>
              <p:cNvSpPr/>
              <p:nvPr/>
            </p:nvSpPr>
            <p:spPr bwMode="auto">
              <a:xfrm flipH="1">
                <a:off x="1022350" y="4988638"/>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556" name="Straight Connector 555">
                <a:extLst>
                  <a:ext uri="{FF2B5EF4-FFF2-40B4-BE49-F238E27FC236}">
                    <a16:creationId xmlns:a16="http://schemas.microsoft.com/office/drawing/2014/main" id="{342F8371-92F2-45DA-B06C-68AC3D7C40C7}"/>
                  </a:ext>
                </a:extLst>
              </p:cNvPr>
              <p:cNvCxnSpPr>
                <a:cxnSpLocks/>
                <a:stCxn id="555" idx="1"/>
              </p:cNvCxnSpPr>
              <p:nvPr/>
            </p:nvCxnSpPr>
            <p:spPr bwMode="auto">
              <a:xfrm>
                <a:off x="1297558" y="5041904"/>
                <a:ext cx="6606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7" name="Straight Connector 556">
                <a:extLst>
                  <a:ext uri="{FF2B5EF4-FFF2-40B4-BE49-F238E27FC236}">
                    <a16:creationId xmlns:a16="http://schemas.microsoft.com/office/drawing/2014/main" id="{9D781DB0-D555-4614-98E7-C18E1F766694}"/>
                  </a:ext>
                </a:extLst>
              </p:cNvPr>
              <p:cNvCxnSpPr>
                <a:cxnSpLocks/>
              </p:cNvCxnSpPr>
              <p:nvPr/>
            </p:nvCxnSpPr>
            <p:spPr bwMode="auto">
              <a:xfrm>
                <a:off x="624683" y="5046666"/>
                <a:ext cx="39528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544" name="Straight Connector 543">
              <a:extLst>
                <a:ext uri="{FF2B5EF4-FFF2-40B4-BE49-F238E27FC236}">
                  <a16:creationId xmlns:a16="http://schemas.microsoft.com/office/drawing/2014/main" id="{C4D45427-D853-413E-B2B2-B3E17AF2567F}"/>
                </a:ext>
              </a:extLst>
            </p:cNvPr>
            <p:cNvCxnSpPr>
              <a:cxnSpLocks/>
            </p:cNvCxnSpPr>
            <p:nvPr/>
          </p:nvCxnSpPr>
          <p:spPr bwMode="auto">
            <a:xfrm>
              <a:off x="711991" y="4244815"/>
              <a:ext cx="0" cy="133667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545" name="Group 544">
              <a:extLst>
                <a:ext uri="{FF2B5EF4-FFF2-40B4-BE49-F238E27FC236}">
                  <a16:creationId xmlns:a16="http://schemas.microsoft.com/office/drawing/2014/main" id="{D540C53F-A033-4EE1-86A8-B8EAADDB52B4}"/>
                </a:ext>
              </a:extLst>
            </p:cNvPr>
            <p:cNvGrpSpPr/>
            <p:nvPr/>
          </p:nvGrpSpPr>
          <p:grpSpPr>
            <a:xfrm flipH="1">
              <a:off x="604835" y="5583871"/>
              <a:ext cx="233363" cy="52387"/>
              <a:chOff x="1473994" y="2859882"/>
              <a:chExt cx="233363" cy="52387"/>
            </a:xfrm>
          </p:grpSpPr>
          <p:cxnSp>
            <p:nvCxnSpPr>
              <p:cNvPr id="550" name="Straight Connector 549">
                <a:extLst>
                  <a:ext uri="{FF2B5EF4-FFF2-40B4-BE49-F238E27FC236}">
                    <a16:creationId xmlns:a16="http://schemas.microsoft.com/office/drawing/2014/main" id="{0A141661-29EC-4961-898B-7E5CB1FA6854}"/>
                  </a:ext>
                </a:extLst>
              </p:cNvPr>
              <p:cNvCxnSpPr>
                <a:cxnSpLocks/>
              </p:cNvCxnSpPr>
              <p:nvPr/>
            </p:nvCxnSpPr>
            <p:spPr bwMode="auto">
              <a:xfrm flipH="1">
                <a:off x="1473994" y="28598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1" name="Straight Connector 550">
                <a:extLst>
                  <a:ext uri="{FF2B5EF4-FFF2-40B4-BE49-F238E27FC236}">
                    <a16:creationId xmlns:a16="http://schemas.microsoft.com/office/drawing/2014/main" id="{D50C83D7-73EF-4909-BB6D-102E4A90A66A}"/>
                  </a:ext>
                </a:extLst>
              </p:cNvPr>
              <p:cNvCxnSpPr>
                <a:cxnSpLocks/>
              </p:cNvCxnSpPr>
              <p:nvPr/>
            </p:nvCxnSpPr>
            <p:spPr bwMode="auto">
              <a:xfrm>
                <a:off x="1643063"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2" name="Straight Connector 551">
                <a:extLst>
                  <a:ext uri="{FF2B5EF4-FFF2-40B4-BE49-F238E27FC236}">
                    <a16:creationId xmlns:a16="http://schemas.microsoft.com/office/drawing/2014/main" id="{39EDC190-B040-4003-9CE3-4FBA73A8C1F9}"/>
                  </a:ext>
                </a:extLst>
              </p:cNvPr>
              <p:cNvCxnSpPr>
                <a:cxnSpLocks/>
              </p:cNvCxnSpPr>
              <p:nvPr/>
            </p:nvCxnSpPr>
            <p:spPr bwMode="auto">
              <a:xfrm>
                <a:off x="1593057"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3" name="Straight Connector 552">
                <a:extLst>
                  <a:ext uri="{FF2B5EF4-FFF2-40B4-BE49-F238E27FC236}">
                    <a16:creationId xmlns:a16="http://schemas.microsoft.com/office/drawing/2014/main" id="{1FC298D4-0B0A-4D20-94E3-3287AA9B385B}"/>
                  </a:ext>
                </a:extLst>
              </p:cNvPr>
              <p:cNvCxnSpPr>
                <a:cxnSpLocks/>
              </p:cNvCxnSpPr>
              <p:nvPr/>
            </p:nvCxnSpPr>
            <p:spPr bwMode="auto">
              <a:xfrm>
                <a:off x="1543051"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4" name="Straight Connector 553">
                <a:extLst>
                  <a:ext uri="{FF2B5EF4-FFF2-40B4-BE49-F238E27FC236}">
                    <a16:creationId xmlns:a16="http://schemas.microsoft.com/office/drawing/2014/main" id="{AE420E32-70C3-43A1-BEB1-5C983416163C}"/>
                  </a:ext>
                </a:extLst>
              </p:cNvPr>
              <p:cNvCxnSpPr>
                <a:cxnSpLocks/>
              </p:cNvCxnSpPr>
              <p:nvPr/>
            </p:nvCxnSpPr>
            <p:spPr bwMode="auto">
              <a:xfrm>
                <a:off x="1493045"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546" name="Group 545">
              <a:extLst>
                <a:ext uri="{FF2B5EF4-FFF2-40B4-BE49-F238E27FC236}">
                  <a16:creationId xmlns:a16="http://schemas.microsoft.com/office/drawing/2014/main" id="{C359B607-DA00-45A1-87EC-529275CA845D}"/>
                </a:ext>
              </a:extLst>
            </p:cNvPr>
            <p:cNvGrpSpPr/>
            <p:nvPr/>
          </p:nvGrpSpPr>
          <p:grpSpPr>
            <a:xfrm>
              <a:off x="714375" y="4194721"/>
              <a:ext cx="1328737" cy="106532"/>
              <a:chOff x="629445" y="3940881"/>
              <a:chExt cx="1328737" cy="106532"/>
            </a:xfrm>
          </p:grpSpPr>
          <p:sp>
            <p:nvSpPr>
              <p:cNvPr id="547" name="Rectangle 546">
                <a:extLst>
                  <a:ext uri="{FF2B5EF4-FFF2-40B4-BE49-F238E27FC236}">
                    <a16:creationId xmlns:a16="http://schemas.microsoft.com/office/drawing/2014/main" id="{35E30B05-12FA-4899-AB25-4387F2C7DD90}"/>
                  </a:ext>
                </a:extLst>
              </p:cNvPr>
              <p:cNvSpPr/>
              <p:nvPr/>
            </p:nvSpPr>
            <p:spPr bwMode="auto">
              <a:xfrm flipH="1">
                <a:off x="1022350" y="3940881"/>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548" name="Straight Connector 547">
                <a:extLst>
                  <a:ext uri="{FF2B5EF4-FFF2-40B4-BE49-F238E27FC236}">
                    <a16:creationId xmlns:a16="http://schemas.microsoft.com/office/drawing/2014/main" id="{47E68DFD-BB81-467E-8EDA-BD4F22C63814}"/>
                  </a:ext>
                </a:extLst>
              </p:cNvPr>
              <p:cNvCxnSpPr>
                <a:cxnSpLocks/>
                <a:stCxn id="547" idx="1"/>
              </p:cNvCxnSpPr>
              <p:nvPr/>
            </p:nvCxnSpPr>
            <p:spPr bwMode="auto">
              <a:xfrm>
                <a:off x="1297558" y="3994147"/>
                <a:ext cx="6606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9" name="Straight Connector 548">
                <a:extLst>
                  <a:ext uri="{FF2B5EF4-FFF2-40B4-BE49-F238E27FC236}">
                    <a16:creationId xmlns:a16="http://schemas.microsoft.com/office/drawing/2014/main" id="{0FF7ED5E-9540-4AB2-B0B1-3646BE7F6467}"/>
                  </a:ext>
                </a:extLst>
              </p:cNvPr>
              <p:cNvCxnSpPr>
                <a:cxnSpLocks/>
                <a:endCxn id="547" idx="3"/>
              </p:cNvCxnSpPr>
              <p:nvPr/>
            </p:nvCxnSpPr>
            <p:spPr bwMode="auto">
              <a:xfrm>
                <a:off x="629445" y="3994147"/>
                <a:ext cx="39290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mc:AlternateContent xmlns:mc="http://schemas.openxmlformats.org/markup-compatibility/2006" xmlns:a14="http://schemas.microsoft.com/office/drawing/2010/main">
        <mc:Choice Requires="a14">
          <p:sp>
            <p:nvSpPr>
              <p:cNvPr id="258" name="TextBox 257">
                <a:extLst>
                  <a:ext uri="{FF2B5EF4-FFF2-40B4-BE49-F238E27FC236}">
                    <a16:creationId xmlns:a16="http://schemas.microsoft.com/office/drawing/2014/main" id="{A1D246F3-F0E1-4CD7-BF2D-AE5824AD68D2}"/>
                  </a:ext>
                </a:extLst>
              </p:cNvPr>
              <p:cNvSpPr txBox="1"/>
              <p:nvPr/>
            </p:nvSpPr>
            <p:spPr>
              <a:xfrm>
                <a:off x="4153578" y="5693116"/>
                <a:ext cx="1402885" cy="195823"/>
              </a:xfrm>
              <a:prstGeom prst="rect">
                <a:avLst/>
              </a:prstGeom>
              <a:noFill/>
            </p:spPr>
            <p:txBody>
              <a:bodyPr wrap="none" lIns="0" tIns="0" rIns="0" bIns="0" rtlCol="0">
                <a:spAutoFit/>
              </a:bodyPr>
              <a:lstStyle/>
              <a:p>
                <a:pPr lvl="0"/>
                <a14:m>
                  <m:oMathPara xmlns:m="http://schemas.openxmlformats.org/officeDocument/2006/math">
                    <m:oMathParaPr>
                      <m:jc m:val="centerGroup"/>
                    </m:oMathParaPr>
                    <m:oMath xmlns:m="http://schemas.openxmlformats.org/officeDocument/2006/math">
                      <m:sSubSup>
                        <m:sSubSupPr>
                          <m:ctrlPr>
                            <a:rPr lang="en-US" sz="1200" i="1">
                              <a:solidFill>
                                <a:srgbClr val="000000"/>
                              </a:solidFill>
                              <a:latin typeface="Cambria Math" panose="02040503050406030204" pitchFamily="18" charset="0"/>
                            </a:rPr>
                          </m:ctrlPr>
                        </m:sSubSupPr>
                        <m:e>
                          <m:r>
                            <a:rPr lang="en-US" sz="1200" i="1">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𝑚</m:t>
                          </m:r>
                          <m:r>
                            <a:rPr lang="en-US" sz="1200" i="1">
                              <a:solidFill>
                                <a:srgbClr val="000000"/>
                              </a:solidFill>
                              <a:latin typeface="Cambria Math" panose="02040503050406030204" pitchFamily="18" charset="0"/>
                            </a:rPr>
                            <m:t>1</m:t>
                          </m:r>
                        </m:sub>
                        <m:sup>
                          <m:r>
                            <a:rPr lang="en-US" sz="1200" i="1">
                              <a:solidFill>
                                <a:srgbClr val="000000"/>
                              </a:solidFill>
                              <a:latin typeface="Cambria Math" panose="02040503050406030204" pitchFamily="18" charset="0"/>
                            </a:rPr>
                            <m:t>𝑖𝑛</m:t>
                          </m:r>
                        </m:sup>
                      </m:sSubSup>
                      <m:r>
                        <a:rPr lang="en-US" sz="1200">
                          <a:solidFill>
                            <a:srgbClr val="000000"/>
                          </a:solidFill>
                          <a:latin typeface="Cambria Math" panose="02040503050406030204" pitchFamily="18" charset="0"/>
                        </a:rPr>
                        <m:t>=</m:t>
                      </m:r>
                      <m:sSubSup>
                        <m:sSubSupPr>
                          <m:ctrlPr>
                            <a:rPr lang="en-US" sz="1200" i="1">
                              <a:solidFill>
                                <a:schemeClr val="tx1"/>
                              </a:solidFill>
                              <a:latin typeface="Cambria Math" panose="02040503050406030204" pitchFamily="18" charset="0"/>
                            </a:rPr>
                          </m:ctrlPr>
                        </m:sSubSupPr>
                        <m:e>
                          <m:r>
                            <a:rPr lang="en-US" sz="1200" i="1">
                              <a:solidFill>
                                <a:schemeClr val="tx1"/>
                              </a:solidFill>
                              <a:latin typeface="Cambria Math" panose="02040503050406030204" pitchFamily="18" charset="0"/>
                            </a:rPr>
                            <m:t>𝐼</m:t>
                          </m:r>
                        </m:e>
                        <m:sub>
                          <m:r>
                            <a:rPr lang="en-US" sz="1200" i="1">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2</m:t>
                          </m:r>
                        </m:sub>
                        <m:sup>
                          <m:r>
                            <a:rPr lang="en-US" sz="1200" i="1">
                              <a:solidFill>
                                <a:schemeClr val="tx1"/>
                              </a:solidFill>
                              <a:latin typeface="Cambria Math" panose="02040503050406030204" pitchFamily="18" charset="0"/>
                            </a:rPr>
                            <m:t>𝑖𝑛</m:t>
                          </m:r>
                        </m:sup>
                      </m:sSubSup>
                      <m:r>
                        <a:rPr lang="en-US" sz="1200" b="0" i="1" smtClean="0">
                          <a:solidFill>
                            <a:schemeClr val="tx1"/>
                          </a:solidFill>
                          <a:latin typeface="Cambria Math" panose="02040503050406030204" pitchFamily="18" charset="0"/>
                        </a:rPr>
                        <m:t>=</m:t>
                      </m:r>
                      <m:sSubSup>
                        <m:sSubSupPr>
                          <m:ctrlPr>
                            <a:rPr lang="en-US" sz="1200" i="1">
                              <a:solidFill>
                                <a:schemeClr val="tx1"/>
                              </a:solidFill>
                              <a:latin typeface="Cambria Math" panose="02040503050406030204" pitchFamily="18" charset="0"/>
                            </a:rPr>
                          </m:ctrlPr>
                        </m:sSubSupPr>
                        <m:e>
                          <m:r>
                            <a:rPr lang="en-US" sz="1200" i="1">
                              <a:solidFill>
                                <a:schemeClr val="tx1"/>
                              </a:solidFill>
                              <a:latin typeface="Cambria Math" panose="02040503050406030204" pitchFamily="18" charset="0"/>
                            </a:rPr>
                            <m:t>𝐼</m:t>
                          </m:r>
                        </m:e>
                        <m:sub>
                          <m:r>
                            <a:rPr lang="en-US" sz="1200" i="1">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3</m:t>
                          </m:r>
                        </m:sub>
                        <m:sup>
                          <m:r>
                            <a:rPr lang="en-US" sz="1200" i="1">
                              <a:solidFill>
                                <a:schemeClr val="tx1"/>
                              </a:solidFill>
                              <a:latin typeface="Cambria Math" panose="02040503050406030204" pitchFamily="18" charset="0"/>
                            </a:rPr>
                            <m:t>𝑖𝑛</m:t>
                          </m:r>
                        </m:sup>
                      </m:sSubSup>
                      <m:r>
                        <a:rPr lang="en-US" sz="1200" b="0" i="1" smtClean="0">
                          <a:solidFill>
                            <a:schemeClr val="tx1"/>
                          </a:solidFill>
                          <a:latin typeface="Cambria Math" panose="02040503050406030204" pitchFamily="18" charset="0"/>
                        </a:rPr>
                        <m:t>=0</m:t>
                      </m:r>
                    </m:oMath>
                  </m:oMathPara>
                </a14:m>
                <a:endParaRPr kumimoji="0" lang="en-US" sz="1200" b="0" i="0" u="none" strike="noStrike" kern="1200" cap="none" spc="0" normalizeH="0" baseline="0" noProof="0" dirty="0">
                  <a:ln>
                    <a:noFill/>
                  </a:ln>
                  <a:solidFill>
                    <a:srgbClr val="FF0000"/>
                  </a:solidFill>
                  <a:effectLst/>
                  <a:uLnTx/>
                  <a:uFillTx/>
                  <a:latin typeface="Univers 67 CondensedBold"/>
                </a:endParaRPr>
              </a:p>
            </p:txBody>
          </p:sp>
        </mc:Choice>
        <mc:Fallback xmlns="">
          <p:sp>
            <p:nvSpPr>
              <p:cNvPr id="258" name="TextBox 257">
                <a:extLst>
                  <a:ext uri="{FF2B5EF4-FFF2-40B4-BE49-F238E27FC236}">
                    <a16:creationId xmlns:a16="http://schemas.microsoft.com/office/drawing/2014/main" id="{A1D246F3-F0E1-4CD7-BF2D-AE5824AD68D2}"/>
                  </a:ext>
                </a:extLst>
              </p:cNvPr>
              <p:cNvSpPr txBox="1">
                <a:spLocks noRot="1" noChangeAspect="1" noMove="1" noResize="1" noEditPoints="1" noAdjustHandles="1" noChangeArrowheads="1" noChangeShapeType="1" noTextEdit="1"/>
              </p:cNvSpPr>
              <p:nvPr/>
            </p:nvSpPr>
            <p:spPr>
              <a:xfrm>
                <a:off x="4153578" y="5693116"/>
                <a:ext cx="1402885" cy="195823"/>
              </a:xfrm>
              <a:prstGeom prst="rect">
                <a:avLst/>
              </a:prstGeom>
              <a:blipFill>
                <a:blip r:embed="rId61"/>
                <a:stretch>
                  <a:fillRect l="-2174" t="-6250" r="-2174" b="-15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0" name="TextBox 259">
                <a:extLst>
                  <a:ext uri="{FF2B5EF4-FFF2-40B4-BE49-F238E27FC236}">
                    <a16:creationId xmlns:a16="http://schemas.microsoft.com/office/drawing/2014/main" id="{344BEF95-2CBA-41F6-86C7-F1DDEECD1E31}"/>
                  </a:ext>
                </a:extLst>
              </p:cNvPr>
              <p:cNvSpPr txBox="1"/>
              <p:nvPr/>
            </p:nvSpPr>
            <p:spPr>
              <a:xfrm>
                <a:off x="6848857" y="5588656"/>
                <a:ext cx="1499615" cy="391261"/>
              </a:xfrm>
              <a:prstGeom prst="rect">
                <a:avLst/>
              </a:prstGeom>
              <a:noFill/>
            </p:spPr>
            <p:txBody>
              <a:bodyPr wrap="square" lIns="0" tIns="0" rIns="0" bIns="0" rtlCol="0">
                <a:spAutoFit/>
              </a:bodyPr>
              <a:lstStyle/>
              <a:p>
                <a:r>
                  <a:rPr lang="en-US" sz="1200" dirty="0">
                    <a:solidFill>
                      <a:srgbClr val="000000"/>
                    </a:solidFill>
                    <a:latin typeface="Times" charset="0"/>
                  </a:rPr>
                  <a:t>Compensation current</a:t>
                </a:r>
                <a14:m>
                  <m:oMath xmlns:m="http://schemas.openxmlformats.org/officeDocument/2006/math">
                    <m:r>
                      <a:rPr lang="en-US" sz="1200" b="0" i="1" smtClean="0">
                        <a:solidFill>
                          <a:srgbClr val="000000"/>
                        </a:solidFill>
                        <a:latin typeface="Cambria Math" panose="02040503050406030204" pitchFamily="18" charset="0"/>
                      </a:rPr>
                      <m:t>:</m:t>
                    </m:r>
                  </m:oMath>
                </a14:m>
                <a:endParaRPr lang="en-US" sz="1200" b="0" i="1" dirty="0">
                  <a:solidFill>
                    <a:srgbClr val="000000"/>
                  </a:solidFill>
                  <a:latin typeface="Cambria Math" panose="02040503050406030204" pitchFamily="18" charset="0"/>
                </a:endParaRPr>
              </a:p>
              <a:p>
                <a:pPr algn="ctr"/>
                <a14:m>
                  <m:oMathPara xmlns:m="http://schemas.openxmlformats.org/officeDocument/2006/math">
                    <m:oMathParaPr>
                      <m:jc m:val="left"/>
                    </m:oMathParaPr>
                    <m:oMath xmlns:m="http://schemas.openxmlformats.org/officeDocument/2006/math">
                      <m:sSubSup>
                        <m:sSubSupPr>
                          <m:ctrlPr>
                            <a:rPr lang="en-US" sz="1200" i="1" smtClean="0">
                              <a:solidFill>
                                <a:srgbClr val="000000"/>
                              </a:solidFill>
                              <a:latin typeface="Cambria Math" panose="02040503050406030204" pitchFamily="18" charset="0"/>
                            </a:rPr>
                          </m:ctrlPr>
                        </m:sSubSupPr>
                        <m:e>
                          <m:r>
                            <a:rPr lang="en-US" sz="1200" i="1">
                              <a:solidFill>
                                <a:srgbClr val="000000"/>
                              </a:solidFill>
                              <a:latin typeface="Cambria Math" panose="02040503050406030204" pitchFamily="18" charset="0"/>
                            </a:rPr>
                            <m:t>𝐼</m:t>
                          </m:r>
                        </m:e>
                        <m:sub>
                          <m:r>
                            <a:rPr lang="en-US" sz="1200" b="0" i="1" smtClean="0">
                              <a:solidFill>
                                <a:srgbClr val="000000"/>
                              </a:solidFill>
                              <a:latin typeface="Cambria Math" panose="02040503050406030204" pitchFamily="18" charset="0"/>
                            </a:rPr>
                            <m:t>𝑛</m:t>
                          </m:r>
                          <m:r>
                            <a:rPr lang="en-US" sz="1200" i="1">
                              <a:solidFill>
                                <a:srgbClr val="000000"/>
                              </a:solidFill>
                              <a:latin typeface="Cambria Math" panose="02040503050406030204" pitchFamily="18" charset="0"/>
                            </a:rPr>
                            <m:t>1</m:t>
                          </m:r>
                        </m:sub>
                        <m:sup>
                          <m:r>
                            <a:rPr lang="en-US" sz="1200" i="1">
                              <a:solidFill>
                                <a:srgbClr val="000000"/>
                              </a:solidFill>
                              <a:latin typeface="Cambria Math" panose="02040503050406030204" pitchFamily="18" charset="0"/>
                            </a:rPr>
                            <m:t>𝑖𝑛</m:t>
                          </m:r>
                        </m:sup>
                      </m:sSubSup>
                      <m:r>
                        <a:rPr lang="en-US" sz="1200">
                          <a:solidFill>
                            <a:srgbClr val="000000"/>
                          </a:solidFill>
                          <a:latin typeface="Cambria Math" panose="02040503050406030204" pitchFamily="18" charset="0"/>
                        </a:rPr>
                        <m:t>=</m:t>
                      </m:r>
                      <m:sSubSup>
                        <m:sSubSupPr>
                          <m:ctrlPr>
                            <a:rPr lang="en-US" sz="1200" i="1">
                              <a:solidFill>
                                <a:schemeClr val="tx1"/>
                              </a:solidFill>
                              <a:latin typeface="Cambria Math" panose="02040503050406030204" pitchFamily="18" charset="0"/>
                            </a:rPr>
                          </m:ctrlPr>
                        </m:sSubSupPr>
                        <m:e>
                          <m:r>
                            <a:rPr lang="en-US" sz="1200" i="1">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2</m:t>
                          </m:r>
                        </m:sub>
                        <m:sup>
                          <m:r>
                            <a:rPr lang="en-US" sz="1200" i="1">
                              <a:solidFill>
                                <a:schemeClr val="tx1"/>
                              </a:solidFill>
                              <a:latin typeface="Cambria Math" panose="02040503050406030204" pitchFamily="18" charset="0"/>
                            </a:rPr>
                            <m:t>𝑖𝑛</m:t>
                          </m:r>
                        </m:sup>
                      </m:sSubSup>
                      <m:r>
                        <a:rPr lang="en-US" sz="1200" b="0" i="1" smtClean="0">
                          <a:solidFill>
                            <a:schemeClr val="tx1"/>
                          </a:solidFill>
                          <a:latin typeface="Cambria Math" panose="02040503050406030204" pitchFamily="18" charset="0"/>
                        </a:rPr>
                        <m:t>=</m:t>
                      </m:r>
                      <m:sSubSup>
                        <m:sSubSupPr>
                          <m:ctrlPr>
                            <a:rPr lang="en-US" sz="1200" i="1">
                              <a:solidFill>
                                <a:schemeClr val="tx1"/>
                              </a:solidFill>
                              <a:latin typeface="Cambria Math" panose="02040503050406030204" pitchFamily="18" charset="0"/>
                            </a:rPr>
                          </m:ctrlPr>
                        </m:sSubSupPr>
                        <m:e>
                          <m:r>
                            <a:rPr lang="en-US" sz="1200" i="1">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3</m:t>
                          </m:r>
                        </m:sub>
                        <m:sup>
                          <m:r>
                            <a:rPr lang="en-US" sz="1200" i="1">
                              <a:solidFill>
                                <a:schemeClr val="tx1"/>
                              </a:solidFill>
                              <a:latin typeface="Cambria Math" panose="02040503050406030204" pitchFamily="18" charset="0"/>
                            </a:rPr>
                            <m:t>𝑖𝑛</m:t>
                          </m:r>
                        </m:sup>
                      </m:sSubSup>
                      <m:r>
                        <a:rPr lang="en-US" sz="1200" b="0" i="1" smtClean="0">
                          <a:solidFill>
                            <a:schemeClr val="tx1"/>
                          </a:solidFill>
                          <a:latin typeface="Cambria Math" panose="02040503050406030204" pitchFamily="18" charset="0"/>
                        </a:rPr>
                        <m:t>=0</m:t>
                      </m:r>
                    </m:oMath>
                  </m:oMathPara>
                </a14:m>
                <a:endParaRPr kumimoji="0" lang="en-US" sz="1200" b="0" i="0" u="none" strike="noStrike" kern="1200" cap="none" spc="0" normalizeH="0" baseline="0" noProof="0" dirty="0">
                  <a:ln>
                    <a:noFill/>
                  </a:ln>
                  <a:solidFill>
                    <a:srgbClr val="FF0000"/>
                  </a:solidFill>
                  <a:effectLst/>
                  <a:uLnTx/>
                  <a:uFillTx/>
                  <a:latin typeface="Univers 67 CondensedBold"/>
                </a:endParaRPr>
              </a:p>
            </p:txBody>
          </p:sp>
        </mc:Choice>
        <mc:Fallback xmlns="">
          <p:sp>
            <p:nvSpPr>
              <p:cNvPr id="260" name="TextBox 259">
                <a:extLst>
                  <a:ext uri="{FF2B5EF4-FFF2-40B4-BE49-F238E27FC236}">
                    <a16:creationId xmlns:a16="http://schemas.microsoft.com/office/drawing/2014/main" id="{344BEF95-2CBA-41F6-86C7-F1DDEECD1E31}"/>
                  </a:ext>
                </a:extLst>
              </p:cNvPr>
              <p:cNvSpPr txBox="1">
                <a:spLocks noRot="1" noChangeAspect="1" noMove="1" noResize="1" noEditPoints="1" noAdjustHandles="1" noChangeArrowheads="1" noChangeShapeType="1" noTextEdit="1"/>
              </p:cNvSpPr>
              <p:nvPr/>
            </p:nvSpPr>
            <p:spPr>
              <a:xfrm>
                <a:off x="6848857" y="5588656"/>
                <a:ext cx="1499615" cy="391261"/>
              </a:xfrm>
              <a:prstGeom prst="rect">
                <a:avLst/>
              </a:prstGeom>
              <a:blipFill>
                <a:blip r:embed="rId62"/>
                <a:stretch>
                  <a:fillRect l="-6504" t="-12500" b="-46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5" name="TextBox 254">
                <a:extLst>
                  <a:ext uri="{FF2B5EF4-FFF2-40B4-BE49-F238E27FC236}">
                    <a16:creationId xmlns:a16="http://schemas.microsoft.com/office/drawing/2014/main" id="{3D8954AC-E7D0-4338-BFEF-9CC8DB221454}"/>
                  </a:ext>
                </a:extLst>
              </p:cNvPr>
              <p:cNvSpPr txBox="1"/>
              <p:nvPr/>
            </p:nvSpPr>
            <p:spPr>
              <a:xfrm>
                <a:off x="575033" y="5660821"/>
                <a:ext cx="3126240" cy="376898"/>
              </a:xfrm>
              <a:prstGeom prst="rect">
                <a:avLst/>
              </a:prstGeom>
              <a:noFill/>
            </p:spPr>
            <p:txBody>
              <a:bodyPr wrap="none" lIns="0" tIns="0" rIns="0" bIns="0" rtlCol="0">
                <a:spAutoFit/>
              </a:bodyPr>
              <a:lstStyle/>
              <a:p>
                <a:pPr lvl="0">
                  <a:defRPr/>
                </a:pPr>
                <a14:m>
                  <m:oMathPara xmlns:m="http://schemas.openxmlformats.org/officeDocument/2006/math">
                    <m:oMathParaPr>
                      <m:jc m:val="centerGroup"/>
                    </m:oMathParaPr>
                    <m:oMath xmlns:m="http://schemas.openxmlformats.org/officeDocument/2006/math">
                      <m:sSubSup>
                        <m:sSubSup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Sup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up>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𝑖𝑛</m:t>
                          </m:r>
                        </m:sup>
                      </m:sSubSup>
                      <m:r>
                        <a:rPr kumimoji="0" lang="en-US" sz="12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𝑠</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𝑠</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Sub>
                        </m:num>
                        <m:den>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Sub>
                        </m:den>
                      </m:f>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sSubSup>
                        <m:sSubSup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b>
                        <m:sup>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𝑖𝑛</m:t>
                          </m:r>
                        </m:sup>
                      </m:sSubSup>
                      <m:r>
                        <a:rPr kumimoji="0" lang="en-US" sz="12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𝑠</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b>
                      </m:sSub>
                      <m:r>
                        <a:rPr lang="en-US" sz="1200" i="1">
                          <a:solidFill>
                            <a:srgbClr val="000000"/>
                          </a:solidFill>
                          <a:latin typeface="Cambria Math" panose="02040503050406030204" pitchFamily="18" charset="0"/>
                        </a:rPr>
                        <m:t>=</m:t>
                      </m:r>
                      <m:f>
                        <m:fPr>
                          <m:ctrlPr>
                            <a:rPr lang="en-US" sz="1200" i="1">
                              <a:solidFill>
                                <a:srgbClr val="000000"/>
                              </a:solidFill>
                              <a:latin typeface="Cambria Math" panose="02040503050406030204" pitchFamily="18" charset="0"/>
                            </a:rPr>
                          </m:ctrlPr>
                        </m:fPr>
                        <m:num>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2</m:t>
                              </m:r>
                            </m:sub>
                          </m:sSub>
                        </m:num>
                        <m:den>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i="1">
                                  <a:solidFill>
                                    <a:srgbClr val="000000"/>
                                  </a:solidFill>
                                  <a:latin typeface="Cambria Math" panose="02040503050406030204" pitchFamily="18" charset="0"/>
                                </a:rPr>
                                <m:t>𝑘</m:t>
                              </m:r>
                              <m:r>
                                <a:rPr lang="en-US" sz="1200" b="0" i="1" smtClean="0">
                                  <a:solidFill>
                                    <a:srgbClr val="000000"/>
                                  </a:solidFill>
                                  <a:latin typeface="Cambria Math" panose="02040503050406030204" pitchFamily="18" charset="0"/>
                                </a:rPr>
                                <m:t>2</m:t>
                              </m:r>
                            </m:sub>
                          </m:sSub>
                        </m:den>
                      </m:f>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sSubSup>
                        <m:sSubSup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b>
                        <m:sup>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𝑖𝑛</m:t>
                          </m:r>
                        </m:sup>
                      </m:sSubSup>
                      <m:r>
                        <a:rPr kumimoji="0" lang="en-US" sz="12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𝑠</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b>
                      </m:sSub>
                      <m:r>
                        <a:rPr lang="en-US" sz="1200" i="1">
                          <a:solidFill>
                            <a:srgbClr val="000000"/>
                          </a:solidFill>
                          <a:latin typeface="Cambria Math" panose="02040503050406030204" pitchFamily="18" charset="0"/>
                        </a:rPr>
                        <m:t>=</m:t>
                      </m:r>
                      <m:f>
                        <m:fPr>
                          <m:ctrlPr>
                            <a:rPr lang="en-US" sz="1200" i="1">
                              <a:solidFill>
                                <a:srgbClr val="000000"/>
                              </a:solidFill>
                              <a:latin typeface="Cambria Math" panose="02040503050406030204" pitchFamily="18" charset="0"/>
                            </a:rPr>
                          </m:ctrlPr>
                        </m:fPr>
                        <m:num>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3</m:t>
                              </m:r>
                            </m:sub>
                          </m:sSub>
                        </m:num>
                        <m:den>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i="1">
                                  <a:solidFill>
                                    <a:srgbClr val="000000"/>
                                  </a:solidFill>
                                  <a:latin typeface="Cambria Math" panose="02040503050406030204" pitchFamily="18" charset="0"/>
                                </a:rPr>
                                <m:t>𝑘</m:t>
                              </m:r>
                              <m:r>
                                <a:rPr lang="en-US" sz="1200" b="0" i="1" smtClean="0">
                                  <a:solidFill>
                                    <a:srgbClr val="000000"/>
                                  </a:solidFill>
                                  <a:latin typeface="Cambria Math" panose="02040503050406030204" pitchFamily="18" charset="0"/>
                                </a:rPr>
                                <m:t>3</m:t>
                              </m:r>
                            </m:sub>
                          </m:sSub>
                        </m:den>
                      </m:f>
                    </m:oMath>
                  </m:oMathPara>
                </a14:m>
                <a:endParaRPr kumimoji="0" lang="en-US" sz="1200" b="0" i="0" u="none" strike="noStrike" kern="1200" cap="none" spc="0" normalizeH="0" baseline="0" noProof="0" dirty="0">
                  <a:ln>
                    <a:noFill/>
                  </a:ln>
                  <a:solidFill>
                    <a:srgbClr val="FF0000"/>
                  </a:solidFill>
                  <a:effectLst/>
                  <a:uLnTx/>
                  <a:uFillTx/>
                  <a:latin typeface="Univers 67 CondensedBold"/>
                  <a:ea typeface="+mn-ea"/>
                  <a:cs typeface="+mn-cs"/>
                </a:endParaRPr>
              </a:p>
            </p:txBody>
          </p:sp>
        </mc:Choice>
        <mc:Fallback xmlns="">
          <p:sp>
            <p:nvSpPr>
              <p:cNvPr id="255" name="TextBox 254">
                <a:extLst>
                  <a:ext uri="{FF2B5EF4-FFF2-40B4-BE49-F238E27FC236}">
                    <a16:creationId xmlns:a16="http://schemas.microsoft.com/office/drawing/2014/main" id="{3D8954AC-E7D0-4338-BFEF-9CC8DB221454}"/>
                  </a:ext>
                </a:extLst>
              </p:cNvPr>
              <p:cNvSpPr txBox="1">
                <a:spLocks noRot="1" noChangeAspect="1" noMove="1" noResize="1" noEditPoints="1" noAdjustHandles="1" noChangeArrowheads="1" noChangeShapeType="1" noTextEdit="1"/>
              </p:cNvSpPr>
              <p:nvPr/>
            </p:nvSpPr>
            <p:spPr>
              <a:xfrm>
                <a:off x="575033" y="5660821"/>
                <a:ext cx="3126240" cy="376898"/>
              </a:xfrm>
              <a:prstGeom prst="rect">
                <a:avLst/>
              </a:prstGeom>
              <a:blipFill>
                <a:blip r:embed="rId63"/>
                <a:stretch>
                  <a:fillRect l="-780" t="-3279" b="-9836"/>
                </a:stretch>
              </a:blipFill>
            </p:spPr>
            <p:txBody>
              <a:bodyPr/>
              <a:lstStyle/>
              <a:p>
                <a:r>
                  <a:rPr lang="en-US">
                    <a:noFill/>
                  </a:rPr>
                  <a:t> </a:t>
                </a:r>
              </a:p>
            </p:txBody>
          </p:sp>
        </mc:Fallback>
      </mc:AlternateContent>
    </p:spTree>
    <p:extLst>
      <p:ext uri="{BB962C8B-B14F-4D97-AF65-F5344CB8AC3E}">
        <p14:creationId xmlns:p14="http://schemas.microsoft.com/office/powerpoint/2010/main" val="13764453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94</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488091" y="76200"/>
            <a:ext cx="8576009" cy="704478"/>
          </a:xfrm>
        </p:spPr>
        <p:txBody>
          <a:bodyPr/>
          <a:lstStyle/>
          <a:p>
            <a:r>
              <a:rPr lang="en-US" sz="4000" dirty="0">
                <a:latin typeface="Times New Roman" panose="02020603050405020304" pitchFamily="18" charset="0"/>
                <a:cs typeface="Times New Roman" panose="02020603050405020304" pitchFamily="18" charset="0"/>
              </a:rPr>
              <a:t>Overall Structure of Solving Power Flow</a:t>
            </a:r>
          </a:p>
        </p:txBody>
      </p:sp>
      <p:sp>
        <p:nvSpPr>
          <p:cNvPr id="10" name="Rectangle 9"/>
          <p:cNvSpPr/>
          <p:nvPr/>
        </p:nvSpPr>
        <p:spPr>
          <a:xfrm>
            <a:off x="530808" y="784125"/>
            <a:ext cx="7481879" cy="369332"/>
          </a:xfrm>
          <a:prstGeom prst="rect">
            <a:avLst/>
          </a:prstGeom>
        </p:spPr>
        <p:txBody>
          <a:bodyPr wrap="square">
            <a:spAutoFit/>
          </a:bodyPr>
          <a:lstStyle/>
          <a:p>
            <a:pPr marL="0" lvl="1" eaLnBrk="0" fontAlgn="base" hangingPunct="0">
              <a:spcBef>
                <a:spcPct val="0"/>
              </a:spcBef>
              <a:spcAft>
                <a:spcPct val="0"/>
              </a:spcAft>
              <a:defRPr/>
            </a:pPr>
            <a:r>
              <a:rPr lang="en-US" dirty="0">
                <a:solidFill>
                  <a:srgbClr val="000000"/>
                </a:solidFill>
                <a:latin typeface="Times New Roman" panose="02020603050405020304" pitchFamily="18" charset="0"/>
                <a:cs typeface="Times New Roman" panose="02020603050405020304" pitchFamily="18" charset="0"/>
              </a:rPr>
              <a:t>Example 1 (Constructing </a:t>
            </a:r>
            <a:r>
              <a:rPr lang="en-US" b="1" dirty="0">
                <a:solidFill>
                  <a:srgbClr val="000000"/>
                </a:solidFill>
                <a:latin typeface="Times New Roman" panose="02020603050405020304" pitchFamily="18" charset="0"/>
                <a:cs typeface="Times New Roman" panose="02020603050405020304" pitchFamily="18" charset="0"/>
              </a:rPr>
              <a:t>Y</a:t>
            </a:r>
            <a:r>
              <a:rPr lang="en-US" dirty="0">
                <a:solidFill>
                  <a:srgbClr val="000000"/>
                </a:solidFill>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DDC1CC4-CA9C-4C33-922A-C575566FED41}"/>
                  </a:ext>
                </a:extLst>
              </p:cNvPr>
              <p:cNvSpPr txBox="1"/>
              <p:nvPr/>
            </p:nvSpPr>
            <p:spPr>
              <a:xfrm>
                <a:off x="1417320" y="3266803"/>
                <a:ext cx="6042660" cy="2786019"/>
              </a:xfrm>
              <a:prstGeom prst="rect">
                <a:avLst/>
              </a:prstGeom>
              <a:noFill/>
            </p:spPr>
            <p:txBody>
              <a:bodyPr wrap="square" lIns="0" tIns="0" rIns="0" bIns="0" rtlCol="0">
                <a:spAutoFit/>
              </a:bodyPr>
              <a:lstStyle/>
              <a:p>
                <a:pPr>
                  <a:lnSpc>
                    <a:spcPct val="110000"/>
                  </a:lnSpc>
                </a:pPr>
                <a:r>
                  <a:rPr lang="en-US" sz="1200" b="1" dirty="0">
                    <a:latin typeface="Cambria Math" panose="02040503050406030204" pitchFamily="18" charset="0"/>
                  </a:rPr>
                  <a:t>Definitions:</a:t>
                </a:r>
              </a:p>
              <a:p>
                <a:pPr lvl="1">
                  <a:lnSpc>
                    <a:spcPct val="120000"/>
                  </a:lnSpc>
                </a:pPr>
                <a14:m>
                  <m:oMath xmlns:m="http://schemas.openxmlformats.org/officeDocument/2006/math">
                    <m:sSub>
                      <m:sSubPr>
                        <m:ctrlPr>
                          <a:rPr lang="en-US" sz="1200" b="0" i="1" smtClean="0">
                            <a:latin typeface="Cambria Math" panose="02040503050406030204" pitchFamily="18" charset="0"/>
                          </a:rPr>
                        </m:ctrlPr>
                      </m:sSubPr>
                      <m:e>
                        <m:r>
                          <a:rPr lang="en-US" sz="1200" b="1" i="1" smtClean="0">
                            <a:latin typeface="Cambria Math" panose="02040503050406030204" pitchFamily="18" charset="0"/>
                          </a:rPr>
                          <m:t>𝒁</m:t>
                        </m:r>
                      </m:e>
                      <m:sub>
                        <m:r>
                          <a:rPr lang="en-US" sz="1200" b="0" i="1" smtClean="0">
                            <a:latin typeface="Cambria Math" panose="02040503050406030204" pitchFamily="18" charset="0"/>
                          </a:rPr>
                          <m:t>𝑘</m:t>
                        </m:r>
                      </m:sub>
                    </m:sSub>
                    <m:r>
                      <a:rPr lang="en-US" sz="1200" b="0" i="1" smtClean="0">
                        <a:latin typeface="Cambria Math" panose="02040503050406030204" pitchFamily="18" charset="0"/>
                      </a:rPr>
                      <m:t>=</m:t>
                    </m:r>
                    <m:d>
                      <m:dPr>
                        <m:begChr m:val="["/>
                        <m:endChr m:val="]"/>
                        <m:ctrlPr>
                          <a:rPr lang="en-US" sz="1200" b="0" i="1" smtClean="0">
                            <a:latin typeface="Cambria Math" panose="02040503050406030204" pitchFamily="18" charset="0"/>
                          </a:rPr>
                        </m:ctrlPr>
                      </m:dPr>
                      <m:e>
                        <m:m>
                          <m:mPr>
                            <m:mcs>
                              <m:mc>
                                <m:mcPr>
                                  <m:count m:val="3"/>
                                  <m:mcJc m:val="center"/>
                                </m:mcPr>
                              </m:mc>
                            </m:mcs>
                            <m:ctrlPr>
                              <a:rPr lang="en-US" sz="1200" b="0" i="1" smtClean="0">
                                <a:latin typeface="Cambria Math" panose="02040503050406030204" pitchFamily="18" charset="0"/>
                              </a:rPr>
                            </m:ctrlPr>
                          </m:mPr>
                          <m:mr>
                            <m:e>
                              <m:sSub>
                                <m:sSubPr>
                                  <m:ctrlPr>
                                    <a:rPr lang="en-US" sz="1200" i="1">
                                      <a:latin typeface="Cambria Math" panose="02040503050406030204" pitchFamily="18" charset="0"/>
                                    </a:rPr>
                                  </m:ctrlPr>
                                </m:sSubPr>
                                <m:e>
                                  <m:r>
                                    <a:rPr lang="en-US" sz="1200" i="1">
                                      <a:latin typeface="Cambria Math" panose="02040503050406030204" pitchFamily="18" charset="0"/>
                                    </a:rPr>
                                    <m:t>𝑧</m:t>
                                  </m:r>
                                </m:e>
                                <m:sub>
                                  <m:r>
                                    <a:rPr lang="en-US" sz="1200" i="1">
                                      <a:latin typeface="Cambria Math" panose="02040503050406030204" pitchFamily="18" charset="0"/>
                                    </a:rPr>
                                    <m:t>𝑘</m:t>
                                  </m:r>
                                  <m:r>
                                    <a:rPr lang="en-US" sz="1200" i="1">
                                      <a:latin typeface="Cambria Math" panose="02040503050406030204" pitchFamily="18" charset="0"/>
                                    </a:rPr>
                                    <m:t>1</m:t>
                                  </m:r>
                                </m:sub>
                              </m:sSub>
                            </m:e>
                            <m:e>
                              <m:r>
                                <a:rPr lang="en-US" sz="1200" b="0" i="1" smtClean="0">
                                  <a:latin typeface="Cambria Math" panose="02040503050406030204" pitchFamily="18" charset="0"/>
                                </a:rPr>
                                <m:t>0</m:t>
                              </m:r>
                            </m:e>
                            <m:e>
                              <m:r>
                                <a:rPr lang="en-US" sz="1200" b="0" i="1" smtClean="0">
                                  <a:latin typeface="Cambria Math" panose="02040503050406030204" pitchFamily="18" charset="0"/>
                                </a:rPr>
                                <m:t>0</m:t>
                              </m:r>
                            </m:e>
                          </m:mr>
                          <m:mr>
                            <m:e>
                              <m:r>
                                <a:rPr lang="en-US" sz="1200" b="0" i="1" smtClean="0">
                                  <a:latin typeface="Cambria Math" panose="02040503050406030204" pitchFamily="18" charset="0"/>
                                </a:rPr>
                                <m:t>0</m:t>
                              </m:r>
                            </m:e>
                            <m:e>
                              <m:sSub>
                                <m:sSubPr>
                                  <m:ctrlPr>
                                    <a:rPr lang="en-US" sz="1200" i="1">
                                      <a:latin typeface="Cambria Math" panose="02040503050406030204" pitchFamily="18" charset="0"/>
                                    </a:rPr>
                                  </m:ctrlPr>
                                </m:sSubPr>
                                <m:e>
                                  <m:r>
                                    <a:rPr lang="en-US" sz="1200" i="1">
                                      <a:latin typeface="Cambria Math" panose="02040503050406030204" pitchFamily="18" charset="0"/>
                                    </a:rPr>
                                    <m:t>𝑧</m:t>
                                  </m:r>
                                </m:e>
                                <m:sub>
                                  <m:r>
                                    <a:rPr lang="en-US" sz="1200" i="1">
                                      <a:latin typeface="Cambria Math" panose="02040503050406030204" pitchFamily="18" charset="0"/>
                                    </a:rPr>
                                    <m:t>𝑘</m:t>
                                  </m:r>
                                  <m:r>
                                    <a:rPr lang="en-US" sz="1200" b="0" i="1" smtClean="0">
                                      <a:latin typeface="Cambria Math" panose="02040503050406030204" pitchFamily="18" charset="0"/>
                                    </a:rPr>
                                    <m:t>2</m:t>
                                  </m:r>
                                </m:sub>
                              </m:sSub>
                            </m:e>
                            <m:e>
                              <m:r>
                                <a:rPr lang="en-US" sz="1200" b="0" i="1" smtClean="0">
                                  <a:latin typeface="Cambria Math" panose="02040503050406030204" pitchFamily="18" charset="0"/>
                                </a:rPr>
                                <m:t>0</m:t>
                              </m:r>
                            </m:e>
                          </m:mr>
                          <m:mr>
                            <m:e>
                              <m:r>
                                <a:rPr lang="en-US" sz="1200" b="0" i="1" smtClean="0">
                                  <a:latin typeface="Cambria Math" panose="02040503050406030204" pitchFamily="18" charset="0"/>
                                </a:rPr>
                                <m:t>0</m:t>
                              </m:r>
                            </m:e>
                            <m:e>
                              <m:r>
                                <a:rPr lang="en-US" sz="1200" b="0" i="1" smtClean="0">
                                  <a:latin typeface="Cambria Math" panose="02040503050406030204" pitchFamily="18" charset="0"/>
                                </a:rPr>
                                <m:t>0</m:t>
                              </m:r>
                            </m:e>
                            <m:e>
                              <m:sSub>
                                <m:sSubPr>
                                  <m:ctrlPr>
                                    <a:rPr lang="en-US" sz="1200" i="1">
                                      <a:latin typeface="Cambria Math" panose="02040503050406030204" pitchFamily="18" charset="0"/>
                                    </a:rPr>
                                  </m:ctrlPr>
                                </m:sSubPr>
                                <m:e>
                                  <m:r>
                                    <a:rPr lang="en-US" sz="1200" i="1">
                                      <a:latin typeface="Cambria Math" panose="02040503050406030204" pitchFamily="18" charset="0"/>
                                    </a:rPr>
                                    <m:t>𝑧</m:t>
                                  </m:r>
                                </m:e>
                                <m:sub>
                                  <m:r>
                                    <a:rPr lang="en-US" sz="1200" i="1">
                                      <a:latin typeface="Cambria Math" panose="02040503050406030204" pitchFamily="18" charset="0"/>
                                    </a:rPr>
                                    <m:t>𝑘</m:t>
                                  </m:r>
                                  <m:r>
                                    <a:rPr lang="en-US" sz="1200" b="0" i="1" smtClean="0">
                                      <a:latin typeface="Cambria Math" panose="02040503050406030204" pitchFamily="18" charset="0"/>
                                    </a:rPr>
                                    <m:t>3</m:t>
                                  </m:r>
                                </m:sub>
                              </m:sSub>
                            </m:e>
                          </m:mr>
                        </m:m>
                      </m:e>
                    </m:d>
                  </m:oMath>
                </a14:m>
                <a:r>
                  <a:rPr lang="en-US" sz="1200" dirty="0"/>
                  <a:t>,   </a:t>
                </a:r>
                <a14:m>
                  <m:oMath xmlns:m="http://schemas.openxmlformats.org/officeDocument/2006/math">
                    <m:sSub>
                      <m:sSubPr>
                        <m:ctrlPr>
                          <a:rPr lang="en-US" sz="1200" i="1">
                            <a:latin typeface="Cambria Math" panose="02040503050406030204" pitchFamily="18" charset="0"/>
                          </a:rPr>
                        </m:ctrlPr>
                      </m:sSubPr>
                      <m:e>
                        <m:r>
                          <a:rPr lang="en-US" sz="1200" b="1" i="1" smtClean="0">
                            <a:latin typeface="Cambria Math" panose="02040503050406030204" pitchFamily="18" charset="0"/>
                          </a:rPr>
                          <m:t>𝒀</m:t>
                        </m:r>
                      </m:e>
                      <m:sub>
                        <m:r>
                          <a:rPr lang="en-US" sz="1200" i="1">
                            <a:latin typeface="Cambria Math" panose="02040503050406030204" pitchFamily="18" charset="0"/>
                          </a:rPr>
                          <m:t>𝑘</m:t>
                        </m:r>
                      </m:sub>
                    </m:sSub>
                    <m:r>
                      <a:rPr lang="en-US" sz="1200" i="1" smtClean="0">
                        <a:solidFill>
                          <a:schemeClr val="tx1"/>
                        </a:solidFill>
                        <a:latin typeface="Cambria Math" panose="02040503050406030204" pitchFamily="18" charset="0"/>
                      </a:rPr>
                      <m:t>=</m:t>
                    </m:r>
                    <m:sSubSup>
                      <m:sSubSupPr>
                        <m:ctrlPr>
                          <a:rPr lang="en-US" sz="1200" i="1">
                            <a:solidFill>
                              <a:schemeClr val="tx1"/>
                            </a:solidFill>
                            <a:latin typeface="Cambria Math" panose="02040503050406030204" pitchFamily="18" charset="0"/>
                          </a:rPr>
                        </m:ctrlPr>
                      </m:sSubSupPr>
                      <m:e>
                        <m:r>
                          <a:rPr lang="en-US" sz="1200" b="1" i="1">
                            <a:solidFill>
                              <a:schemeClr val="tx1"/>
                            </a:solidFill>
                            <a:latin typeface="Cambria Math" panose="02040503050406030204" pitchFamily="18" charset="0"/>
                          </a:rPr>
                          <m:t>𝒁</m:t>
                        </m:r>
                      </m:e>
                      <m:sub>
                        <m:r>
                          <a:rPr lang="en-US" sz="1200" i="1">
                            <a:solidFill>
                              <a:schemeClr val="tx1"/>
                            </a:solidFill>
                            <a:latin typeface="Cambria Math" panose="02040503050406030204" pitchFamily="18" charset="0"/>
                          </a:rPr>
                          <m:t>𝑘</m:t>
                        </m:r>
                      </m:sub>
                      <m:sup>
                        <m:r>
                          <a:rPr lang="en-US" sz="1200" i="1">
                            <a:solidFill>
                              <a:schemeClr val="tx1"/>
                            </a:solidFill>
                            <a:latin typeface="Cambria Math" panose="02040503050406030204" pitchFamily="18" charset="0"/>
                          </a:rPr>
                          <m:t>−1</m:t>
                        </m:r>
                      </m:sup>
                    </m:sSubSup>
                    <m:r>
                      <a:rPr lang="en-US" sz="1200" i="1">
                        <a:latin typeface="Cambria Math" panose="02040503050406030204" pitchFamily="18" charset="0"/>
                      </a:rPr>
                      <m:t>=</m:t>
                    </m:r>
                    <m:d>
                      <m:dPr>
                        <m:begChr m:val="["/>
                        <m:endChr m:val="]"/>
                        <m:ctrlPr>
                          <a:rPr lang="en-US" sz="1200" i="1">
                            <a:latin typeface="Cambria Math" panose="02040503050406030204" pitchFamily="18" charset="0"/>
                          </a:rPr>
                        </m:ctrlPr>
                      </m:dPr>
                      <m:e>
                        <m:m>
                          <m:mPr>
                            <m:mcs>
                              <m:mc>
                                <m:mcPr>
                                  <m:count m:val="3"/>
                                  <m:mcJc m:val="center"/>
                                </m:mcPr>
                              </m:mc>
                            </m:mcs>
                            <m:ctrlPr>
                              <a:rPr lang="en-US" sz="1200" i="1">
                                <a:latin typeface="Cambria Math" panose="02040503050406030204" pitchFamily="18" charset="0"/>
                              </a:rPr>
                            </m:ctrlPr>
                          </m:mPr>
                          <m:mr>
                            <m:e>
                              <m:sSub>
                                <m:sSubPr>
                                  <m:ctrlPr>
                                    <a:rPr lang="en-US" sz="1200" i="1">
                                      <a:latin typeface="Cambria Math" panose="02040503050406030204" pitchFamily="18" charset="0"/>
                                    </a:rPr>
                                  </m:ctrlPr>
                                </m:sSubPr>
                                <m:e>
                                  <m:r>
                                    <a:rPr lang="en-US" sz="1200" b="0" i="1" smtClean="0">
                                      <a:latin typeface="Cambria Math" panose="02040503050406030204" pitchFamily="18" charset="0"/>
                                    </a:rPr>
                                    <m:t>𝑦</m:t>
                                  </m:r>
                                </m:e>
                                <m:sub>
                                  <m:r>
                                    <a:rPr lang="en-US" sz="1200" i="1">
                                      <a:latin typeface="Cambria Math" panose="02040503050406030204" pitchFamily="18" charset="0"/>
                                    </a:rPr>
                                    <m:t>𝑘</m:t>
                                  </m:r>
                                  <m:r>
                                    <a:rPr lang="en-US" sz="1200" i="1">
                                      <a:latin typeface="Cambria Math" panose="02040503050406030204" pitchFamily="18" charset="0"/>
                                    </a:rPr>
                                    <m:t>1</m:t>
                                  </m:r>
                                </m:sub>
                              </m:sSub>
                            </m:e>
                            <m:e>
                              <m: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sSub>
                                <m:sSubPr>
                                  <m:ctrlPr>
                                    <a:rPr lang="en-US" sz="1200" i="1">
                                      <a:latin typeface="Cambria Math" panose="02040503050406030204" pitchFamily="18" charset="0"/>
                                    </a:rPr>
                                  </m:ctrlPr>
                                </m:sSubPr>
                                <m:e>
                                  <m:r>
                                    <a:rPr lang="en-US" sz="1200" b="0" i="1" smtClean="0">
                                      <a:latin typeface="Cambria Math" panose="02040503050406030204" pitchFamily="18" charset="0"/>
                                    </a:rPr>
                                    <m:t>𝑦</m:t>
                                  </m:r>
                                </m:e>
                                <m:sub>
                                  <m:r>
                                    <a:rPr lang="en-US" sz="1200" i="1">
                                      <a:latin typeface="Cambria Math" panose="02040503050406030204" pitchFamily="18" charset="0"/>
                                    </a:rPr>
                                    <m:t>𝑘</m:t>
                                  </m:r>
                                  <m:r>
                                    <a:rPr lang="en-US" sz="1200" i="1">
                                      <a:latin typeface="Cambria Math" panose="02040503050406030204" pitchFamily="18" charset="0"/>
                                    </a:rPr>
                                    <m:t>2</m:t>
                                  </m:r>
                                </m:sub>
                              </m:sSub>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e>
                              <m:sSub>
                                <m:sSubPr>
                                  <m:ctrlPr>
                                    <a:rPr lang="en-US" sz="1200" i="1">
                                      <a:latin typeface="Cambria Math" panose="02040503050406030204" pitchFamily="18" charset="0"/>
                                    </a:rPr>
                                  </m:ctrlPr>
                                </m:sSubPr>
                                <m:e>
                                  <m:r>
                                    <a:rPr lang="en-US" sz="1200" b="0" i="1" smtClean="0">
                                      <a:latin typeface="Cambria Math" panose="02040503050406030204" pitchFamily="18" charset="0"/>
                                    </a:rPr>
                                    <m:t>𝑦</m:t>
                                  </m:r>
                                </m:e>
                                <m:sub>
                                  <m:r>
                                    <a:rPr lang="en-US" sz="1200" i="1">
                                      <a:latin typeface="Cambria Math" panose="02040503050406030204" pitchFamily="18" charset="0"/>
                                    </a:rPr>
                                    <m:t>𝑘</m:t>
                                  </m:r>
                                  <m:r>
                                    <a:rPr lang="en-US" sz="1200" i="1">
                                      <a:latin typeface="Cambria Math" panose="02040503050406030204" pitchFamily="18" charset="0"/>
                                    </a:rPr>
                                    <m:t>3</m:t>
                                  </m:r>
                                </m:sub>
                              </m:sSub>
                            </m:e>
                          </m:mr>
                        </m:m>
                      </m:e>
                    </m:d>
                  </m:oMath>
                </a14:m>
                <a:endParaRPr lang="en-US" sz="1200" dirty="0"/>
              </a:p>
              <a:p>
                <a:pPr lvl="1">
                  <a:lnSpc>
                    <a:spcPct val="120000"/>
                  </a:lnSpc>
                </a:pPr>
                <a:r>
                  <a:rPr lang="en-US" sz="1200" dirty="0"/>
                  <a:t> </a:t>
                </a:r>
                <a14:m>
                  <m:oMath xmlns:m="http://schemas.openxmlformats.org/officeDocument/2006/math">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𝒁</m:t>
                        </m:r>
                      </m:e>
                      <m:sub>
                        <m:r>
                          <a:rPr lang="en-US" sz="1200" i="1">
                            <a:solidFill>
                              <a:srgbClr val="000000"/>
                            </a:solidFill>
                            <a:latin typeface="Cambria Math" panose="02040503050406030204" pitchFamily="18" charset="0"/>
                          </a:rPr>
                          <m:t>𝑘</m:t>
                        </m:r>
                        <m:r>
                          <a:rPr lang="en-US" sz="1200" b="0" i="1" smtClean="0">
                            <a:solidFill>
                              <a:srgbClr val="000000"/>
                            </a:solidFill>
                            <a:latin typeface="Cambria Math" panose="02040503050406030204" pitchFamily="18" charset="0"/>
                          </a:rPr>
                          <m:t>𝑚</m:t>
                        </m:r>
                      </m:sub>
                    </m:sSub>
                    <m:r>
                      <a:rPr lang="en-US" sz="1200" i="1">
                        <a:solidFill>
                          <a:srgbClr val="000000"/>
                        </a:solidFill>
                        <a:latin typeface="Cambria Math" panose="02040503050406030204" pitchFamily="18" charset="0"/>
                      </a:rPr>
                      <m:t>=</m:t>
                    </m:r>
                    <m:d>
                      <m:dPr>
                        <m:begChr m:val="["/>
                        <m:endChr m:val="]"/>
                        <m:ctrlPr>
                          <a:rPr lang="en-US" sz="1200" i="1">
                            <a:solidFill>
                              <a:srgbClr val="000000"/>
                            </a:solidFill>
                            <a:latin typeface="Cambria Math" panose="02040503050406030204" pitchFamily="18" charset="0"/>
                          </a:rPr>
                        </m:ctrlPr>
                      </m:dPr>
                      <m:e>
                        <m:m>
                          <m:mPr>
                            <m:mcs>
                              <m:mc>
                                <m:mcPr>
                                  <m:count m:val="3"/>
                                  <m:mcJc m:val="center"/>
                                </m:mcPr>
                              </m:mc>
                            </m:mcs>
                            <m:ctrlPr>
                              <a:rPr lang="en-US" sz="1200" i="1">
                                <a:solidFill>
                                  <a:srgbClr val="000000"/>
                                </a:solidFill>
                                <a:latin typeface="Cambria Math" panose="02040503050406030204" pitchFamily="18" charset="0"/>
                              </a:rPr>
                            </m:ctrlPr>
                          </m:mP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i="1">
                                      <a:solidFill>
                                        <a:srgbClr val="000000"/>
                                      </a:solidFill>
                                      <a:latin typeface="Cambria Math" panose="02040503050406030204" pitchFamily="18" charset="0"/>
                                    </a:rPr>
                                    <m:t>𝑘</m:t>
                                  </m:r>
                                  <m:r>
                                    <a:rPr lang="en-US" sz="1200" b="0" i="1" smtClean="0">
                                      <a:solidFill>
                                        <a:srgbClr val="000000"/>
                                      </a:solidFill>
                                      <a:latin typeface="Cambria Math" panose="02040503050406030204" pitchFamily="18" charset="0"/>
                                    </a:rPr>
                                    <m:t>𝑚</m:t>
                                  </m:r>
                                  <m:r>
                                    <a:rPr lang="en-US" sz="1200" i="1">
                                      <a:solidFill>
                                        <a:srgbClr val="000000"/>
                                      </a:solidFill>
                                      <a:latin typeface="Cambria Math" panose="02040503050406030204" pitchFamily="18" charset="0"/>
                                    </a:rPr>
                                    <m:t>1</m:t>
                                  </m:r>
                                </m:sub>
                              </m:sSub>
                            </m:e>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i="1">
                                      <a:solidFill>
                                        <a:srgbClr val="000000"/>
                                      </a:solidFill>
                                      <a:latin typeface="Cambria Math" panose="02040503050406030204" pitchFamily="18" charset="0"/>
                                    </a:rPr>
                                    <m:t>𝑘𝑚</m:t>
                                  </m:r>
                                  <m:r>
                                    <a:rPr lang="en-US" sz="1200" i="1">
                                      <a:solidFill>
                                        <a:srgbClr val="000000"/>
                                      </a:solidFill>
                                      <a:latin typeface="Cambria Math" panose="02040503050406030204" pitchFamily="18" charset="0"/>
                                    </a:rPr>
                                    <m:t>12</m:t>
                                  </m:r>
                                </m:sub>
                              </m:sSub>
                            </m:e>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i="1">
                                      <a:solidFill>
                                        <a:srgbClr val="000000"/>
                                      </a:solidFill>
                                      <a:latin typeface="Cambria Math" panose="02040503050406030204" pitchFamily="18" charset="0"/>
                                    </a:rPr>
                                    <m:t>𝑘𝑚</m:t>
                                  </m:r>
                                  <m:r>
                                    <a:rPr lang="en-US" sz="1200" i="1">
                                      <a:solidFill>
                                        <a:srgbClr val="000000"/>
                                      </a:solidFill>
                                      <a:latin typeface="Cambria Math" panose="02040503050406030204" pitchFamily="18" charset="0"/>
                                    </a:rPr>
                                    <m:t>13</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i="1">
                                      <a:solidFill>
                                        <a:srgbClr val="000000"/>
                                      </a:solidFill>
                                      <a:latin typeface="Cambria Math" panose="02040503050406030204" pitchFamily="18" charset="0"/>
                                    </a:rPr>
                                    <m:t>𝑘𝑚</m:t>
                                  </m:r>
                                  <m:r>
                                    <a:rPr lang="en-US" sz="1200" i="1">
                                      <a:solidFill>
                                        <a:srgbClr val="000000"/>
                                      </a:solidFill>
                                      <a:latin typeface="Cambria Math" panose="02040503050406030204" pitchFamily="18" charset="0"/>
                                    </a:rPr>
                                    <m:t>12</m:t>
                                  </m:r>
                                </m:sub>
                              </m:sSub>
                            </m:e>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i="1">
                                      <a:solidFill>
                                        <a:srgbClr val="000000"/>
                                      </a:solidFill>
                                      <a:latin typeface="Cambria Math" panose="02040503050406030204" pitchFamily="18" charset="0"/>
                                    </a:rPr>
                                    <m:t>𝑘</m:t>
                                  </m:r>
                                  <m:r>
                                    <a:rPr lang="en-US" sz="1200" b="0" i="1" smtClean="0">
                                      <a:solidFill>
                                        <a:srgbClr val="000000"/>
                                      </a:solidFill>
                                      <a:latin typeface="Cambria Math" panose="02040503050406030204" pitchFamily="18" charset="0"/>
                                    </a:rPr>
                                    <m:t>𝑚</m:t>
                                  </m:r>
                                  <m:r>
                                    <a:rPr lang="en-US" sz="1200" i="1">
                                      <a:solidFill>
                                        <a:srgbClr val="000000"/>
                                      </a:solidFill>
                                      <a:latin typeface="Cambria Math" panose="02040503050406030204" pitchFamily="18" charset="0"/>
                                    </a:rPr>
                                    <m:t>2</m:t>
                                  </m:r>
                                </m:sub>
                              </m:sSub>
                            </m:e>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i="1">
                                      <a:solidFill>
                                        <a:srgbClr val="000000"/>
                                      </a:solidFill>
                                      <a:latin typeface="Cambria Math" panose="02040503050406030204" pitchFamily="18" charset="0"/>
                                    </a:rPr>
                                    <m:t>𝑘𝑚</m:t>
                                  </m:r>
                                  <m:r>
                                    <a:rPr lang="en-US" sz="1200" b="0" i="1" smtClean="0">
                                      <a:solidFill>
                                        <a:srgbClr val="000000"/>
                                      </a:solidFill>
                                      <a:latin typeface="Cambria Math" panose="02040503050406030204" pitchFamily="18" charset="0"/>
                                    </a:rPr>
                                    <m:t>23</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i="1">
                                      <a:solidFill>
                                        <a:srgbClr val="000000"/>
                                      </a:solidFill>
                                      <a:latin typeface="Cambria Math" panose="02040503050406030204" pitchFamily="18" charset="0"/>
                                    </a:rPr>
                                    <m:t>𝑘𝑚</m:t>
                                  </m:r>
                                  <m:r>
                                    <a:rPr lang="en-US" sz="1200" i="1">
                                      <a:solidFill>
                                        <a:srgbClr val="000000"/>
                                      </a:solidFill>
                                      <a:latin typeface="Cambria Math" panose="02040503050406030204" pitchFamily="18" charset="0"/>
                                    </a:rPr>
                                    <m:t>13</m:t>
                                  </m:r>
                                </m:sub>
                              </m:sSub>
                            </m:e>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i="1">
                                      <a:solidFill>
                                        <a:srgbClr val="000000"/>
                                      </a:solidFill>
                                      <a:latin typeface="Cambria Math" panose="02040503050406030204" pitchFamily="18" charset="0"/>
                                    </a:rPr>
                                    <m:t>𝑘𝑚</m:t>
                                  </m:r>
                                  <m:r>
                                    <a:rPr lang="en-US" sz="1200" b="0" i="1" smtClean="0">
                                      <a:solidFill>
                                        <a:srgbClr val="000000"/>
                                      </a:solidFill>
                                      <a:latin typeface="Cambria Math" panose="02040503050406030204" pitchFamily="18" charset="0"/>
                                    </a:rPr>
                                    <m:t>23</m:t>
                                  </m:r>
                                </m:sub>
                              </m:sSub>
                            </m:e>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i="1">
                                      <a:solidFill>
                                        <a:srgbClr val="000000"/>
                                      </a:solidFill>
                                      <a:latin typeface="Cambria Math" panose="02040503050406030204" pitchFamily="18" charset="0"/>
                                    </a:rPr>
                                    <m:t>𝑘</m:t>
                                  </m:r>
                                  <m:r>
                                    <a:rPr lang="en-US" sz="1200" b="0" i="1" smtClean="0">
                                      <a:solidFill>
                                        <a:srgbClr val="000000"/>
                                      </a:solidFill>
                                      <a:latin typeface="Cambria Math" panose="02040503050406030204" pitchFamily="18" charset="0"/>
                                    </a:rPr>
                                    <m:t>𝑚</m:t>
                                  </m:r>
                                  <m:r>
                                    <a:rPr lang="en-US" sz="1200" i="1">
                                      <a:solidFill>
                                        <a:srgbClr val="000000"/>
                                      </a:solidFill>
                                      <a:latin typeface="Cambria Math" panose="02040503050406030204" pitchFamily="18" charset="0"/>
                                    </a:rPr>
                                    <m:t>3</m:t>
                                  </m:r>
                                </m:sub>
                              </m:sSub>
                            </m:e>
                          </m:mr>
                        </m:m>
                      </m:e>
                    </m:d>
                  </m:oMath>
                </a14:m>
                <a:r>
                  <a:rPr lang="en-US" sz="1200" dirty="0">
                    <a:solidFill>
                      <a:srgbClr val="000000"/>
                    </a:solidFill>
                  </a:rPr>
                  <a:t>,   </a:t>
                </a:r>
                <a14:m>
                  <m:oMath xmlns:m="http://schemas.openxmlformats.org/officeDocument/2006/math">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𝒀</m:t>
                        </m:r>
                      </m:e>
                      <m:sub>
                        <m:r>
                          <a:rPr lang="en-US" sz="1200" i="1">
                            <a:solidFill>
                              <a:srgbClr val="000000"/>
                            </a:solidFill>
                            <a:latin typeface="Cambria Math" panose="02040503050406030204" pitchFamily="18" charset="0"/>
                          </a:rPr>
                          <m:t>𝑘</m:t>
                        </m:r>
                        <m:r>
                          <a:rPr lang="en-US" sz="1200" b="0" i="1" smtClean="0">
                            <a:solidFill>
                              <a:srgbClr val="000000"/>
                            </a:solidFill>
                            <a:latin typeface="Cambria Math" panose="02040503050406030204" pitchFamily="18" charset="0"/>
                          </a:rPr>
                          <m:t>𝑚</m:t>
                        </m:r>
                      </m:sub>
                    </m:sSub>
                    <m:r>
                      <a:rPr lang="en-US" sz="1200" i="1">
                        <a:solidFill>
                          <a:srgbClr val="000000"/>
                        </a:solidFill>
                        <a:latin typeface="Cambria Math" panose="02040503050406030204" pitchFamily="18" charset="0"/>
                      </a:rPr>
                      <m:t>=</m:t>
                    </m:r>
                    <m:sSubSup>
                      <m:sSubSupPr>
                        <m:ctrlPr>
                          <a:rPr lang="en-US" sz="1200" i="1">
                            <a:solidFill>
                              <a:srgbClr val="000000"/>
                            </a:solidFill>
                            <a:latin typeface="Cambria Math" panose="02040503050406030204" pitchFamily="18" charset="0"/>
                          </a:rPr>
                        </m:ctrlPr>
                      </m:sSubSupPr>
                      <m:e>
                        <m:r>
                          <a:rPr lang="en-US" sz="1200" b="1" i="1">
                            <a:solidFill>
                              <a:srgbClr val="000000"/>
                            </a:solidFill>
                            <a:latin typeface="Cambria Math" panose="02040503050406030204" pitchFamily="18" charset="0"/>
                          </a:rPr>
                          <m:t>𝒁</m:t>
                        </m:r>
                      </m:e>
                      <m:sub>
                        <m:r>
                          <a:rPr lang="en-US" sz="1200" i="1">
                            <a:solidFill>
                              <a:srgbClr val="000000"/>
                            </a:solidFill>
                            <a:latin typeface="Cambria Math" panose="02040503050406030204" pitchFamily="18" charset="0"/>
                          </a:rPr>
                          <m:t>𝑘</m:t>
                        </m:r>
                        <m:r>
                          <a:rPr lang="en-US" sz="1200" b="0" i="1" smtClean="0">
                            <a:solidFill>
                              <a:srgbClr val="000000"/>
                            </a:solidFill>
                            <a:latin typeface="Cambria Math" panose="02040503050406030204" pitchFamily="18" charset="0"/>
                          </a:rPr>
                          <m:t>𝑚</m:t>
                        </m:r>
                      </m:sub>
                      <m:sup>
                        <m:r>
                          <a:rPr lang="en-US" sz="1200" i="1">
                            <a:solidFill>
                              <a:srgbClr val="000000"/>
                            </a:solidFill>
                            <a:latin typeface="Cambria Math" panose="02040503050406030204" pitchFamily="18" charset="0"/>
                          </a:rPr>
                          <m:t>−1</m:t>
                        </m:r>
                      </m:sup>
                    </m:sSubSup>
                    <m:r>
                      <a:rPr lang="en-US" sz="1200" i="1">
                        <a:solidFill>
                          <a:srgbClr val="000000"/>
                        </a:solidFill>
                        <a:latin typeface="Cambria Math" panose="02040503050406030204" pitchFamily="18" charset="0"/>
                      </a:rPr>
                      <m:t>=</m:t>
                    </m:r>
                    <m:d>
                      <m:dPr>
                        <m:begChr m:val="["/>
                        <m:endChr m:val="]"/>
                        <m:ctrlPr>
                          <a:rPr lang="en-US" sz="1200" i="1">
                            <a:solidFill>
                              <a:srgbClr val="000000"/>
                            </a:solidFill>
                            <a:latin typeface="Cambria Math" panose="02040503050406030204" pitchFamily="18" charset="0"/>
                          </a:rPr>
                        </m:ctrlPr>
                      </m:dPr>
                      <m:e>
                        <m:m>
                          <m:mPr>
                            <m:mcs>
                              <m:mc>
                                <m:mcPr>
                                  <m:count m:val="3"/>
                                  <m:mcJc m:val="center"/>
                                </m:mcPr>
                              </m:mc>
                            </m:mcs>
                            <m:ctrlPr>
                              <a:rPr lang="en-US" sz="1200" i="1">
                                <a:solidFill>
                                  <a:srgbClr val="000000"/>
                                </a:solidFill>
                                <a:latin typeface="Cambria Math" panose="02040503050406030204" pitchFamily="18" charset="0"/>
                              </a:rPr>
                            </m:ctrlPr>
                          </m:mPr>
                          <m:mr>
                            <m:e>
                              <m:sSub>
                                <m:sSubPr>
                                  <m:ctrlPr>
                                    <a:rPr lang="en-US" sz="1200" i="1">
                                      <a:solidFill>
                                        <a:srgbClr val="000000"/>
                                      </a:solidFill>
                                      <a:latin typeface="Cambria Math" panose="02040503050406030204" pitchFamily="18" charset="0"/>
                                    </a:rPr>
                                  </m:ctrlPr>
                                </m:sSubPr>
                                <m:e>
                                  <m:r>
                                    <a:rPr lang="en-US" sz="1200" b="0" i="1" smtClean="0">
                                      <a:solidFill>
                                        <a:srgbClr val="000000"/>
                                      </a:solidFill>
                                      <a:latin typeface="Cambria Math" panose="02040503050406030204" pitchFamily="18" charset="0"/>
                                    </a:rPr>
                                    <m:t>𝑦</m:t>
                                  </m:r>
                                </m:e>
                                <m:sub>
                                  <m:r>
                                    <a:rPr lang="en-US" sz="1200" i="1">
                                      <a:solidFill>
                                        <a:srgbClr val="000000"/>
                                      </a:solidFill>
                                      <a:latin typeface="Cambria Math" panose="02040503050406030204" pitchFamily="18" charset="0"/>
                                    </a:rPr>
                                    <m:t>𝑘𝑚</m:t>
                                  </m:r>
                                  <m:r>
                                    <a:rPr lang="en-US" sz="1200" i="1">
                                      <a:solidFill>
                                        <a:srgbClr val="000000"/>
                                      </a:solidFill>
                                      <a:latin typeface="Cambria Math" panose="02040503050406030204" pitchFamily="18" charset="0"/>
                                    </a:rPr>
                                    <m:t>1</m:t>
                                  </m:r>
                                </m:sub>
                              </m:sSub>
                            </m:e>
                            <m:e>
                              <m:sSub>
                                <m:sSubPr>
                                  <m:ctrlPr>
                                    <a:rPr lang="en-US" sz="1200" i="1">
                                      <a:solidFill>
                                        <a:srgbClr val="000000"/>
                                      </a:solidFill>
                                      <a:latin typeface="Cambria Math" panose="02040503050406030204" pitchFamily="18" charset="0"/>
                                    </a:rPr>
                                  </m:ctrlPr>
                                </m:sSubPr>
                                <m:e>
                                  <m:r>
                                    <a:rPr lang="en-US" sz="1200" b="0" i="1" smtClean="0">
                                      <a:solidFill>
                                        <a:srgbClr val="000000"/>
                                      </a:solidFill>
                                      <a:latin typeface="Cambria Math" panose="02040503050406030204" pitchFamily="18" charset="0"/>
                                    </a:rPr>
                                    <m:t>𝑦</m:t>
                                  </m:r>
                                </m:e>
                                <m:sub>
                                  <m:r>
                                    <a:rPr lang="en-US" sz="1200" i="1">
                                      <a:solidFill>
                                        <a:srgbClr val="000000"/>
                                      </a:solidFill>
                                      <a:latin typeface="Cambria Math" panose="02040503050406030204" pitchFamily="18" charset="0"/>
                                    </a:rPr>
                                    <m:t>𝑘𝑚</m:t>
                                  </m:r>
                                  <m:r>
                                    <a:rPr lang="en-US" sz="1200" i="1">
                                      <a:solidFill>
                                        <a:srgbClr val="000000"/>
                                      </a:solidFill>
                                      <a:latin typeface="Cambria Math" panose="02040503050406030204" pitchFamily="18" charset="0"/>
                                    </a:rPr>
                                    <m:t>12</m:t>
                                  </m:r>
                                </m:sub>
                              </m:sSub>
                            </m:e>
                            <m:e>
                              <m:sSub>
                                <m:sSubPr>
                                  <m:ctrlPr>
                                    <a:rPr lang="en-US" sz="1200" i="1">
                                      <a:solidFill>
                                        <a:srgbClr val="000000"/>
                                      </a:solidFill>
                                      <a:latin typeface="Cambria Math" panose="02040503050406030204" pitchFamily="18" charset="0"/>
                                    </a:rPr>
                                  </m:ctrlPr>
                                </m:sSubPr>
                                <m:e>
                                  <m:r>
                                    <a:rPr lang="en-US" sz="1200" b="0" i="1" smtClean="0">
                                      <a:solidFill>
                                        <a:srgbClr val="000000"/>
                                      </a:solidFill>
                                      <a:latin typeface="Cambria Math" panose="02040503050406030204" pitchFamily="18" charset="0"/>
                                    </a:rPr>
                                    <m:t>𝑦</m:t>
                                  </m:r>
                                </m:e>
                                <m:sub>
                                  <m:r>
                                    <a:rPr lang="en-US" sz="1200" i="1">
                                      <a:solidFill>
                                        <a:srgbClr val="000000"/>
                                      </a:solidFill>
                                      <a:latin typeface="Cambria Math" panose="02040503050406030204" pitchFamily="18" charset="0"/>
                                    </a:rPr>
                                    <m:t>𝑘𝑚</m:t>
                                  </m:r>
                                  <m:r>
                                    <a:rPr lang="en-US" sz="1200" i="1">
                                      <a:solidFill>
                                        <a:srgbClr val="000000"/>
                                      </a:solidFill>
                                      <a:latin typeface="Cambria Math" panose="02040503050406030204" pitchFamily="18" charset="0"/>
                                    </a:rPr>
                                    <m:t>13</m:t>
                                  </m:r>
                                </m:sub>
                              </m:sSub>
                            </m:e>
                          </m:mr>
                          <m:mr>
                            <m:e>
                              <m:sSub>
                                <m:sSubPr>
                                  <m:ctrlPr>
                                    <a:rPr lang="en-US" sz="1200" i="1">
                                      <a:solidFill>
                                        <a:srgbClr val="000000"/>
                                      </a:solidFill>
                                      <a:latin typeface="Cambria Math" panose="02040503050406030204" pitchFamily="18" charset="0"/>
                                    </a:rPr>
                                  </m:ctrlPr>
                                </m:sSubPr>
                                <m:e>
                                  <m:r>
                                    <a:rPr lang="en-US" sz="1200" b="0" i="1" smtClean="0">
                                      <a:solidFill>
                                        <a:srgbClr val="000000"/>
                                      </a:solidFill>
                                      <a:latin typeface="Cambria Math" panose="02040503050406030204" pitchFamily="18" charset="0"/>
                                    </a:rPr>
                                    <m:t>𝑦</m:t>
                                  </m:r>
                                </m:e>
                                <m:sub>
                                  <m:r>
                                    <a:rPr lang="en-US" sz="1200" i="1">
                                      <a:solidFill>
                                        <a:srgbClr val="000000"/>
                                      </a:solidFill>
                                      <a:latin typeface="Cambria Math" panose="02040503050406030204" pitchFamily="18" charset="0"/>
                                    </a:rPr>
                                    <m:t>𝑘𝑚</m:t>
                                  </m:r>
                                  <m:r>
                                    <a:rPr lang="en-US" sz="1200" i="1">
                                      <a:solidFill>
                                        <a:srgbClr val="000000"/>
                                      </a:solidFill>
                                      <a:latin typeface="Cambria Math" panose="02040503050406030204" pitchFamily="18" charset="0"/>
                                    </a:rPr>
                                    <m:t>12</m:t>
                                  </m:r>
                                </m:sub>
                              </m:sSub>
                            </m:e>
                            <m:e>
                              <m:sSub>
                                <m:sSubPr>
                                  <m:ctrlPr>
                                    <a:rPr lang="en-US" sz="1200" i="1">
                                      <a:solidFill>
                                        <a:srgbClr val="000000"/>
                                      </a:solidFill>
                                      <a:latin typeface="Cambria Math" panose="02040503050406030204" pitchFamily="18" charset="0"/>
                                    </a:rPr>
                                  </m:ctrlPr>
                                </m:sSubPr>
                                <m:e>
                                  <m:r>
                                    <a:rPr lang="en-US" sz="1200" b="0" i="1" smtClean="0">
                                      <a:solidFill>
                                        <a:srgbClr val="000000"/>
                                      </a:solidFill>
                                      <a:latin typeface="Cambria Math" panose="02040503050406030204" pitchFamily="18" charset="0"/>
                                    </a:rPr>
                                    <m:t>𝑦</m:t>
                                  </m:r>
                                </m:e>
                                <m:sub>
                                  <m:r>
                                    <a:rPr lang="en-US" sz="1200" i="1">
                                      <a:solidFill>
                                        <a:srgbClr val="000000"/>
                                      </a:solidFill>
                                      <a:latin typeface="Cambria Math" panose="02040503050406030204" pitchFamily="18" charset="0"/>
                                    </a:rPr>
                                    <m:t>𝑘𝑚</m:t>
                                  </m:r>
                                  <m:r>
                                    <a:rPr lang="en-US" sz="1200" i="1">
                                      <a:solidFill>
                                        <a:srgbClr val="000000"/>
                                      </a:solidFill>
                                      <a:latin typeface="Cambria Math" panose="02040503050406030204" pitchFamily="18" charset="0"/>
                                    </a:rPr>
                                    <m:t>2</m:t>
                                  </m:r>
                                </m:sub>
                              </m:sSub>
                            </m:e>
                            <m:e>
                              <m:sSub>
                                <m:sSubPr>
                                  <m:ctrlPr>
                                    <a:rPr lang="en-US" sz="1200" i="1">
                                      <a:solidFill>
                                        <a:srgbClr val="000000"/>
                                      </a:solidFill>
                                      <a:latin typeface="Cambria Math" panose="02040503050406030204" pitchFamily="18" charset="0"/>
                                    </a:rPr>
                                  </m:ctrlPr>
                                </m:sSubPr>
                                <m:e>
                                  <m:r>
                                    <a:rPr lang="en-US" sz="1200" b="0" i="1" smtClean="0">
                                      <a:solidFill>
                                        <a:srgbClr val="000000"/>
                                      </a:solidFill>
                                      <a:latin typeface="Cambria Math" panose="02040503050406030204" pitchFamily="18" charset="0"/>
                                    </a:rPr>
                                    <m:t>𝑦</m:t>
                                  </m:r>
                                </m:e>
                                <m:sub>
                                  <m:r>
                                    <a:rPr lang="en-US" sz="1200" i="1">
                                      <a:solidFill>
                                        <a:srgbClr val="000000"/>
                                      </a:solidFill>
                                      <a:latin typeface="Cambria Math" panose="02040503050406030204" pitchFamily="18" charset="0"/>
                                    </a:rPr>
                                    <m:t>𝑘𝑚</m:t>
                                  </m:r>
                                  <m:r>
                                    <a:rPr lang="en-US" sz="1200" i="1">
                                      <a:solidFill>
                                        <a:srgbClr val="000000"/>
                                      </a:solidFill>
                                      <a:latin typeface="Cambria Math" panose="02040503050406030204" pitchFamily="18" charset="0"/>
                                    </a:rPr>
                                    <m:t>23</m:t>
                                  </m:r>
                                </m:sub>
                              </m:sSub>
                            </m:e>
                          </m:mr>
                          <m:mr>
                            <m:e>
                              <m:sSub>
                                <m:sSubPr>
                                  <m:ctrlPr>
                                    <a:rPr lang="en-US" sz="1200" i="1">
                                      <a:solidFill>
                                        <a:srgbClr val="000000"/>
                                      </a:solidFill>
                                      <a:latin typeface="Cambria Math" panose="02040503050406030204" pitchFamily="18" charset="0"/>
                                    </a:rPr>
                                  </m:ctrlPr>
                                </m:sSubPr>
                                <m:e>
                                  <m:r>
                                    <a:rPr lang="en-US" sz="1200" b="0" i="1" smtClean="0">
                                      <a:solidFill>
                                        <a:srgbClr val="000000"/>
                                      </a:solidFill>
                                      <a:latin typeface="Cambria Math" panose="02040503050406030204" pitchFamily="18" charset="0"/>
                                    </a:rPr>
                                    <m:t>𝑦</m:t>
                                  </m:r>
                                </m:e>
                                <m:sub>
                                  <m:r>
                                    <a:rPr lang="en-US" sz="1200" i="1">
                                      <a:solidFill>
                                        <a:srgbClr val="000000"/>
                                      </a:solidFill>
                                      <a:latin typeface="Cambria Math" panose="02040503050406030204" pitchFamily="18" charset="0"/>
                                    </a:rPr>
                                    <m:t>𝑘𝑚</m:t>
                                  </m:r>
                                  <m:r>
                                    <a:rPr lang="en-US" sz="1200" i="1">
                                      <a:solidFill>
                                        <a:srgbClr val="000000"/>
                                      </a:solidFill>
                                      <a:latin typeface="Cambria Math" panose="02040503050406030204" pitchFamily="18" charset="0"/>
                                    </a:rPr>
                                    <m:t>13</m:t>
                                  </m:r>
                                </m:sub>
                              </m:sSub>
                            </m:e>
                            <m:e>
                              <m:sSub>
                                <m:sSubPr>
                                  <m:ctrlPr>
                                    <a:rPr lang="en-US" sz="1200" i="1">
                                      <a:solidFill>
                                        <a:srgbClr val="000000"/>
                                      </a:solidFill>
                                      <a:latin typeface="Cambria Math" panose="02040503050406030204" pitchFamily="18" charset="0"/>
                                    </a:rPr>
                                  </m:ctrlPr>
                                </m:sSubPr>
                                <m:e>
                                  <m:r>
                                    <a:rPr lang="en-US" sz="1200" b="0" i="1" smtClean="0">
                                      <a:solidFill>
                                        <a:srgbClr val="000000"/>
                                      </a:solidFill>
                                      <a:latin typeface="Cambria Math" panose="02040503050406030204" pitchFamily="18" charset="0"/>
                                    </a:rPr>
                                    <m:t>𝑦</m:t>
                                  </m:r>
                                </m:e>
                                <m:sub>
                                  <m:r>
                                    <a:rPr lang="en-US" sz="1200" i="1">
                                      <a:solidFill>
                                        <a:srgbClr val="000000"/>
                                      </a:solidFill>
                                      <a:latin typeface="Cambria Math" panose="02040503050406030204" pitchFamily="18" charset="0"/>
                                    </a:rPr>
                                    <m:t>𝑘𝑚</m:t>
                                  </m:r>
                                  <m:r>
                                    <a:rPr lang="en-US" sz="1200" i="1">
                                      <a:solidFill>
                                        <a:srgbClr val="000000"/>
                                      </a:solidFill>
                                      <a:latin typeface="Cambria Math" panose="02040503050406030204" pitchFamily="18" charset="0"/>
                                    </a:rPr>
                                    <m:t>23</m:t>
                                  </m:r>
                                </m:sub>
                              </m:sSub>
                            </m:e>
                            <m:e>
                              <m:sSub>
                                <m:sSubPr>
                                  <m:ctrlPr>
                                    <a:rPr lang="en-US" sz="1200" i="1">
                                      <a:solidFill>
                                        <a:srgbClr val="000000"/>
                                      </a:solidFill>
                                      <a:latin typeface="Cambria Math" panose="02040503050406030204" pitchFamily="18" charset="0"/>
                                    </a:rPr>
                                  </m:ctrlPr>
                                </m:sSubPr>
                                <m:e>
                                  <m:r>
                                    <a:rPr lang="en-US" sz="1200" b="0" i="1" smtClean="0">
                                      <a:solidFill>
                                        <a:srgbClr val="000000"/>
                                      </a:solidFill>
                                      <a:latin typeface="Cambria Math" panose="02040503050406030204" pitchFamily="18" charset="0"/>
                                    </a:rPr>
                                    <m:t>𝑦</m:t>
                                  </m:r>
                                </m:e>
                                <m:sub>
                                  <m:r>
                                    <a:rPr lang="en-US" sz="1200" i="1">
                                      <a:solidFill>
                                        <a:srgbClr val="000000"/>
                                      </a:solidFill>
                                      <a:latin typeface="Cambria Math" panose="02040503050406030204" pitchFamily="18" charset="0"/>
                                    </a:rPr>
                                    <m:t>𝑘𝑚</m:t>
                                  </m:r>
                                  <m:r>
                                    <a:rPr lang="en-US" sz="1200" i="1">
                                      <a:solidFill>
                                        <a:srgbClr val="000000"/>
                                      </a:solidFill>
                                      <a:latin typeface="Cambria Math" panose="02040503050406030204" pitchFamily="18" charset="0"/>
                                    </a:rPr>
                                    <m:t>3</m:t>
                                  </m:r>
                                </m:sub>
                              </m:sSub>
                            </m:e>
                          </m:mr>
                        </m:m>
                      </m:e>
                    </m:d>
                  </m:oMath>
                </a14:m>
                <a:endParaRPr lang="en-US" sz="1200" dirty="0">
                  <a:solidFill>
                    <a:srgbClr val="000000"/>
                  </a:solidFill>
                </a:endParaRPr>
              </a:p>
              <a:p>
                <a:pPr lvl="1">
                  <a:lnSpc>
                    <a:spcPct val="120000"/>
                  </a:lnSpc>
                </a:pPr>
                <a14:m>
                  <m:oMath xmlns:m="http://schemas.openxmlformats.org/officeDocument/2006/math">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𝒁</m:t>
                        </m:r>
                      </m:e>
                      <m:sub>
                        <m:r>
                          <a:rPr lang="en-US" sz="1200" i="1">
                            <a:solidFill>
                              <a:srgbClr val="000000"/>
                            </a:solidFill>
                            <a:latin typeface="Cambria Math" panose="02040503050406030204" pitchFamily="18" charset="0"/>
                          </a:rPr>
                          <m:t>𝑚</m:t>
                        </m:r>
                        <m:r>
                          <a:rPr lang="en-US" sz="1200" b="0" i="1" smtClean="0">
                            <a:solidFill>
                              <a:srgbClr val="000000"/>
                            </a:solidFill>
                            <a:latin typeface="Cambria Math" panose="02040503050406030204" pitchFamily="18" charset="0"/>
                          </a:rPr>
                          <m:t>𝑛</m:t>
                        </m:r>
                      </m:sub>
                    </m:sSub>
                    <m:r>
                      <a:rPr lang="en-US" sz="1200" i="1">
                        <a:solidFill>
                          <a:srgbClr val="000000"/>
                        </a:solidFill>
                        <a:latin typeface="Cambria Math" panose="02040503050406030204" pitchFamily="18" charset="0"/>
                      </a:rPr>
                      <m:t>=</m:t>
                    </m:r>
                    <m:d>
                      <m:dPr>
                        <m:begChr m:val="["/>
                        <m:endChr m:val="]"/>
                        <m:ctrlPr>
                          <a:rPr lang="en-US" sz="1200" i="1">
                            <a:solidFill>
                              <a:srgbClr val="000000"/>
                            </a:solidFill>
                            <a:latin typeface="Cambria Math" panose="02040503050406030204" pitchFamily="18" charset="0"/>
                          </a:rPr>
                        </m:ctrlPr>
                      </m:dPr>
                      <m:e>
                        <m:m>
                          <m:mPr>
                            <m:mcs>
                              <m:mc>
                                <m:mcPr>
                                  <m:count m:val="3"/>
                                  <m:mcJc m:val="center"/>
                                </m:mcPr>
                              </m:mc>
                            </m:mcs>
                            <m:ctrlPr>
                              <a:rPr lang="en-US" sz="1200" i="1">
                                <a:solidFill>
                                  <a:srgbClr val="000000"/>
                                </a:solidFill>
                                <a:latin typeface="Cambria Math" panose="02040503050406030204" pitchFamily="18" charset="0"/>
                              </a:rPr>
                            </m:ctrlPr>
                          </m:mP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i="1">
                                      <a:solidFill>
                                        <a:srgbClr val="000000"/>
                                      </a:solidFill>
                                      <a:latin typeface="Cambria Math" panose="02040503050406030204" pitchFamily="18" charset="0"/>
                                    </a:rPr>
                                    <m:t>𝑚𝑛</m:t>
                                  </m:r>
                                  <m:r>
                                    <a:rPr lang="en-US" sz="1200" i="1">
                                      <a:solidFill>
                                        <a:srgbClr val="000000"/>
                                      </a:solidFill>
                                      <a:latin typeface="Cambria Math" panose="02040503050406030204" pitchFamily="18" charset="0"/>
                                    </a:rPr>
                                    <m:t>1</m:t>
                                  </m:r>
                                </m:sub>
                              </m:sSub>
                            </m:e>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i="1">
                                      <a:solidFill>
                                        <a:srgbClr val="000000"/>
                                      </a:solidFill>
                                      <a:latin typeface="Cambria Math" panose="02040503050406030204" pitchFamily="18" charset="0"/>
                                    </a:rPr>
                                    <m:t>𝑚𝑛</m:t>
                                  </m:r>
                                  <m:r>
                                    <a:rPr lang="en-US" sz="1200" i="1">
                                      <a:solidFill>
                                        <a:srgbClr val="000000"/>
                                      </a:solidFill>
                                      <a:latin typeface="Cambria Math" panose="02040503050406030204" pitchFamily="18" charset="0"/>
                                    </a:rPr>
                                    <m:t>12</m:t>
                                  </m:r>
                                </m:sub>
                              </m:sSub>
                            </m:e>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i="1">
                                      <a:solidFill>
                                        <a:srgbClr val="000000"/>
                                      </a:solidFill>
                                      <a:latin typeface="Cambria Math" panose="02040503050406030204" pitchFamily="18" charset="0"/>
                                    </a:rPr>
                                    <m:t>𝑚𝑛</m:t>
                                  </m:r>
                                  <m:r>
                                    <a:rPr lang="en-US" sz="1200" i="1">
                                      <a:solidFill>
                                        <a:srgbClr val="000000"/>
                                      </a:solidFill>
                                      <a:latin typeface="Cambria Math" panose="02040503050406030204" pitchFamily="18" charset="0"/>
                                    </a:rPr>
                                    <m:t>13</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i="1">
                                      <a:solidFill>
                                        <a:srgbClr val="000000"/>
                                      </a:solidFill>
                                      <a:latin typeface="Cambria Math" panose="02040503050406030204" pitchFamily="18" charset="0"/>
                                    </a:rPr>
                                    <m:t>𝑚𝑛</m:t>
                                  </m:r>
                                  <m:r>
                                    <a:rPr lang="en-US" sz="1200" i="1">
                                      <a:solidFill>
                                        <a:srgbClr val="000000"/>
                                      </a:solidFill>
                                      <a:latin typeface="Cambria Math" panose="02040503050406030204" pitchFamily="18" charset="0"/>
                                    </a:rPr>
                                    <m:t>12</m:t>
                                  </m:r>
                                </m:sub>
                              </m:sSub>
                            </m:e>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i="1">
                                      <a:solidFill>
                                        <a:srgbClr val="000000"/>
                                      </a:solidFill>
                                      <a:latin typeface="Cambria Math" panose="02040503050406030204" pitchFamily="18" charset="0"/>
                                    </a:rPr>
                                    <m:t>𝑚𝑛</m:t>
                                  </m:r>
                                  <m:r>
                                    <a:rPr lang="en-US" sz="1200" i="1">
                                      <a:solidFill>
                                        <a:srgbClr val="000000"/>
                                      </a:solidFill>
                                      <a:latin typeface="Cambria Math" panose="02040503050406030204" pitchFamily="18" charset="0"/>
                                    </a:rPr>
                                    <m:t>2</m:t>
                                  </m:r>
                                </m:sub>
                              </m:sSub>
                            </m:e>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i="1">
                                      <a:solidFill>
                                        <a:srgbClr val="000000"/>
                                      </a:solidFill>
                                      <a:latin typeface="Cambria Math" panose="02040503050406030204" pitchFamily="18" charset="0"/>
                                    </a:rPr>
                                    <m:t>𝑚𝑛</m:t>
                                  </m:r>
                                  <m:r>
                                    <a:rPr lang="en-US" sz="1200" i="1">
                                      <a:solidFill>
                                        <a:srgbClr val="000000"/>
                                      </a:solidFill>
                                      <a:latin typeface="Cambria Math" panose="02040503050406030204" pitchFamily="18" charset="0"/>
                                    </a:rPr>
                                    <m:t>23</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i="1">
                                      <a:solidFill>
                                        <a:srgbClr val="000000"/>
                                      </a:solidFill>
                                      <a:latin typeface="Cambria Math" panose="02040503050406030204" pitchFamily="18" charset="0"/>
                                    </a:rPr>
                                    <m:t>𝑚𝑛</m:t>
                                  </m:r>
                                  <m:r>
                                    <a:rPr lang="en-US" sz="1200" i="1">
                                      <a:solidFill>
                                        <a:srgbClr val="000000"/>
                                      </a:solidFill>
                                      <a:latin typeface="Cambria Math" panose="02040503050406030204" pitchFamily="18" charset="0"/>
                                    </a:rPr>
                                    <m:t>13</m:t>
                                  </m:r>
                                </m:sub>
                              </m:sSub>
                            </m:e>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i="1">
                                      <a:solidFill>
                                        <a:srgbClr val="000000"/>
                                      </a:solidFill>
                                      <a:latin typeface="Cambria Math" panose="02040503050406030204" pitchFamily="18" charset="0"/>
                                    </a:rPr>
                                    <m:t>𝑚𝑛</m:t>
                                  </m:r>
                                  <m:r>
                                    <a:rPr lang="en-US" sz="1200" i="1">
                                      <a:solidFill>
                                        <a:srgbClr val="000000"/>
                                      </a:solidFill>
                                      <a:latin typeface="Cambria Math" panose="02040503050406030204" pitchFamily="18" charset="0"/>
                                    </a:rPr>
                                    <m:t>23</m:t>
                                  </m:r>
                                </m:sub>
                              </m:sSub>
                            </m:e>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i="1">
                                      <a:solidFill>
                                        <a:srgbClr val="000000"/>
                                      </a:solidFill>
                                      <a:latin typeface="Cambria Math" panose="02040503050406030204" pitchFamily="18" charset="0"/>
                                    </a:rPr>
                                    <m:t>𝑚𝑛</m:t>
                                  </m:r>
                                  <m:r>
                                    <a:rPr lang="en-US" sz="1200" i="1">
                                      <a:solidFill>
                                        <a:srgbClr val="000000"/>
                                      </a:solidFill>
                                      <a:latin typeface="Cambria Math" panose="02040503050406030204" pitchFamily="18" charset="0"/>
                                    </a:rPr>
                                    <m:t>3</m:t>
                                  </m:r>
                                </m:sub>
                              </m:sSub>
                            </m:e>
                          </m:mr>
                        </m:m>
                      </m:e>
                    </m:d>
                  </m:oMath>
                </a14:m>
                <a:r>
                  <a:rPr lang="en-US" sz="1200" dirty="0">
                    <a:solidFill>
                      <a:srgbClr val="000000"/>
                    </a:solidFill>
                  </a:rPr>
                  <a:t>,   </a:t>
                </a:r>
                <a14:m>
                  <m:oMath xmlns:m="http://schemas.openxmlformats.org/officeDocument/2006/math">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𝒀</m:t>
                        </m:r>
                      </m:e>
                      <m:sub>
                        <m:r>
                          <a:rPr lang="en-US" sz="1200" b="0" i="1" smtClean="0">
                            <a:solidFill>
                              <a:srgbClr val="000000"/>
                            </a:solidFill>
                            <a:latin typeface="Cambria Math" panose="02040503050406030204" pitchFamily="18" charset="0"/>
                          </a:rPr>
                          <m:t>𝑚𝑛</m:t>
                        </m:r>
                      </m:sub>
                    </m:sSub>
                    <m:r>
                      <a:rPr lang="en-US" sz="1200" i="1">
                        <a:solidFill>
                          <a:srgbClr val="000000"/>
                        </a:solidFill>
                        <a:latin typeface="Cambria Math" panose="02040503050406030204" pitchFamily="18" charset="0"/>
                      </a:rPr>
                      <m:t>=</m:t>
                    </m:r>
                    <m:sSubSup>
                      <m:sSubSupPr>
                        <m:ctrlPr>
                          <a:rPr lang="en-US" sz="1200" i="1">
                            <a:solidFill>
                              <a:srgbClr val="000000"/>
                            </a:solidFill>
                            <a:latin typeface="Cambria Math" panose="02040503050406030204" pitchFamily="18" charset="0"/>
                          </a:rPr>
                        </m:ctrlPr>
                      </m:sSubSupPr>
                      <m:e>
                        <m:r>
                          <a:rPr lang="en-US" sz="1200" b="1" i="1">
                            <a:solidFill>
                              <a:srgbClr val="000000"/>
                            </a:solidFill>
                            <a:latin typeface="Cambria Math" panose="02040503050406030204" pitchFamily="18" charset="0"/>
                          </a:rPr>
                          <m:t>𝒁</m:t>
                        </m:r>
                      </m:e>
                      <m:sub>
                        <m:r>
                          <a:rPr lang="en-US" sz="1200" b="0" i="1" smtClean="0">
                            <a:solidFill>
                              <a:srgbClr val="000000"/>
                            </a:solidFill>
                            <a:latin typeface="Cambria Math" panose="02040503050406030204" pitchFamily="18" charset="0"/>
                          </a:rPr>
                          <m:t>𝑚𝑛</m:t>
                        </m:r>
                      </m:sub>
                      <m:sup>
                        <m:r>
                          <a:rPr lang="en-US" sz="1200" i="1">
                            <a:solidFill>
                              <a:srgbClr val="000000"/>
                            </a:solidFill>
                            <a:latin typeface="Cambria Math" panose="02040503050406030204" pitchFamily="18" charset="0"/>
                          </a:rPr>
                          <m:t>−1</m:t>
                        </m:r>
                      </m:sup>
                    </m:sSubSup>
                    <m:r>
                      <a:rPr lang="en-US" sz="1200" i="1">
                        <a:solidFill>
                          <a:srgbClr val="000000"/>
                        </a:solidFill>
                        <a:latin typeface="Cambria Math" panose="02040503050406030204" pitchFamily="18" charset="0"/>
                      </a:rPr>
                      <m:t>=</m:t>
                    </m:r>
                    <m:d>
                      <m:dPr>
                        <m:begChr m:val="["/>
                        <m:endChr m:val="]"/>
                        <m:ctrlPr>
                          <a:rPr lang="en-US" sz="1200" i="1">
                            <a:solidFill>
                              <a:srgbClr val="000000"/>
                            </a:solidFill>
                            <a:latin typeface="Cambria Math" panose="02040503050406030204" pitchFamily="18" charset="0"/>
                          </a:rPr>
                        </m:ctrlPr>
                      </m:dPr>
                      <m:e>
                        <m:m>
                          <m:mPr>
                            <m:mcs>
                              <m:mc>
                                <m:mcPr>
                                  <m:count m:val="3"/>
                                  <m:mcJc m:val="center"/>
                                </m:mcPr>
                              </m:mc>
                            </m:mcs>
                            <m:ctrlPr>
                              <a:rPr lang="en-US" sz="1200" i="1">
                                <a:solidFill>
                                  <a:srgbClr val="000000"/>
                                </a:solidFill>
                                <a:latin typeface="Cambria Math" panose="02040503050406030204" pitchFamily="18" charset="0"/>
                              </a:rPr>
                            </m:ctrlPr>
                          </m:mP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𝑦</m:t>
                                  </m:r>
                                </m:e>
                                <m:sub>
                                  <m:r>
                                    <a:rPr lang="en-US" sz="1200" b="0" i="1" smtClean="0">
                                      <a:solidFill>
                                        <a:srgbClr val="000000"/>
                                      </a:solidFill>
                                      <a:latin typeface="Cambria Math" panose="02040503050406030204" pitchFamily="18" charset="0"/>
                                    </a:rPr>
                                    <m:t>𝑚𝑛</m:t>
                                  </m:r>
                                  <m:r>
                                    <a:rPr lang="en-US" sz="1200" i="1">
                                      <a:solidFill>
                                        <a:srgbClr val="000000"/>
                                      </a:solidFill>
                                      <a:latin typeface="Cambria Math" panose="02040503050406030204" pitchFamily="18" charset="0"/>
                                    </a:rPr>
                                    <m:t>1</m:t>
                                  </m:r>
                                </m:sub>
                              </m:sSub>
                            </m:e>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𝑦</m:t>
                                  </m:r>
                                </m:e>
                                <m:sub>
                                  <m:r>
                                    <a:rPr lang="en-US" sz="1200" b="0" i="1" smtClean="0">
                                      <a:solidFill>
                                        <a:srgbClr val="000000"/>
                                      </a:solidFill>
                                      <a:latin typeface="Cambria Math" panose="02040503050406030204" pitchFamily="18" charset="0"/>
                                    </a:rPr>
                                    <m:t>𝑚𝑛</m:t>
                                  </m:r>
                                  <m:r>
                                    <a:rPr lang="en-US" sz="1200" i="1">
                                      <a:solidFill>
                                        <a:srgbClr val="000000"/>
                                      </a:solidFill>
                                      <a:latin typeface="Cambria Math" panose="02040503050406030204" pitchFamily="18" charset="0"/>
                                    </a:rPr>
                                    <m:t>12</m:t>
                                  </m:r>
                                </m:sub>
                              </m:sSub>
                            </m:e>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𝑦</m:t>
                                  </m:r>
                                </m:e>
                                <m:sub>
                                  <m:r>
                                    <a:rPr lang="en-US" sz="1200" b="0" i="1" smtClean="0">
                                      <a:solidFill>
                                        <a:srgbClr val="000000"/>
                                      </a:solidFill>
                                      <a:latin typeface="Cambria Math" panose="02040503050406030204" pitchFamily="18" charset="0"/>
                                    </a:rPr>
                                    <m:t>𝑚𝑛</m:t>
                                  </m:r>
                                  <m:r>
                                    <a:rPr lang="en-US" sz="1200" i="1">
                                      <a:solidFill>
                                        <a:srgbClr val="000000"/>
                                      </a:solidFill>
                                      <a:latin typeface="Cambria Math" panose="02040503050406030204" pitchFamily="18" charset="0"/>
                                    </a:rPr>
                                    <m:t>13</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𝑦</m:t>
                                  </m:r>
                                </m:e>
                                <m:sub>
                                  <m:r>
                                    <a:rPr lang="en-US" sz="1200" b="0" i="1" smtClean="0">
                                      <a:solidFill>
                                        <a:srgbClr val="000000"/>
                                      </a:solidFill>
                                      <a:latin typeface="Cambria Math" panose="02040503050406030204" pitchFamily="18" charset="0"/>
                                    </a:rPr>
                                    <m:t>𝑚𝑛</m:t>
                                  </m:r>
                                  <m:r>
                                    <a:rPr lang="en-US" sz="1200" i="1">
                                      <a:solidFill>
                                        <a:srgbClr val="000000"/>
                                      </a:solidFill>
                                      <a:latin typeface="Cambria Math" panose="02040503050406030204" pitchFamily="18" charset="0"/>
                                    </a:rPr>
                                    <m:t>12</m:t>
                                  </m:r>
                                </m:sub>
                              </m:sSub>
                            </m:e>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𝑦</m:t>
                                  </m:r>
                                </m:e>
                                <m:sub>
                                  <m:r>
                                    <a:rPr lang="en-US" sz="1200" b="0" i="1" smtClean="0">
                                      <a:solidFill>
                                        <a:srgbClr val="000000"/>
                                      </a:solidFill>
                                      <a:latin typeface="Cambria Math" panose="02040503050406030204" pitchFamily="18" charset="0"/>
                                    </a:rPr>
                                    <m:t>𝑚𝑛</m:t>
                                  </m:r>
                                  <m:r>
                                    <a:rPr lang="en-US" sz="1200" i="1">
                                      <a:solidFill>
                                        <a:srgbClr val="000000"/>
                                      </a:solidFill>
                                      <a:latin typeface="Cambria Math" panose="02040503050406030204" pitchFamily="18" charset="0"/>
                                    </a:rPr>
                                    <m:t>2</m:t>
                                  </m:r>
                                </m:sub>
                              </m:sSub>
                            </m:e>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𝑦</m:t>
                                  </m:r>
                                </m:e>
                                <m:sub>
                                  <m:r>
                                    <a:rPr lang="en-US" sz="1200" b="0" i="1" smtClean="0">
                                      <a:solidFill>
                                        <a:srgbClr val="000000"/>
                                      </a:solidFill>
                                      <a:latin typeface="Cambria Math" panose="02040503050406030204" pitchFamily="18" charset="0"/>
                                    </a:rPr>
                                    <m:t>𝑚𝑛</m:t>
                                  </m:r>
                                  <m:r>
                                    <a:rPr lang="en-US" sz="1200" i="1">
                                      <a:solidFill>
                                        <a:srgbClr val="000000"/>
                                      </a:solidFill>
                                      <a:latin typeface="Cambria Math" panose="02040503050406030204" pitchFamily="18" charset="0"/>
                                    </a:rPr>
                                    <m:t>23</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𝑦</m:t>
                                  </m:r>
                                </m:e>
                                <m:sub>
                                  <m:r>
                                    <a:rPr lang="en-US" sz="1200" b="0" i="1" smtClean="0">
                                      <a:solidFill>
                                        <a:srgbClr val="000000"/>
                                      </a:solidFill>
                                      <a:latin typeface="Cambria Math" panose="02040503050406030204" pitchFamily="18" charset="0"/>
                                    </a:rPr>
                                    <m:t>𝑚𝑛</m:t>
                                  </m:r>
                                  <m:r>
                                    <a:rPr lang="en-US" sz="1200" i="1">
                                      <a:solidFill>
                                        <a:srgbClr val="000000"/>
                                      </a:solidFill>
                                      <a:latin typeface="Cambria Math" panose="02040503050406030204" pitchFamily="18" charset="0"/>
                                    </a:rPr>
                                    <m:t>13</m:t>
                                  </m:r>
                                </m:sub>
                              </m:sSub>
                            </m:e>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𝑦</m:t>
                                  </m:r>
                                </m:e>
                                <m:sub>
                                  <m:r>
                                    <a:rPr lang="en-US" sz="1200" b="0" i="1" smtClean="0">
                                      <a:solidFill>
                                        <a:srgbClr val="000000"/>
                                      </a:solidFill>
                                      <a:latin typeface="Cambria Math" panose="02040503050406030204" pitchFamily="18" charset="0"/>
                                    </a:rPr>
                                    <m:t>𝑚𝑛</m:t>
                                  </m:r>
                                  <m:r>
                                    <a:rPr lang="en-US" sz="1200" i="1">
                                      <a:solidFill>
                                        <a:srgbClr val="000000"/>
                                      </a:solidFill>
                                      <a:latin typeface="Cambria Math" panose="02040503050406030204" pitchFamily="18" charset="0"/>
                                    </a:rPr>
                                    <m:t>23</m:t>
                                  </m:r>
                                </m:sub>
                              </m:sSub>
                            </m:e>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𝑦</m:t>
                                  </m:r>
                                </m:e>
                                <m:sub>
                                  <m:r>
                                    <a:rPr lang="en-US" sz="1200" b="0" i="1" smtClean="0">
                                      <a:solidFill>
                                        <a:srgbClr val="000000"/>
                                      </a:solidFill>
                                      <a:latin typeface="Cambria Math" panose="02040503050406030204" pitchFamily="18" charset="0"/>
                                    </a:rPr>
                                    <m:t>𝑚𝑛</m:t>
                                  </m:r>
                                  <m:r>
                                    <a:rPr lang="en-US" sz="1200" i="1">
                                      <a:solidFill>
                                        <a:srgbClr val="000000"/>
                                      </a:solidFill>
                                      <a:latin typeface="Cambria Math" panose="02040503050406030204" pitchFamily="18" charset="0"/>
                                    </a:rPr>
                                    <m:t>3</m:t>
                                  </m:r>
                                </m:sub>
                              </m:sSub>
                            </m:e>
                          </m:mr>
                        </m:m>
                      </m:e>
                    </m:d>
                  </m:oMath>
                </a14:m>
                <a:endParaRPr lang="en-US" sz="1200" dirty="0"/>
              </a:p>
              <a:p>
                <a:pPr lvl="1">
                  <a:lnSpc>
                    <a:spcPct val="120000"/>
                  </a:lnSpc>
                </a:pPr>
                <a14:m>
                  <m:oMath xmlns:m="http://schemas.openxmlformats.org/officeDocument/2006/math">
                    <m:sSub>
                      <m:sSubPr>
                        <m:ctrlPr>
                          <a:rPr lang="en-US" sz="1200" i="1">
                            <a:latin typeface="Cambria Math" panose="02040503050406030204" pitchFamily="18" charset="0"/>
                          </a:rPr>
                        </m:ctrlPr>
                      </m:sSubPr>
                      <m:e>
                        <m:r>
                          <a:rPr lang="en-US" sz="1200" b="1" i="1">
                            <a:latin typeface="Cambria Math" panose="02040503050406030204" pitchFamily="18" charset="0"/>
                          </a:rPr>
                          <m:t>𝒁</m:t>
                        </m:r>
                      </m:e>
                      <m:sub>
                        <m:r>
                          <a:rPr lang="en-US" sz="1200" b="0" i="1" smtClean="0">
                            <a:latin typeface="Cambria Math" panose="02040503050406030204" pitchFamily="18" charset="0"/>
                          </a:rPr>
                          <m:t>𝑛</m:t>
                        </m:r>
                      </m:sub>
                    </m:sSub>
                    <m:r>
                      <a:rPr lang="en-US" sz="1200" i="1">
                        <a:latin typeface="Cambria Math" panose="02040503050406030204" pitchFamily="18" charset="0"/>
                      </a:rPr>
                      <m:t>=</m:t>
                    </m:r>
                    <m:d>
                      <m:dPr>
                        <m:begChr m:val="["/>
                        <m:endChr m:val="]"/>
                        <m:ctrlPr>
                          <a:rPr lang="en-US" sz="1200" i="1">
                            <a:latin typeface="Cambria Math" panose="02040503050406030204" pitchFamily="18" charset="0"/>
                          </a:rPr>
                        </m:ctrlPr>
                      </m:dPr>
                      <m:e>
                        <m:m>
                          <m:mPr>
                            <m:mcs>
                              <m:mc>
                                <m:mcPr>
                                  <m:count m:val="3"/>
                                  <m:mcJc m:val="center"/>
                                </m:mcPr>
                              </m:mc>
                            </m:mcs>
                            <m:ctrlPr>
                              <a:rPr lang="en-US" sz="1200" i="1">
                                <a:latin typeface="Cambria Math" panose="02040503050406030204" pitchFamily="18" charset="0"/>
                              </a:rPr>
                            </m:ctrlPr>
                          </m:mPr>
                          <m:mr>
                            <m:e>
                              <m:sSub>
                                <m:sSubPr>
                                  <m:ctrlPr>
                                    <a:rPr lang="en-US" sz="1200" i="1">
                                      <a:latin typeface="Cambria Math" panose="02040503050406030204" pitchFamily="18" charset="0"/>
                                    </a:rPr>
                                  </m:ctrlPr>
                                </m:sSubPr>
                                <m:e>
                                  <m:r>
                                    <a:rPr lang="en-US" sz="1200" i="1">
                                      <a:latin typeface="Cambria Math" panose="02040503050406030204" pitchFamily="18" charset="0"/>
                                    </a:rPr>
                                    <m:t>𝑧</m:t>
                                  </m:r>
                                </m:e>
                                <m:sub>
                                  <m:r>
                                    <a:rPr lang="en-US" sz="1200" b="0" i="1" smtClean="0">
                                      <a:latin typeface="Cambria Math" panose="02040503050406030204" pitchFamily="18" charset="0"/>
                                    </a:rPr>
                                    <m:t>𝑛</m:t>
                                  </m:r>
                                  <m:r>
                                    <a:rPr lang="en-US" sz="1200" i="1">
                                      <a:latin typeface="Cambria Math" panose="02040503050406030204" pitchFamily="18" charset="0"/>
                                    </a:rPr>
                                    <m:t>1</m:t>
                                  </m:r>
                                </m:sub>
                              </m:sSub>
                            </m:e>
                            <m:e>
                              <m: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sSub>
                                <m:sSubPr>
                                  <m:ctrlPr>
                                    <a:rPr lang="en-US" sz="1200" i="1">
                                      <a:latin typeface="Cambria Math" panose="02040503050406030204" pitchFamily="18" charset="0"/>
                                    </a:rPr>
                                  </m:ctrlPr>
                                </m:sSubPr>
                                <m:e>
                                  <m:r>
                                    <a:rPr lang="en-US" sz="1200" i="1">
                                      <a:latin typeface="Cambria Math" panose="02040503050406030204" pitchFamily="18" charset="0"/>
                                    </a:rPr>
                                    <m:t>𝑧</m:t>
                                  </m:r>
                                </m:e>
                                <m:sub>
                                  <m:r>
                                    <a:rPr lang="en-US" sz="1200" b="0" i="1" smtClean="0">
                                      <a:latin typeface="Cambria Math" panose="02040503050406030204" pitchFamily="18" charset="0"/>
                                    </a:rPr>
                                    <m:t>𝑛</m:t>
                                  </m:r>
                                  <m:r>
                                    <a:rPr lang="en-US" sz="1200" i="1">
                                      <a:latin typeface="Cambria Math" panose="02040503050406030204" pitchFamily="18" charset="0"/>
                                    </a:rPr>
                                    <m:t>2</m:t>
                                  </m:r>
                                </m:sub>
                              </m:sSub>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e>
                              <m:sSub>
                                <m:sSubPr>
                                  <m:ctrlPr>
                                    <a:rPr lang="en-US" sz="1200" i="1">
                                      <a:latin typeface="Cambria Math" panose="02040503050406030204" pitchFamily="18" charset="0"/>
                                    </a:rPr>
                                  </m:ctrlPr>
                                </m:sSubPr>
                                <m:e>
                                  <m:r>
                                    <a:rPr lang="en-US" sz="1200" i="1">
                                      <a:latin typeface="Cambria Math" panose="02040503050406030204" pitchFamily="18" charset="0"/>
                                    </a:rPr>
                                    <m:t>𝑧</m:t>
                                  </m:r>
                                </m:e>
                                <m:sub>
                                  <m:r>
                                    <a:rPr lang="en-US" sz="1200" b="0" i="1" smtClean="0">
                                      <a:latin typeface="Cambria Math" panose="02040503050406030204" pitchFamily="18" charset="0"/>
                                    </a:rPr>
                                    <m:t>𝑛</m:t>
                                  </m:r>
                                  <m:r>
                                    <a:rPr lang="en-US" sz="1200" i="1">
                                      <a:latin typeface="Cambria Math" panose="02040503050406030204" pitchFamily="18" charset="0"/>
                                    </a:rPr>
                                    <m:t>3</m:t>
                                  </m:r>
                                </m:sub>
                              </m:sSub>
                            </m:e>
                          </m:mr>
                        </m:m>
                      </m:e>
                    </m:d>
                  </m:oMath>
                </a14:m>
                <a:r>
                  <a:rPr lang="en-US" sz="1200" dirty="0"/>
                  <a:t>,   </a:t>
                </a:r>
                <a14:m>
                  <m:oMath xmlns:m="http://schemas.openxmlformats.org/officeDocument/2006/math">
                    <m:sSub>
                      <m:sSubPr>
                        <m:ctrlPr>
                          <a:rPr lang="en-US" sz="1200" i="1">
                            <a:latin typeface="Cambria Math" panose="02040503050406030204" pitchFamily="18" charset="0"/>
                          </a:rPr>
                        </m:ctrlPr>
                      </m:sSubPr>
                      <m:e>
                        <m:r>
                          <a:rPr lang="en-US" sz="1200" b="1" i="1">
                            <a:latin typeface="Cambria Math" panose="02040503050406030204" pitchFamily="18" charset="0"/>
                          </a:rPr>
                          <m:t>𝒀</m:t>
                        </m:r>
                      </m:e>
                      <m:sub>
                        <m:r>
                          <a:rPr lang="en-US" sz="1200" b="0" i="1" smtClean="0">
                            <a:latin typeface="Cambria Math" panose="02040503050406030204" pitchFamily="18" charset="0"/>
                          </a:rPr>
                          <m:t>𝑛</m:t>
                        </m:r>
                      </m:sub>
                    </m:sSub>
                    <m:r>
                      <a:rPr lang="en-US" sz="1200" i="1">
                        <a:latin typeface="Cambria Math" panose="02040503050406030204" pitchFamily="18" charset="0"/>
                      </a:rPr>
                      <m:t>=</m:t>
                    </m:r>
                    <m:sSubSup>
                      <m:sSubSupPr>
                        <m:ctrlPr>
                          <a:rPr lang="en-US" sz="1200" i="1">
                            <a:latin typeface="Cambria Math" panose="02040503050406030204" pitchFamily="18" charset="0"/>
                          </a:rPr>
                        </m:ctrlPr>
                      </m:sSubSupPr>
                      <m:e>
                        <m:r>
                          <a:rPr lang="en-US" sz="1200" b="1" i="1">
                            <a:latin typeface="Cambria Math" panose="02040503050406030204" pitchFamily="18" charset="0"/>
                          </a:rPr>
                          <m:t>𝒁</m:t>
                        </m:r>
                      </m:e>
                      <m:sub>
                        <m:r>
                          <a:rPr lang="en-US" sz="1200" b="0" i="1" smtClean="0">
                            <a:latin typeface="Cambria Math" panose="02040503050406030204" pitchFamily="18" charset="0"/>
                          </a:rPr>
                          <m:t>𝑛</m:t>
                        </m:r>
                      </m:sub>
                      <m:sup>
                        <m:r>
                          <a:rPr lang="en-US" sz="1200" i="1">
                            <a:latin typeface="Cambria Math" panose="02040503050406030204" pitchFamily="18" charset="0"/>
                          </a:rPr>
                          <m:t>−1</m:t>
                        </m:r>
                      </m:sup>
                    </m:sSubSup>
                    <m:r>
                      <a:rPr lang="en-US" sz="1200" i="1">
                        <a:latin typeface="Cambria Math" panose="02040503050406030204" pitchFamily="18" charset="0"/>
                      </a:rPr>
                      <m:t>=</m:t>
                    </m:r>
                    <m:d>
                      <m:dPr>
                        <m:begChr m:val="["/>
                        <m:endChr m:val="]"/>
                        <m:ctrlPr>
                          <a:rPr lang="en-US" sz="1200" i="1">
                            <a:latin typeface="Cambria Math" panose="02040503050406030204" pitchFamily="18" charset="0"/>
                          </a:rPr>
                        </m:ctrlPr>
                      </m:dPr>
                      <m:e>
                        <m:m>
                          <m:mPr>
                            <m:mcs>
                              <m:mc>
                                <m:mcPr>
                                  <m:count m:val="3"/>
                                  <m:mcJc m:val="center"/>
                                </m:mcPr>
                              </m:mc>
                            </m:mcs>
                            <m:ctrlPr>
                              <a:rPr lang="en-US" sz="1200" i="1">
                                <a:latin typeface="Cambria Math" panose="02040503050406030204" pitchFamily="18" charset="0"/>
                              </a:rPr>
                            </m:ctrlPr>
                          </m:mPr>
                          <m:mr>
                            <m:e>
                              <m:sSub>
                                <m:sSubPr>
                                  <m:ctrlPr>
                                    <a:rPr lang="en-US" sz="1200" i="1">
                                      <a:latin typeface="Cambria Math" panose="02040503050406030204" pitchFamily="18" charset="0"/>
                                    </a:rPr>
                                  </m:ctrlPr>
                                </m:sSubPr>
                                <m:e>
                                  <m:r>
                                    <a:rPr lang="en-US" sz="1200" i="1">
                                      <a:latin typeface="Cambria Math" panose="02040503050406030204" pitchFamily="18" charset="0"/>
                                    </a:rPr>
                                    <m:t>𝑦</m:t>
                                  </m:r>
                                </m:e>
                                <m:sub>
                                  <m:r>
                                    <a:rPr lang="en-US" sz="1200" b="0" i="1" smtClean="0">
                                      <a:latin typeface="Cambria Math" panose="02040503050406030204" pitchFamily="18" charset="0"/>
                                    </a:rPr>
                                    <m:t>𝑛</m:t>
                                  </m:r>
                                  <m:r>
                                    <a:rPr lang="en-US" sz="1200" i="1">
                                      <a:latin typeface="Cambria Math" panose="02040503050406030204" pitchFamily="18" charset="0"/>
                                    </a:rPr>
                                    <m:t>1</m:t>
                                  </m:r>
                                </m:sub>
                              </m:sSub>
                            </m:e>
                            <m:e>
                              <m: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sSub>
                                <m:sSubPr>
                                  <m:ctrlPr>
                                    <a:rPr lang="en-US" sz="1200" i="1">
                                      <a:latin typeface="Cambria Math" panose="02040503050406030204" pitchFamily="18" charset="0"/>
                                    </a:rPr>
                                  </m:ctrlPr>
                                </m:sSubPr>
                                <m:e>
                                  <m:r>
                                    <a:rPr lang="en-US" sz="1200" i="1">
                                      <a:latin typeface="Cambria Math" panose="02040503050406030204" pitchFamily="18" charset="0"/>
                                    </a:rPr>
                                    <m:t>𝑦</m:t>
                                  </m:r>
                                </m:e>
                                <m:sub>
                                  <m:r>
                                    <a:rPr lang="en-US" sz="1200" b="0" i="1" smtClean="0">
                                      <a:latin typeface="Cambria Math" panose="02040503050406030204" pitchFamily="18" charset="0"/>
                                    </a:rPr>
                                    <m:t>𝑛</m:t>
                                  </m:r>
                                  <m:r>
                                    <a:rPr lang="en-US" sz="1200" i="1">
                                      <a:latin typeface="Cambria Math" panose="02040503050406030204" pitchFamily="18" charset="0"/>
                                    </a:rPr>
                                    <m:t>2</m:t>
                                  </m:r>
                                </m:sub>
                              </m:sSub>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e>
                              <m:sSub>
                                <m:sSubPr>
                                  <m:ctrlPr>
                                    <a:rPr lang="en-US" sz="1200" i="1">
                                      <a:latin typeface="Cambria Math" panose="02040503050406030204" pitchFamily="18" charset="0"/>
                                    </a:rPr>
                                  </m:ctrlPr>
                                </m:sSubPr>
                                <m:e>
                                  <m:r>
                                    <a:rPr lang="en-US" sz="1200" i="1">
                                      <a:latin typeface="Cambria Math" panose="02040503050406030204" pitchFamily="18" charset="0"/>
                                    </a:rPr>
                                    <m:t>𝑦</m:t>
                                  </m:r>
                                </m:e>
                                <m:sub>
                                  <m:r>
                                    <a:rPr lang="en-US" sz="1200" b="0" i="1" smtClean="0">
                                      <a:latin typeface="Cambria Math" panose="02040503050406030204" pitchFamily="18" charset="0"/>
                                    </a:rPr>
                                    <m:t>𝑛</m:t>
                                  </m:r>
                                  <m:r>
                                    <a:rPr lang="en-US" sz="1200" i="1">
                                      <a:latin typeface="Cambria Math" panose="02040503050406030204" pitchFamily="18" charset="0"/>
                                    </a:rPr>
                                    <m:t>3</m:t>
                                  </m:r>
                                </m:sub>
                              </m:sSub>
                            </m:e>
                          </m:mr>
                        </m:m>
                      </m:e>
                    </m:d>
                  </m:oMath>
                </a14:m>
                <a:endParaRPr lang="en-US" sz="1200" dirty="0"/>
              </a:p>
            </p:txBody>
          </p:sp>
        </mc:Choice>
        <mc:Fallback xmlns="">
          <p:sp>
            <p:nvSpPr>
              <p:cNvPr id="2" name="TextBox 1">
                <a:extLst>
                  <a:ext uri="{FF2B5EF4-FFF2-40B4-BE49-F238E27FC236}">
                    <a16:creationId xmlns:a16="http://schemas.microsoft.com/office/drawing/2014/main" id="{DDDC1CC4-CA9C-4C33-922A-C575566FED41}"/>
                  </a:ext>
                </a:extLst>
              </p:cNvPr>
              <p:cNvSpPr txBox="1">
                <a:spLocks noRot="1" noChangeAspect="1" noMove="1" noResize="1" noEditPoints="1" noAdjustHandles="1" noChangeArrowheads="1" noChangeShapeType="1" noTextEdit="1"/>
              </p:cNvSpPr>
              <p:nvPr/>
            </p:nvSpPr>
            <p:spPr>
              <a:xfrm>
                <a:off x="1417320" y="3266803"/>
                <a:ext cx="6042660" cy="2786019"/>
              </a:xfrm>
              <a:prstGeom prst="rect">
                <a:avLst/>
              </a:prstGeom>
              <a:blipFill>
                <a:blip r:embed="rId3"/>
                <a:stretch>
                  <a:fillRect l="-1615" t="-1532"/>
                </a:stretch>
              </a:blipFill>
            </p:spPr>
            <p:txBody>
              <a:bodyPr/>
              <a:lstStyle/>
              <a:p>
                <a:r>
                  <a:rPr lang="en-US">
                    <a:noFill/>
                  </a:rPr>
                  <a:t> </a:t>
                </a:r>
              </a:p>
            </p:txBody>
          </p:sp>
        </mc:Fallback>
      </mc:AlternateContent>
      <p:grpSp>
        <p:nvGrpSpPr>
          <p:cNvPr id="988" name="Group 987">
            <a:extLst>
              <a:ext uri="{FF2B5EF4-FFF2-40B4-BE49-F238E27FC236}">
                <a16:creationId xmlns:a16="http://schemas.microsoft.com/office/drawing/2014/main" id="{C2FDE73B-D9FE-4E8E-AF6F-B100FD858A6A}"/>
              </a:ext>
            </a:extLst>
          </p:cNvPr>
          <p:cNvGrpSpPr/>
          <p:nvPr/>
        </p:nvGrpSpPr>
        <p:grpSpPr>
          <a:xfrm>
            <a:off x="382891" y="1080022"/>
            <a:ext cx="8520070" cy="2038905"/>
            <a:chOff x="604835" y="3654544"/>
            <a:chExt cx="8520070" cy="2038905"/>
          </a:xfrm>
        </p:grpSpPr>
        <p:sp>
          <p:nvSpPr>
            <p:cNvPr id="989" name="Rectangle 988">
              <a:extLst>
                <a:ext uri="{FF2B5EF4-FFF2-40B4-BE49-F238E27FC236}">
                  <a16:creationId xmlns:a16="http://schemas.microsoft.com/office/drawing/2014/main" id="{B41ACEAD-674A-4659-85B6-7FDDB2F13F85}"/>
                </a:ext>
              </a:extLst>
            </p:cNvPr>
            <p:cNvSpPr/>
            <p:nvPr/>
          </p:nvSpPr>
          <p:spPr bwMode="auto">
            <a:xfrm>
              <a:off x="6886575" y="3924458"/>
              <a:ext cx="1089026" cy="1599530"/>
            </a:xfrm>
            <a:prstGeom prst="rect">
              <a:avLst/>
            </a:prstGeom>
            <a:solidFill>
              <a:schemeClr val="accent5">
                <a:lumMod val="9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990" name="Rectangle 989">
              <a:extLst>
                <a:ext uri="{FF2B5EF4-FFF2-40B4-BE49-F238E27FC236}">
                  <a16:creationId xmlns:a16="http://schemas.microsoft.com/office/drawing/2014/main" id="{3202E761-6469-4924-A36C-81C76D1A5B91}"/>
                </a:ext>
              </a:extLst>
            </p:cNvPr>
            <p:cNvSpPr/>
            <p:nvPr/>
          </p:nvSpPr>
          <p:spPr bwMode="auto">
            <a:xfrm>
              <a:off x="4130676" y="3901598"/>
              <a:ext cx="1093784" cy="1599530"/>
            </a:xfrm>
            <a:prstGeom prst="rect">
              <a:avLst/>
            </a:prstGeom>
            <a:solidFill>
              <a:schemeClr val="accent5">
                <a:lumMod val="9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991" name="Rectangle 990">
              <a:extLst>
                <a:ext uri="{FF2B5EF4-FFF2-40B4-BE49-F238E27FC236}">
                  <a16:creationId xmlns:a16="http://schemas.microsoft.com/office/drawing/2014/main" id="{6B82EB08-4797-455A-BB6B-F2C82ACBE9D1}"/>
                </a:ext>
              </a:extLst>
            </p:cNvPr>
            <p:cNvSpPr/>
            <p:nvPr/>
          </p:nvSpPr>
          <p:spPr bwMode="auto">
            <a:xfrm>
              <a:off x="1695446" y="3924458"/>
              <a:ext cx="990600" cy="1599530"/>
            </a:xfrm>
            <a:prstGeom prst="rect">
              <a:avLst/>
            </a:prstGeom>
            <a:solidFill>
              <a:schemeClr val="accent5">
                <a:lumMod val="9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992" name="Oval 991">
              <a:extLst>
                <a:ext uri="{FF2B5EF4-FFF2-40B4-BE49-F238E27FC236}">
                  <a16:creationId xmlns:a16="http://schemas.microsoft.com/office/drawing/2014/main" id="{1B4ED0AD-1018-4115-B46A-143FE4ACD39E}"/>
                </a:ext>
              </a:extLst>
            </p:cNvPr>
            <p:cNvSpPr/>
            <p:nvPr/>
          </p:nvSpPr>
          <p:spPr bwMode="auto">
            <a:xfrm>
              <a:off x="2040966" y="4212273"/>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993" name="Rectangle 992">
              <a:extLst>
                <a:ext uri="{FF2B5EF4-FFF2-40B4-BE49-F238E27FC236}">
                  <a16:creationId xmlns:a16="http://schemas.microsoft.com/office/drawing/2014/main" id="{27E6B4A8-90D8-4941-8F5F-4C0B125AB117}"/>
                </a:ext>
              </a:extLst>
            </p:cNvPr>
            <p:cNvSpPr/>
            <p:nvPr/>
          </p:nvSpPr>
          <p:spPr>
            <a:xfrm>
              <a:off x="896231" y="3711694"/>
              <a:ext cx="697627" cy="276999"/>
            </a:xfrm>
            <a:prstGeom prst="rect">
              <a:avLst/>
            </a:prstGeom>
          </p:spPr>
          <p:txBody>
            <a:bodyPr wrap="none">
              <a:spAutoFit/>
            </a:bodyPr>
            <a:lstStyle/>
            <a:p>
              <a:r>
                <a:rPr lang="en-US" sz="1200" dirty="0" err="1">
                  <a:solidFill>
                    <a:srgbClr val="000000"/>
                  </a:solidFill>
                  <a:latin typeface="Times New Roman" panose="02020603050405020304" pitchFamily="18" charset="0"/>
                  <a:cs typeface="Times New Roman" panose="02020603050405020304" pitchFamily="18" charset="0"/>
                </a:rPr>
                <a:t>Vsource</a:t>
              </a:r>
              <a:endParaRPr lang="en-US" sz="1200" dirty="0"/>
            </a:p>
          </p:txBody>
        </p:sp>
        <p:sp>
          <p:nvSpPr>
            <p:cNvPr id="994" name="Rectangle 993">
              <a:extLst>
                <a:ext uri="{FF2B5EF4-FFF2-40B4-BE49-F238E27FC236}">
                  <a16:creationId xmlns:a16="http://schemas.microsoft.com/office/drawing/2014/main" id="{D5255700-F893-40E6-98E7-C7D8E3E22A2D}"/>
                </a:ext>
              </a:extLst>
            </p:cNvPr>
            <p:cNvSpPr/>
            <p:nvPr/>
          </p:nvSpPr>
          <p:spPr>
            <a:xfrm>
              <a:off x="1844599" y="3654544"/>
              <a:ext cx="556563"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Bus k</a:t>
              </a:r>
              <a:endParaRPr lang="en-US" sz="1200" dirty="0"/>
            </a:p>
          </p:txBody>
        </p:sp>
        <p:sp>
          <p:nvSpPr>
            <p:cNvPr id="995" name="Rectangle 994">
              <a:extLst>
                <a:ext uri="{FF2B5EF4-FFF2-40B4-BE49-F238E27FC236}">
                  <a16:creationId xmlns:a16="http://schemas.microsoft.com/office/drawing/2014/main" id="{1FB81B79-D80F-4968-88B3-CDD82973910D}"/>
                </a:ext>
              </a:extLst>
            </p:cNvPr>
            <p:cNvSpPr/>
            <p:nvPr/>
          </p:nvSpPr>
          <p:spPr>
            <a:xfrm>
              <a:off x="3150482" y="3695819"/>
              <a:ext cx="583814"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Line 1</a:t>
              </a:r>
              <a:endParaRPr lang="en-US" sz="1200" dirty="0"/>
            </a:p>
          </p:txBody>
        </p:sp>
        <p:cxnSp>
          <p:nvCxnSpPr>
            <p:cNvPr id="996" name="Straight Arrow Connector 995">
              <a:extLst>
                <a:ext uri="{FF2B5EF4-FFF2-40B4-BE49-F238E27FC236}">
                  <a16:creationId xmlns:a16="http://schemas.microsoft.com/office/drawing/2014/main" id="{F553556D-456A-4D4C-904E-02329C894C17}"/>
                </a:ext>
              </a:extLst>
            </p:cNvPr>
            <p:cNvCxnSpPr>
              <a:cxnSpLocks/>
            </p:cNvCxnSpPr>
            <p:nvPr/>
          </p:nvCxnSpPr>
          <p:spPr bwMode="auto">
            <a:xfrm>
              <a:off x="2072162" y="40185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997" name="TextBox 996">
                  <a:extLst>
                    <a:ext uri="{FF2B5EF4-FFF2-40B4-BE49-F238E27FC236}">
                      <a16:creationId xmlns:a16="http://schemas.microsoft.com/office/drawing/2014/main" id="{280C185B-48AB-456E-8C61-E2B62096D12C}"/>
                    </a:ext>
                  </a:extLst>
                </p:cNvPr>
                <p:cNvSpPr txBox="1"/>
                <p:nvPr/>
              </p:nvSpPr>
              <p:spPr>
                <a:xfrm>
                  <a:off x="1977706" y="4254500"/>
                  <a:ext cx="25045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997" name="TextBox 996">
                  <a:extLst>
                    <a:ext uri="{FF2B5EF4-FFF2-40B4-BE49-F238E27FC236}">
                      <a16:creationId xmlns:a16="http://schemas.microsoft.com/office/drawing/2014/main" id="{280C185B-48AB-456E-8C61-E2B62096D12C}"/>
                    </a:ext>
                  </a:extLst>
                </p:cNvPr>
                <p:cNvSpPr txBox="1">
                  <a:spLocks noRot="1" noChangeAspect="1" noMove="1" noResize="1" noEditPoints="1" noAdjustHandles="1" noChangeArrowheads="1" noChangeShapeType="1" noTextEdit="1"/>
                </p:cNvSpPr>
                <p:nvPr/>
              </p:nvSpPr>
              <p:spPr>
                <a:xfrm>
                  <a:off x="1977706" y="4254500"/>
                  <a:ext cx="250453" cy="184666"/>
                </a:xfrm>
                <a:prstGeom prst="rect">
                  <a:avLst/>
                </a:prstGeom>
                <a:blipFill>
                  <a:blip r:embed="rId4"/>
                  <a:stretch>
                    <a:fillRect l="-14634" r="-7317"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8" name="TextBox 997">
                  <a:extLst>
                    <a:ext uri="{FF2B5EF4-FFF2-40B4-BE49-F238E27FC236}">
                      <a16:creationId xmlns:a16="http://schemas.microsoft.com/office/drawing/2014/main" id="{5E32C808-7BBF-45FB-B4EA-B1A175C17A62}"/>
                    </a:ext>
                  </a:extLst>
                </p:cNvPr>
                <p:cNvSpPr txBox="1"/>
                <p:nvPr/>
              </p:nvSpPr>
              <p:spPr>
                <a:xfrm>
                  <a:off x="2126139" y="3971132"/>
                  <a:ext cx="223394" cy="1996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1</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998" name="TextBox 997">
                  <a:extLst>
                    <a:ext uri="{FF2B5EF4-FFF2-40B4-BE49-F238E27FC236}">
                      <a16:creationId xmlns:a16="http://schemas.microsoft.com/office/drawing/2014/main" id="{5E32C808-7BBF-45FB-B4EA-B1A175C17A62}"/>
                    </a:ext>
                  </a:extLst>
                </p:cNvPr>
                <p:cNvSpPr txBox="1">
                  <a:spLocks noRot="1" noChangeAspect="1" noMove="1" noResize="1" noEditPoints="1" noAdjustHandles="1" noChangeArrowheads="1" noChangeShapeType="1" noTextEdit="1"/>
                </p:cNvSpPr>
                <p:nvPr/>
              </p:nvSpPr>
              <p:spPr>
                <a:xfrm>
                  <a:off x="2126139" y="3971132"/>
                  <a:ext cx="223394" cy="199606"/>
                </a:xfrm>
                <a:prstGeom prst="rect">
                  <a:avLst/>
                </a:prstGeom>
                <a:blipFill>
                  <a:blip r:embed="rId5"/>
                  <a:stretch>
                    <a:fillRect l="-16216" t="-3030" r="-5405" b="-18182"/>
                  </a:stretch>
                </a:blipFill>
              </p:spPr>
              <p:txBody>
                <a:bodyPr/>
                <a:lstStyle/>
                <a:p>
                  <a:r>
                    <a:rPr lang="en-US">
                      <a:noFill/>
                    </a:rPr>
                    <a:t> </a:t>
                  </a:r>
                </a:p>
              </p:txBody>
            </p:sp>
          </mc:Fallback>
        </mc:AlternateContent>
        <p:sp>
          <p:nvSpPr>
            <p:cNvPr id="999" name="Oval 998">
              <a:extLst>
                <a:ext uri="{FF2B5EF4-FFF2-40B4-BE49-F238E27FC236}">
                  <a16:creationId xmlns:a16="http://schemas.microsoft.com/office/drawing/2014/main" id="{52F92766-193A-418F-A2DC-65B2798D1E50}"/>
                </a:ext>
              </a:extLst>
            </p:cNvPr>
            <p:cNvSpPr/>
            <p:nvPr/>
          </p:nvSpPr>
          <p:spPr bwMode="auto">
            <a:xfrm>
              <a:off x="2024297" y="4738529"/>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1000" name="Straight Arrow Connector 999">
              <a:extLst>
                <a:ext uri="{FF2B5EF4-FFF2-40B4-BE49-F238E27FC236}">
                  <a16:creationId xmlns:a16="http://schemas.microsoft.com/office/drawing/2014/main" id="{8D0844DF-83B8-452C-8A56-C10550A93BE6}"/>
                </a:ext>
              </a:extLst>
            </p:cNvPr>
            <p:cNvCxnSpPr>
              <a:cxnSpLocks/>
            </p:cNvCxnSpPr>
            <p:nvPr/>
          </p:nvCxnSpPr>
          <p:spPr bwMode="auto">
            <a:xfrm>
              <a:off x="2055493" y="4544854"/>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001" name="TextBox 1000">
                  <a:extLst>
                    <a:ext uri="{FF2B5EF4-FFF2-40B4-BE49-F238E27FC236}">
                      <a16:creationId xmlns:a16="http://schemas.microsoft.com/office/drawing/2014/main" id="{FC3F694E-9DD2-4B60-AB4A-8F7554A62612}"/>
                    </a:ext>
                  </a:extLst>
                </p:cNvPr>
                <p:cNvSpPr txBox="1"/>
                <p:nvPr/>
              </p:nvSpPr>
              <p:spPr>
                <a:xfrm>
                  <a:off x="1944367" y="4778375"/>
                  <a:ext cx="25045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01" name="TextBox 1000">
                  <a:extLst>
                    <a:ext uri="{FF2B5EF4-FFF2-40B4-BE49-F238E27FC236}">
                      <a16:creationId xmlns:a16="http://schemas.microsoft.com/office/drawing/2014/main" id="{FC3F694E-9DD2-4B60-AB4A-8F7554A62612}"/>
                    </a:ext>
                  </a:extLst>
                </p:cNvPr>
                <p:cNvSpPr txBox="1">
                  <a:spLocks noRot="1" noChangeAspect="1" noMove="1" noResize="1" noEditPoints="1" noAdjustHandles="1" noChangeArrowheads="1" noChangeShapeType="1" noTextEdit="1"/>
                </p:cNvSpPr>
                <p:nvPr/>
              </p:nvSpPr>
              <p:spPr>
                <a:xfrm>
                  <a:off x="1944367" y="4778375"/>
                  <a:ext cx="250453" cy="184666"/>
                </a:xfrm>
                <a:prstGeom prst="rect">
                  <a:avLst/>
                </a:prstGeom>
                <a:blipFill>
                  <a:blip r:embed="rId6"/>
                  <a:stretch>
                    <a:fillRect l="-14634" r="-4878" b="-13333"/>
                  </a:stretch>
                </a:blipFill>
              </p:spPr>
              <p:txBody>
                <a:bodyPr/>
                <a:lstStyle/>
                <a:p>
                  <a:r>
                    <a:rPr lang="en-US">
                      <a:noFill/>
                    </a:rPr>
                    <a:t> </a:t>
                  </a:r>
                </a:p>
              </p:txBody>
            </p:sp>
          </mc:Fallback>
        </mc:AlternateContent>
        <p:sp>
          <p:nvSpPr>
            <p:cNvPr id="1002" name="Oval 1001">
              <a:extLst>
                <a:ext uri="{FF2B5EF4-FFF2-40B4-BE49-F238E27FC236}">
                  <a16:creationId xmlns:a16="http://schemas.microsoft.com/office/drawing/2014/main" id="{B922701D-D3C0-4E32-B452-F4DB28FC2869}"/>
                </a:ext>
              </a:extLst>
            </p:cNvPr>
            <p:cNvSpPr/>
            <p:nvPr/>
          </p:nvSpPr>
          <p:spPr bwMode="auto">
            <a:xfrm>
              <a:off x="2031441" y="5262404"/>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1003" name="Straight Arrow Connector 1002">
              <a:extLst>
                <a:ext uri="{FF2B5EF4-FFF2-40B4-BE49-F238E27FC236}">
                  <a16:creationId xmlns:a16="http://schemas.microsoft.com/office/drawing/2014/main" id="{7B9CD151-2943-41D8-A8B9-B004F078D0A7}"/>
                </a:ext>
              </a:extLst>
            </p:cNvPr>
            <p:cNvCxnSpPr>
              <a:cxnSpLocks/>
            </p:cNvCxnSpPr>
            <p:nvPr/>
          </p:nvCxnSpPr>
          <p:spPr bwMode="auto">
            <a:xfrm>
              <a:off x="2062637" y="5068729"/>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004" name="TextBox 1003">
                  <a:extLst>
                    <a:ext uri="{FF2B5EF4-FFF2-40B4-BE49-F238E27FC236}">
                      <a16:creationId xmlns:a16="http://schemas.microsoft.com/office/drawing/2014/main" id="{5A29FF51-7C2C-43B5-8273-1DA257100339}"/>
                    </a:ext>
                  </a:extLst>
                </p:cNvPr>
                <p:cNvSpPr txBox="1"/>
                <p:nvPr/>
              </p:nvSpPr>
              <p:spPr>
                <a:xfrm>
                  <a:off x="1956273" y="5309395"/>
                  <a:ext cx="25045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04" name="TextBox 1003">
                  <a:extLst>
                    <a:ext uri="{FF2B5EF4-FFF2-40B4-BE49-F238E27FC236}">
                      <a16:creationId xmlns:a16="http://schemas.microsoft.com/office/drawing/2014/main" id="{5A29FF51-7C2C-43B5-8273-1DA257100339}"/>
                    </a:ext>
                  </a:extLst>
                </p:cNvPr>
                <p:cNvSpPr txBox="1">
                  <a:spLocks noRot="1" noChangeAspect="1" noMove="1" noResize="1" noEditPoints="1" noAdjustHandles="1" noChangeArrowheads="1" noChangeShapeType="1" noTextEdit="1"/>
                </p:cNvSpPr>
                <p:nvPr/>
              </p:nvSpPr>
              <p:spPr>
                <a:xfrm>
                  <a:off x="1956273" y="5309395"/>
                  <a:ext cx="250453" cy="184666"/>
                </a:xfrm>
                <a:prstGeom prst="rect">
                  <a:avLst/>
                </a:prstGeom>
                <a:blipFill>
                  <a:blip r:embed="rId7"/>
                  <a:stretch>
                    <a:fillRect l="-14634" r="-4878" b="-13333"/>
                  </a:stretch>
                </a:blipFill>
              </p:spPr>
              <p:txBody>
                <a:bodyPr/>
                <a:lstStyle/>
                <a:p>
                  <a:r>
                    <a:rPr lang="en-US">
                      <a:noFill/>
                    </a:rPr>
                    <a:t> </a:t>
                  </a:r>
                </a:p>
              </p:txBody>
            </p:sp>
          </mc:Fallback>
        </mc:AlternateContent>
        <p:cxnSp>
          <p:nvCxnSpPr>
            <p:cNvPr id="1005" name="Straight Connector 1004">
              <a:extLst>
                <a:ext uri="{FF2B5EF4-FFF2-40B4-BE49-F238E27FC236}">
                  <a16:creationId xmlns:a16="http://schemas.microsoft.com/office/drawing/2014/main" id="{DF22727A-AB86-433F-9505-797D6A94819A}"/>
                </a:ext>
              </a:extLst>
            </p:cNvPr>
            <p:cNvCxnSpPr>
              <a:cxnSpLocks/>
            </p:cNvCxnSpPr>
            <p:nvPr/>
          </p:nvCxnSpPr>
          <p:spPr bwMode="auto">
            <a:xfrm>
              <a:off x="2105274" y="4245607"/>
              <a:ext cx="63919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1006" name="TextBox 1005">
                  <a:extLst>
                    <a:ext uri="{FF2B5EF4-FFF2-40B4-BE49-F238E27FC236}">
                      <a16:creationId xmlns:a16="http://schemas.microsoft.com/office/drawing/2014/main" id="{69777C4B-AC22-4D46-A9D5-7E7269B4C18A}"/>
                    </a:ext>
                  </a:extLst>
                </p:cNvPr>
                <p:cNvSpPr txBox="1"/>
                <p:nvPr/>
              </p:nvSpPr>
              <p:spPr>
                <a:xfrm>
                  <a:off x="1115692" y="3966368"/>
                  <a:ext cx="24468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06" name="TextBox 1005">
                  <a:extLst>
                    <a:ext uri="{FF2B5EF4-FFF2-40B4-BE49-F238E27FC236}">
                      <a16:creationId xmlns:a16="http://schemas.microsoft.com/office/drawing/2014/main" id="{69777C4B-AC22-4D46-A9D5-7E7269B4C18A}"/>
                    </a:ext>
                  </a:extLst>
                </p:cNvPr>
                <p:cNvSpPr txBox="1">
                  <a:spLocks noRot="1" noChangeAspect="1" noMove="1" noResize="1" noEditPoints="1" noAdjustHandles="1" noChangeArrowheads="1" noChangeShapeType="1" noTextEdit="1"/>
                </p:cNvSpPr>
                <p:nvPr/>
              </p:nvSpPr>
              <p:spPr>
                <a:xfrm>
                  <a:off x="1115692" y="3966368"/>
                  <a:ext cx="244682" cy="184666"/>
                </a:xfrm>
                <a:prstGeom prst="rect">
                  <a:avLst/>
                </a:prstGeom>
                <a:blipFill>
                  <a:blip r:embed="rId8"/>
                  <a:stretch>
                    <a:fillRect l="-10000" r="-2500"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7" name="TextBox 1006">
                  <a:extLst>
                    <a:ext uri="{FF2B5EF4-FFF2-40B4-BE49-F238E27FC236}">
                      <a16:creationId xmlns:a16="http://schemas.microsoft.com/office/drawing/2014/main" id="{E12B3E85-77ED-4EA8-BC7B-1696887E39D0}"/>
                    </a:ext>
                  </a:extLst>
                </p:cNvPr>
                <p:cNvSpPr txBox="1"/>
                <p:nvPr/>
              </p:nvSpPr>
              <p:spPr>
                <a:xfrm>
                  <a:off x="1149030" y="4490243"/>
                  <a:ext cx="24468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07" name="TextBox 1006">
                  <a:extLst>
                    <a:ext uri="{FF2B5EF4-FFF2-40B4-BE49-F238E27FC236}">
                      <a16:creationId xmlns:a16="http://schemas.microsoft.com/office/drawing/2014/main" id="{E12B3E85-77ED-4EA8-BC7B-1696887E39D0}"/>
                    </a:ext>
                  </a:extLst>
                </p:cNvPr>
                <p:cNvSpPr txBox="1">
                  <a:spLocks noRot="1" noChangeAspect="1" noMove="1" noResize="1" noEditPoints="1" noAdjustHandles="1" noChangeArrowheads="1" noChangeShapeType="1" noTextEdit="1"/>
                </p:cNvSpPr>
                <p:nvPr/>
              </p:nvSpPr>
              <p:spPr>
                <a:xfrm>
                  <a:off x="1149030" y="4490243"/>
                  <a:ext cx="244682" cy="184666"/>
                </a:xfrm>
                <a:prstGeom prst="rect">
                  <a:avLst/>
                </a:prstGeom>
                <a:blipFill>
                  <a:blip r:embed="rId9"/>
                  <a:stretch>
                    <a:fillRect l="-7500" r="-5000"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8" name="TextBox 1007">
                  <a:extLst>
                    <a:ext uri="{FF2B5EF4-FFF2-40B4-BE49-F238E27FC236}">
                      <a16:creationId xmlns:a16="http://schemas.microsoft.com/office/drawing/2014/main" id="{B7A3F281-2F86-4C45-A945-EB169DF03ED1}"/>
                    </a:ext>
                  </a:extLst>
                </p:cNvPr>
                <p:cNvSpPr txBox="1"/>
                <p:nvPr/>
              </p:nvSpPr>
              <p:spPr>
                <a:xfrm>
                  <a:off x="1137122" y="5021263"/>
                  <a:ext cx="24468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08" name="TextBox 1007">
                  <a:extLst>
                    <a:ext uri="{FF2B5EF4-FFF2-40B4-BE49-F238E27FC236}">
                      <a16:creationId xmlns:a16="http://schemas.microsoft.com/office/drawing/2014/main" id="{B7A3F281-2F86-4C45-A945-EB169DF03ED1}"/>
                    </a:ext>
                  </a:extLst>
                </p:cNvPr>
                <p:cNvSpPr txBox="1">
                  <a:spLocks noRot="1" noChangeAspect="1" noMove="1" noResize="1" noEditPoints="1" noAdjustHandles="1" noChangeArrowheads="1" noChangeShapeType="1" noTextEdit="1"/>
                </p:cNvSpPr>
                <p:nvPr/>
              </p:nvSpPr>
              <p:spPr>
                <a:xfrm>
                  <a:off x="1137122" y="5021263"/>
                  <a:ext cx="244682" cy="184666"/>
                </a:xfrm>
                <a:prstGeom prst="rect">
                  <a:avLst/>
                </a:prstGeom>
                <a:blipFill>
                  <a:blip r:embed="rId10"/>
                  <a:stretch>
                    <a:fillRect l="-7500" r="-5000" b="-12903"/>
                  </a:stretch>
                </a:blipFill>
              </p:spPr>
              <p:txBody>
                <a:bodyPr/>
                <a:lstStyle/>
                <a:p>
                  <a:r>
                    <a:rPr lang="en-US">
                      <a:noFill/>
                    </a:rPr>
                    <a:t> </a:t>
                  </a:r>
                </a:p>
              </p:txBody>
            </p:sp>
          </mc:Fallback>
        </mc:AlternateContent>
        <p:cxnSp>
          <p:nvCxnSpPr>
            <p:cNvPr id="1009" name="Straight Connector 1008">
              <a:extLst>
                <a:ext uri="{FF2B5EF4-FFF2-40B4-BE49-F238E27FC236}">
                  <a16:creationId xmlns:a16="http://schemas.microsoft.com/office/drawing/2014/main" id="{2A3B43FC-3220-4123-BB52-10FF6D354E73}"/>
                </a:ext>
              </a:extLst>
            </p:cNvPr>
            <p:cNvCxnSpPr>
              <a:cxnSpLocks/>
            </p:cNvCxnSpPr>
            <p:nvPr/>
          </p:nvCxnSpPr>
          <p:spPr bwMode="auto">
            <a:xfrm>
              <a:off x="2089399" y="4772657"/>
              <a:ext cx="65506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10" name="Straight Connector 1009">
              <a:extLst>
                <a:ext uri="{FF2B5EF4-FFF2-40B4-BE49-F238E27FC236}">
                  <a16:creationId xmlns:a16="http://schemas.microsoft.com/office/drawing/2014/main" id="{A957F19A-3645-4B93-99C8-7FF63BE83508}"/>
                </a:ext>
              </a:extLst>
            </p:cNvPr>
            <p:cNvCxnSpPr>
              <a:cxnSpLocks/>
            </p:cNvCxnSpPr>
            <p:nvPr/>
          </p:nvCxnSpPr>
          <p:spPr bwMode="auto">
            <a:xfrm>
              <a:off x="2098924" y="5299707"/>
              <a:ext cx="63919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11" name="Rectangle 1010">
              <a:extLst>
                <a:ext uri="{FF2B5EF4-FFF2-40B4-BE49-F238E27FC236}">
                  <a16:creationId xmlns:a16="http://schemas.microsoft.com/office/drawing/2014/main" id="{AC4780E1-EF41-4B78-A806-5F5E1A19D2DA}"/>
                </a:ext>
              </a:extLst>
            </p:cNvPr>
            <p:cNvSpPr/>
            <p:nvPr/>
          </p:nvSpPr>
          <p:spPr bwMode="auto">
            <a:xfrm flipH="1">
              <a:off x="2741291" y="4716219"/>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1012" name="Rectangle 1011">
              <a:extLst>
                <a:ext uri="{FF2B5EF4-FFF2-40B4-BE49-F238E27FC236}">
                  <a16:creationId xmlns:a16="http://schemas.microsoft.com/office/drawing/2014/main" id="{34D30190-7A95-442E-BFBB-46616CF8B054}"/>
                </a:ext>
              </a:extLst>
            </p:cNvPr>
            <p:cNvSpPr/>
            <p:nvPr/>
          </p:nvSpPr>
          <p:spPr bwMode="auto">
            <a:xfrm flipH="1">
              <a:off x="2741291" y="5240098"/>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1013" name="Rectangle 1012">
              <a:extLst>
                <a:ext uri="{FF2B5EF4-FFF2-40B4-BE49-F238E27FC236}">
                  <a16:creationId xmlns:a16="http://schemas.microsoft.com/office/drawing/2014/main" id="{50F6BBFB-026E-450E-9E44-B4252EF4CEB7}"/>
                </a:ext>
              </a:extLst>
            </p:cNvPr>
            <p:cNvSpPr/>
            <p:nvPr/>
          </p:nvSpPr>
          <p:spPr bwMode="auto">
            <a:xfrm flipH="1">
              <a:off x="2741291" y="4192341"/>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1014" name="Straight Connector 1013">
              <a:extLst>
                <a:ext uri="{FF2B5EF4-FFF2-40B4-BE49-F238E27FC236}">
                  <a16:creationId xmlns:a16="http://schemas.microsoft.com/office/drawing/2014/main" id="{F3FDA95C-971A-4AFE-B832-8FE3409E9F0C}"/>
                </a:ext>
              </a:extLst>
            </p:cNvPr>
            <p:cNvCxnSpPr>
              <a:cxnSpLocks/>
            </p:cNvCxnSpPr>
            <p:nvPr/>
          </p:nvCxnSpPr>
          <p:spPr bwMode="auto">
            <a:xfrm>
              <a:off x="3018093" y="4248782"/>
              <a:ext cx="154803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15" name="Straight Connector 1014">
              <a:extLst>
                <a:ext uri="{FF2B5EF4-FFF2-40B4-BE49-F238E27FC236}">
                  <a16:creationId xmlns:a16="http://schemas.microsoft.com/office/drawing/2014/main" id="{9AE3E1ED-D0B8-426E-B7EE-46D47DB02565}"/>
                </a:ext>
              </a:extLst>
            </p:cNvPr>
            <p:cNvCxnSpPr>
              <a:cxnSpLocks/>
            </p:cNvCxnSpPr>
            <p:nvPr/>
          </p:nvCxnSpPr>
          <p:spPr bwMode="auto">
            <a:xfrm>
              <a:off x="3014912" y="4775832"/>
              <a:ext cx="153215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16" name="Straight Connector 1015">
              <a:extLst>
                <a:ext uri="{FF2B5EF4-FFF2-40B4-BE49-F238E27FC236}">
                  <a16:creationId xmlns:a16="http://schemas.microsoft.com/office/drawing/2014/main" id="{6709CA59-81C5-421A-9300-616FEDB4B9FC}"/>
                </a:ext>
              </a:extLst>
            </p:cNvPr>
            <p:cNvCxnSpPr>
              <a:cxnSpLocks/>
            </p:cNvCxnSpPr>
            <p:nvPr/>
          </p:nvCxnSpPr>
          <p:spPr bwMode="auto">
            <a:xfrm>
              <a:off x="3019674" y="5299707"/>
              <a:ext cx="153454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1017" name="TextBox 1016">
                  <a:extLst>
                    <a:ext uri="{FF2B5EF4-FFF2-40B4-BE49-F238E27FC236}">
                      <a16:creationId xmlns:a16="http://schemas.microsoft.com/office/drawing/2014/main" id="{7D4A62E2-6B98-4614-BB2B-F0C805A39844}"/>
                    </a:ext>
                  </a:extLst>
                </p:cNvPr>
                <p:cNvSpPr txBox="1"/>
                <p:nvPr/>
              </p:nvSpPr>
              <p:spPr>
                <a:xfrm>
                  <a:off x="2734944" y="3969543"/>
                  <a:ext cx="3624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17" name="TextBox 1016">
                  <a:extLst>
                    <a:ext uri="{FF2B5EF4-FFF2-40B4-BE49-F238E27FC236}">
                      <a16:creationId xmlns:a16="http://schemas.microsoft.com/office/drawing/2014/main" id="{7D4A62E2-6B98-4614-BB2B-F0C805A39844}"/>
                    </a:ext>
                  </a:extLst>
                </p:cNvPr>
                <p:cNvSpPr txBox="1">
                  <a:spLocks noRot="1" noChangeAspect="1" noMove="1" noResize="1" noEditPoints="1" noAdjustHandles="1" noChangeArrowheads="1" noChangeShapeType="1" noTextEdit="1"/>
                </p:cNvSpPr>
                <p:nvPr/>
              </p:nvSpPr>
              <p:spPr>
                <a:xfrm>
                  <a:off x="2734944" y="3969543"/>
                  <a:ext cx="362407" cy="184666"/>
                </a:xfrm>
                <a:prstGeom prst="rect">
                  <a:avLst/>
                </a:prstGeom>
                <a:blipFill>
                  <a:blip r:embed="rId11"/>
                  <a:stretch>
                    <a:fillRect l="-3333"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8" name="TextBox 1017">
                  <a:extLst>
                    <a:ext uri="{FF2B5EF4-FFF2-40B4-BE49-F238E27FC236}">
                      <a16:creationId xmlns:a16="http://schemas.microsoft.com/office/drawing/2014/main" id="{82E09C06-E142-4E08-967F-8F59524C4EA1}"/>
                    </a:ext>
                  </a:extLst>
                </p:cNvPr>
                <p:cNvSpPr txBox="1"/>
                <p:nvPr/>
              </p:nvSpPr>
              <p:spPr>
                <a:xfrm>
                  <a:off x="2701605" y="4493418"/>
                  <a:ext cx="3624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18" name="TextBox 1017">
                  <a:extLst>
                    <a:ext uri="{FF2B5EF4-FFF2-40B4-BE49-F238E27FC236}">
                      <a16:creationId xmlns:a16="http://schemas.microsoft.com/office/drawing/2014/main" id="{82E09C06-E142-4E08-967F-8F59524C4EA1}"/>
                    </a:ext>
                  </a:extLst>
                </p:cNvPr>
                <p:cNvSpPr txBox="1">
                  <a:spLocks noRot="1" noChangeAspect="1" noMove="1" noResize="1" noEditPoints="1" noAdjustHandles="1" noChangeArrowheads="1" noChangeShapeType="1" noTextEdit="1"/>
                </p:cNvSpPr>
                <p:nvPr/>
              </p:nvSpPr>
              <p:spPr>
                <a:xfrm>
                  <a:off x="2701605" y="4493418"/>
                  <a:ext cx="362407" cy="184666"/>
                </a:xfrm>
                <a:prstGeom prst="rect">
                  <a:avLst/>
                </a:prstGeom>
                <a:blipFill>
                  <a:blip r:embed="rId12"/>
                  <a:stretch>
                    <a:fillRect l="-5085"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9" name="TextBox 1018">
                  <a:extLst>
                    <a:ext uri="{FF2B5EF4-FFF2-40B4-BE49-F238E27FC236}">
                      <a16:creationId xmlns:a16="http://schemas.microsoft.com/office/drawing/2014/main" id="{6F1B2629-4329-48AE-90E9-6B5C9FA088E8}"/>
                    </a:ext>
                  </a:extLst>
                </p:cNvPr>
                <p:cNvSpPr txBox="1"/>
                <p:nvPr/>
              </p:nvSpPr>
              <p:spPr>
                <a:xfrm>
                  <a:off x="2713511" y="5024438"/>
                  <a:ext cx="3624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19" name="TextBox 1018">
                  <a:extLst>
                    <a:ext uri="{FF2B5EF4-FFF2-40B4-BE49-F238E27FC236}">
                      <a16:creationId xmlns:a16="http://schemas.microsoft.com/office/drawing/2014/main" id="{6F1B2629-4329-48AE-90E9-6B5C9FA088E8}"/>
                    </a:ext>
                  </a:extLst>
                </p:cNvPr>
                <p:cNvSpPr txBox="1">
                  <a:spLocks noRot="1" noChangeAspect="1" noMove="1" noResize="1" noEditPoints="1" noAdjustHandles="1" noChangeArrowheads="1" noChangeShapeType="1" noTextEdit="1"/>
                </p:cNvSpPr>
                <p:nvPr/>
              </p:nvSpPr>
              <p:spPr>
                <a:xfrm>
                  <a:off x="2713511" y="5024438"/>
                  <a:ext cx="362407" cy="184666"/>
                </a:xfrm>
                <a:prstGeom prst="rect">
                  <a:avLst/>
                </a:prstGeom>
                <a:blipFill>
                  <a:blip r:embed="rId13"/>
                  <a:stretch>
                    <a:fillRect l="-5085" b="-13333"/>
                  </a:stretch>
                </a:blipFill>
              </p:spPr>
              <p:txBody>
                <a:bodyPr/>
                <a:lstStyle/>
                <a:p>
                  <a:r>
                    <a:rPr lang="en-US">
                      <a:noFill/>
                    </a:rPr>
                    <a:t> </a:t>
                  </a:r>
                </a:p>
              </p:txBody>
            </p:sp>
          </mc:Fallback>
        </mc:AlternateContent>
        <p:sp>
          <p:nvSpPr>
            <p:cNvPr id="1020" name="Right Brace 1019">
              <a:extLst>
                <a:ext uri="{FF2B5EF4-FFF2-40B4-BE49-F238E27FC236}">
                  <a16:creationId xmlns:a16="http://schemas.microsoft.com/office/drawing/2014/main" id="{493CAAA3-5BA7-4469-9B30-E9A4F6B71D45}"/>
                </a:ext>
              </a:extLst>
            </p:cNvPr>
            <p:cNvSpPr/>
            <p:nvPr/>
          </p:nvSpPr>
          <p:spPr bwMode="auto">
            <a:xfrm>
              <a:off x="3085777" y="4261485"/>
              <a:ext cx="92869" cy="495299"/>
            </a:xfrm>
            <a:prstGeom prst="rightBrace">
              <a:avLst>
                <a:gd name="adj1" fmla="val 30180"/>
                <a:gd name="adj2" fmla="val 50000"/>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1021" name="TextBox 1020">
                  <a:extLst>
                    <a:ext uri="{FF2B5EF4-FFF2-40B4-BE49-F238E27FC236}">
                      <a16:creationId xmlns:a16="http://schemas.microsoft.com/office/drawing/2014/main" id="{5EBDFBE1-9AD2-4CEC-BA0A-09F0BA9BA382}"/>
                    </a:ext>
                  </a:extLst>
                </p:cNvPr>
                <p:cNvSpPr txBox="1"/>
                <p:nvPr/>
              </p:nvSpPr>
              <p:spPr>
                <a:xfrm>
                  <a:off x="3200081" y="4391024"/>
                  <a:ext cx="42813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12</m:t>
                            </m:r>
                          </m:sub>
                        </m:sSub>
                      </m:oMath>
                    </m:oMathPara>
                  </a14:m>
                  <a:endParaRPr lang="en-US" sz="1600" dirty="0">
                    <a:solidFill>
                      <a:srgbClr val="FF0000"/>
                    </a:solidFill>
                  </a:endParaRPr>
                </a:p>
              </p:txBody>
            </p:sp>
          </mc:Choice>
          <mc:Fallback xmlns="">
            <p:sp>
              <p:nvSpPr>
                <p:cNvPr id="1021" name="TextBox 1020">
                  <a:extLst>
                    <a:ext uri="{FF2B5EF4-FFF2-40B4-BE49-F238E27FC236}">
                      <a16:creationId xmlns:a16="http://schemas.microsoft.com/office/drawing/2014/main" id="{5EBDFBE1-9AD2-4CEC-BA0A-09F0BA9BA382}"/>
                    </a:ext>
                  </a:extLst>
                </p:cNvPr>
                <p:cNvSpPr txBox="1">
                  <a:spLocks noRot="1" noChangeAspect="1" noMove="1" noResize="1" noEditPoints="1" noAdjustHandles="1" noChangeArrowheads="1" noChangeShapeType="1" noTextEdit="1"/>
                </p:cNvSpPr>
                <p:nvPr/>
              </p:nvSpPr>
              <p:spPr>
                <a:xfrm>
                  <a:off x="3200081" y="4391024"/>
                  <a:ext cx="428131" cy="184666"/>
                </a:xfrm>
                <a:prstGeom prst="rect">
                  <a:avLst/>
                </a:prstGeom>
                <a:blipFill>
                  <a:blip r:embed="rId14"/>
                  <a:stretch>
                    <a:fillRect l="-4286" b="-13333"/>
                  </a:stretch>
                </a:blipFill>
              </p:spPr>
              <p:txBody>
                <a:bodyPr/>
                <a:lstStyle/>
                <a:p>
                  <a:r>
                    <a:rPr lang="en-US">
                      <a:noFill/>
                    </a:rPr>
                    <a:t> </a:t>
                  </a:r>
                </a:p>
              </p:txBody>
            </p:sp>
          </mc:Fallback>
        </mc:AlternateContent>
        <p:sp>
          <p:nvSpPr>
            <p:cNvPr id="1022" name="Right Brace 1021">
              <a:extLst>
                <a:ext uri="{FF2B5EF4-FFF2-40B4-BE49-F238E27FC236}">
                  <a16:creationId xmlns:a16="http://schemas.microsoft.com/office/drawing/2014/main" id="{8824E08B-450A-4A0C-BBED-3CB6A9B1B61E}"/>
                </a:ext>
              </a:extLst>
            </p:cNvPr>
            <p:cNvSpPr/>
            <p:nvPr/>
          </p:nvSpPr>
          <p:spPr bwMode="auto">
            <a:xfrm>
              <a:off x="3088159" y="4787741"/>
              <a:ext cx="92869" cy="495299"/>
            </a:xfrm>
            <a:prstGeom prst="rightBrace">
              <a:avLst>
                <a:gd name="adj1" fmla="val 30180"/>
                <a:gd name="adj2" fmla="val 50000"/>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1023" name="TextBox 1022">
                  <a:extLst>
                    <a:ext uri="{FF2B5EF4-FFF2-40B4-BE49-F238E27FC236}">
                      <a16:creationId xmlns:a16="http://schemas.microsoft.com/office/drawing/2014/main" id="{E08B9DD8-3840-441F-A725-A4725E9B8844}"/>
                    </a:ext>
                  </a:extLst>
                </p:cNvPr>
                <p:cNvSpPr txBox="1"/>
                <p:nvPr/>
              </p:nvSpPr>
              <p:spPr>
                <a:xfrm>
                  <a:off x="3202463" y="4917280"/>
                  <a:ext cx="42813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23</m:t>
                            </m:r>
                          </m:sub>
                        </m:sSub>
                      </m:oMath>
                    </m:oMathPara>
                  </a14:m>
                  <a:endParaRPr lang="en-US" sz="1600" dirty="0">
                    <a:solidFill>
                      <a:srgbClr val="FF0000"/>
                    </a:solidFill>
                  </a:endParaRPr>
                </a:p>
              </p:txBody>
            </p:sp>
          </mc:Choice>
          <mc:Fallback xmlns="">
            <p:sp>
              <p:nvSpPr>
                <p:cNvPr id="1023" name="TextBox 1022">
                  <a:extLst>
                    <a:ext uri="{FF2B5EF4-FFF2-40B4-BE49-F238E27FC236}">
                      <a16:creationId xmlns:a16="http://schemas.microsoft.com/office/drawing/2014/main" id="{E08B9DD8-3840-441F-A725-A4725E9B8844}"/>
                    </a:ext>
                  </a:extLst>
                </p:cNvPr>
                <p:cNvSpPr txBox="1">
                  <a:spLocks noRot="1" noChangeAspect="1" noMove="1" noResize="1" noEditPoints="1" noAdjustHandles="1" noChangeArrowheads="1" noChangeShapeType="1" noTextEdit="1"/>
                </p:cNvSpPr>
                <p:nvPr/>
              </p:nvSpPr>
              <p:spPr>
                <a:xfrm>
                  <a:off x="3202463" y="4917280"/>
                  <a:ext cx="428131" cy="184666"/>
                </a:xfrm>
                <a:prstGeom prst="rect">
                  <a:avLst/>
                </a:prstGeom>
                <a:blipFill>
                  <a:blip r:embed="rId15"/>
                  <a:stretch>
                    <a:fillRect l="-4286" b="-12903"/>
                  </a:stretch>
                </a:blipFill>
              </p:spPr>
              <p:txBody>
                <a:bodyPr/>
                <a:lstStyle/>
                <a:p>
                  <a:r>
                    <a:rPr lang="en-US">
                      <a:noFill/>
                    </a:rPr>
                    <a:t> </a:t>
                  </a:r>
                </a:p>
              </p:txBody>
            </p:sp>
          </mc:Fallback>
        </mc:AlternateContent>
        <p:sp>
          <p:nvSpPr>
            <p:cNvPr id="1024" name="Right Brace 1023">
              <a:extLst>
                <a:ext uri="{FF2B5EF4-FFF2-40B4-BE49-F238E27FC236}">
                  <a16:creationId xmlns:a16="http://schemas.microsoft.com/office/drawing/2014/main" id="{AF094FDA-BD97-4D12-9AA9-027815F64E04}"/>
                </a:ext>
              </a:extLst>
            </p:cNvPr>
            <p:cNvSpPr/>
            <p:nvPr/>
          </p:nvSpPr>
          <p:spPr bwMode="auto">
            <a:xfrm>
              <a:off x="3581075" y="4261485"/>
              <a:ext cx="92869" cy="1026319"/>
            </a:xfrm>
            <a:prstGeom prst="rightBrace">
              <a:avLst>
                <a:gd name="adj1" fmla="val 30180"/>
                <a:gd name="adj2" fmla="val 25406"/>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1025" name="TextBox 1024">
                  <a:extLst>
                    <a:ext uri="{FF2B5EF4-FFF2-40B4-BE49-F238E27FC236}">
                      <a16:creationId xmlns:a16="http://schemas.microsoft.com/office/drawing/2014/main" id="{85B3F89A-7C4E-4D0E-B825-C0C3A8D180BD}"/>
                    </a:ext>
                  </a:extLst>
                </p:cNvPr>
                <p:cNvSpPr txBox="1"/>
                <p:nvPr/>
              </p:nvSpPr>
              <p:spPr>
                <a:xfrm>
                  <a:off x="3695379" y="4391024"/>
                  <a:ext cx="42813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13</m:t>
                            </m:r>
                          </m:sub>
                        </m:sSub>
                      </m:oMath>
                    </m:oMathPara>
                  </a14:m>
                  <a:endParaRPr lang="en-US" sz="1600" dirty="0">
                    <a:solidFill>
                      <a:srgbClr val="FF0000"/>
                    </a:solidFill>
                  </a:endParaRPr>
                </a:p>
              </p:txBody>
            </p:sp>
          </mc:Choice>
          <mc:Fallback xmlns="">
            <p:sp>
              <p:nvSpPr>
                <p:cNvPr id="1025" name="TextBox 1024">
                  <a:extLst>
                    <a:ext uri="{FF2B5EF4-FFF2-40B4-BE49-F238E27FC236}">
                      <a16:creationId xmlns:a16="http://schemas.microsoft.com/office/drawing/2014/main" id="{85B3F89A-7C4E-4D0E-B825-C0C3A8D180BD}"/>
                    </a:ext>
                  </a:extLst>
                </p:cNvPr>
                <p:cNvSpPr txBox="1">
                  <a:spLocks noRot="1" noChangeAspect="1" noMove="1" noResize="1" noEditPoints="1" noAdjustHandles="1" noChangeArrowheads="1" noChangeShapeType="1" noTextEdit="1"/>
                </p:cNvSpPr>
                <p:nvPr/>
              </p:nvSpPr>
              <p:spPr>
                <a:xfrm>
                  <a:off x="3695379" y="4391024"/>
                  <a:ext cx="428131" cy="184666"/>
                </a:xfrm>
                <a:prstGeom prst="rect">
                  <a:avLst/>
                </a:prstGeom>
                <a:blipFill>
                  <a:blip r:embed="rId16"/>
                  <a:stretch>
                    <a:fillRect l="-4286" b="-13333"/>
                  </a:stretch>
                </a:blipFill>
              </p:spPr>
              <p:txBody>
                <a:bodyPr/>
                <a:lstStyle/>
                <a:p>
                  <a:r>
                    <a:rPr lang="en-US">
                      <a:noFill/>
                    </a:rPr>
                    <a:t> </a:t>
                  </a:r>
                </a:p>
              </p:txBody>
            </p:sp>
          </mc:Fallback>
        </mc:AlternateContent>
        <p:sp>
          <p:nvSpPr>
            <p:cNvPr id="1026" name="Oval 1025">
              <a:extLst>
                <a:ext uri="{FF2B5EF4-FFF2-40B4-BE49-F238E27FC236}">
                  <a16:creationId xmlns:a16="http://schemas.microsoft.com/office/drawing/2014/main" id="{10483838-3595-4FDF-845A-41070EE378A7}"/>
                </a:ext>
              </a:extLst>
            </p:cNvPr>
            <p:cNvSpPr/>
            <p:nvPr/>
          </p:nvSpPr>
          <p:spPr bwMode="auto">
            <a:xfrm>
              <a:off x="4560327" y="4217035"/>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1027" name="Rectangle 1026">
              <a:extLst>
                <a:ext uri="{FF2B5EF4-FFF2-40B4-BE49-F238E27FC236}">
                  <a16:creationId xmlns:a16="http://schemas.microsoft.com/office/drawing/2014/main" id="{23683981-2F97-4316-802E-7DCF1AB7498A}"/>
                </a:ext>
              </a:extLst>
            </p:cNvPr>
            <p:cNvSpPr/>
            <p:nvPr/>
          </p:nvSpPr>
          <p:spPr>
            <a:xfrm>
              <a:off x="4363960" y="3659306"/>
              <a:ext cx="582211"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Bus m</a:t>
              </a:r>
              <a:endParaRPr lang="en-US" sz="1200" dirty="0"/>
            </a:p>
          </p:txBody>
        </p:sp>
        <p:cxnSp>
          <p:nvCxnSpPr>
            <p:cNvPr id="1028" name="Straight Arrow Connector 1027">
              <a:extLst>
                <a:ext uri="{FF2B5EF4-FFF2-40B4-BE49-F238E27FC236}">
                  <a16:creationId xmlns:a16="http://schemas.microsoft.com/office/drawing/2014/main" id="{5346F685-3FE0-4744-B105-65198466D88A}"/>
                </a:ext>
              </a:extLst>
            </p:cNvPr>
            <p:cNvCxnSpPr>
              <a:cxnSpLocks/>
            </p:cNvCxnSpPr>
            <p:nvPr/>
          </p:nvCxnSpPr>
          <p:spPr bwMode="auto">
            <a:xfrm>
              <a:off x="4591523" y="4023360"/>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029" name="TextBox 1028">
                  <a:extLst>
                    <a:ext uri="{FF2B5EF4-FFF2-40B4-BE49-F238E27FC236}">
                      <a16:creationId xmlns:a16="http://schemas.microsoft.com/office/drawing/2014/main" id="{F1020D97-048C-4DB6-9045-159DCDB468E8}"/>
                    </a:ext>
                  </a:extLst>
                </p:cNvPr>
                <p:cNvSpPr txBox="1"/>
                <p:nvPr/>
              </p:nvSpPr>
              <p:spPr>
                <a:xfrm>
                  <a:off x="4497067" y="4259262"/>
                  <a:ext cx="28892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29" name="TextBox 1028">
                  <a:extLst>
                    <a:ext uri="{FF2B5EF4-FFF2-40B4-BE49-F238E27FC236}">
                      <a16:creationId xmlns:a16="http://schemas.microsoft.com/office/drawing/2014/main" id="{F1020D97-048C-4DB6-9045-159DCDB468E8}"/>
                    </a:ext>
                  </a:extLst>
                </p:cNvPr>
                <p:cNvSpPr txBox="1">
                  <a:spLocks noRot="1" noChangeAspect="1" noMove="1" noResize="1" noEditPoints="1" noAdjustHandles="1" noChangeArrowheads="1" noChangeShapeType="1" noTextEdit="1"/>
                </p:cNvSpPr>
                <p:nvPr/>
              </p:nvSpPr>
              <p:spPr>
                <a:xfrm>
                  <a:off x="4497067" y="4259262"/>
                  <a:ext cx="288925" cy="184666"/>
                </a:xfrm>
                <a:prstGeom prst="rect">
                  <a:avLst/>
                </a:prstGeom>
                <a:blipFill>
                  <a:blip r:embed="rId17"/>
                  <a:stretch>
                    <a:fillRect l="-12500" r="-2083"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0" name="TextBox 1029">
                  <a:extLst>
                    <a:ext uri="{FF2B5EF4-FFF2-40B4-BE49-F238E27FC236}">
                      <a16:creationId xmlns:a16="http://schemas.microsoft.com/office/drawing/2014/main" id="{6D5595D5-8C3A-4051-BC1A-49F7FFC8655D}"/>
                    </a:ext>
                  </a:extLst>
                </p:cNvPr>
                <p:cNvSpPr txBox="1"/>
                <p:nvPr/>
              </p:nvSpPr>
              <p:spPr>
                <a:xfrm>
                  <a:off x="4645500" y="3975894"/>
                  <a:ext cx="261867" cy="1954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1</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30" name="TextBox 1029">
                  <a:extLst>
                    <a:ext uri="{FF2B5EF4-FFF2-40B4-BE49-F238E27FC236}">
                      <a16:creationId xmlns:a16="http://schemas.microsoft.com/office/drawing/2014/main" id="{6D5595D5-8C3A-4051-BC1A-49F7FFC8655D}"/>
                    </a:ext>
                  </a:extLst>
                </p:cNvPr>
                <p:cNvSpPr txBox="1">
                  <a:spLocks noRot="1" noChangeAspect="1" noMove="1" noResize="1" noEditPoints="1" noAdjustHandles="1" noChangeArrowheads="1" noChangeShapeType="1" noTextEdit="1"/>
                </p:cNvSpPr>
                <p:nvPr/>
              </p:nvSpPr>
              <p:spPr>
                <a:xfrm>
                  <a:off x="4645500" y="3975894"/>
                  <a:ext cx="261867" cy="195438"/>
                </a:xfrm>
                <a:prstGeom prst="rect">
                  <a:avLst/>
                </a:prstGeom>
                <a:blipFill>
                  <a:blip r:embed="rId18"/>
                  <a:stretch>
                    <a:fillRect l="-13953" t="-3125" r="-2326" b="-15625"/>
                  </a:stretch>
                </a:blipFill>
              </p:spPr>
              <p:txBody>
                <a:bodyPr/>
                <a:lstStyle/>
                <a:p>
                  <a:r>
                    <a:rPr lang="en-US">
                      <a:noFill/>
                    </a:rPr>
                    <a:t> </a:t>
                  </a:r>
                </a:p>
              </p:txBody>
            </p:sp>
          </mc:Fallback>
        </mc:AlternateContent>
        <p:sp>
          <p:nvSpPr>
            <p:cNvPr id="1031" name="Oval 1030">
              <a:extLst>
                <a:ext uri="{FF2B5EF4-FFF2-40B4-BE49-F238E27FC236}">
                  <a16:creationId xmlns:a16="http://schemas.microsoft.com/office/drawing/2014/main" id="{23EC33A9-D59B-4B40-A615-1C7A615AAEAE}"/>
                </a:ext>
              </a:extLst>
            </p:cNvPr>
            <p:cNvSpPr/>
            <p:nvPr/>
          </p:nvSpPr>
          <p:spPr bwMode="auto">
            <a:xfrm>
              <a:off x="4543658" y="4743291"/>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1032" name="Straight Arrow Connector 1031">
              <a:extLst>
                <a:ext uri="{FF2B5EF4-FFF2-40B4-BE49-F238E27FC236}">
                  <a16:creationId xmlns:a16="http://schemas.microsoft.com/office/drawing/2014/main" id="{24F7DBEB-953F-47B1-B335-EB0848CA7FAA}"/>
                </a:ext>
              </a:extLst>
            </p:cNvPr>
            <p:cNvCxnSpPr>
              <a:cxnSpLocks/>
            </p:cNvCxnSpPr>
            <p:nvPr/>
          </p:nvCxnSpPr>
          <p:spPr bwMode="auto">
            <a:xfrm>
              <a:off x="4574854" y="4549616"/>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033" name="TextBox 1032">
                  <a:extLst>
                    <a:ext uri="{FF2B5EF4-FFF2-40B4-BE49-F238E27FC236}">
                      <a16:creationId xmlns:a16="http://schemas.microsoft.com/office/drawing/2014/main" id="{9E3739CE-75B6-4F01-9EA8-C0A5FC9748B7}"/>
                    </a:ext>
                  </a:extLst>
                </p:cNvPr>
                <p:cNvSpPr txBox="1"/>
                <p:nvPr/>
              </p:nvSpPr>
              <p:spPr>
                <a:xfrm>
                  <a:off x="4463728" y="4783137"/>
                  <a:ext cx="28892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33" name="TextBox 1032">
                  <a:extLst>
                    <a:ext uri="{FF2B5EF4-FFF2-40B4-BE49-F238E27FC236}">
                      <a16:creationId xmlns:a16="http://schemas.microsoft.com/office/drawing/2014/main" id="{9E3739CE-75B6-4F01-9EA8-C0A5FC9748B7}"/>
                    </a:ext>
                  </a:extLst>
                </p:cNvPr>
                <p:cNvSpPr txBox="1">
                  <a:spLocks noRot="1" noChangeAspect="1" noMove="1" noResize="1" noEditPoints="1" noAdjustHandles="1" noChangeArrowheads="1" noChangeShapeType="1" noTextEdit="1"/>
                </p:cNvSpPr>
                <p:nvPr/>
              </p:nvSpPr>
              <p:spPr>
                <a:xfrm>
                  <a:off x="4463728" y="4783137"/>
                  <a:ext cx="288925" cy="184666"/>
                </a:xfrm>
                <a:prstGeom prst="rect">
                  <a:avLst/>
                </a:prstGeom>
                <a:blipFill>
                  <a:blip r:embed="rId19"/>
                  <a:stretch>
                    <a:fillRect l="-12766" r="-4255" b="-9677"/>
                  </a:stretch>
                </a:blipFill>
              </p:spPr>
              <p:txBody>
                <a:bodyPr/>
                <a:lstStyle/>
                <a:p>
                  <a:r>
                    <a:rPr lang="en-US">
                      <a:noFill/>
                    </a:rPr>
                    <a:t> </a:t>
                  </a:r>
                </a:p>
              </p:txBody>
            </p:sp>
          </mc:Fallback>
        </mc:AlternateContent>
        <p:sp>
          <p:nvSpPr>
            <p:cNvPr id="1034" name="Oval 1033">
              <a:extLst>
                <a:ext uri="{FF2B5EF4-FFF2-40B4-BE49-F238E27FC236}">
                  <a16:creationId xmlns:a16="http://schemas.microsoft.com/office/drawing/2014/main" id="{A0A5AF6B-9F31-4D26-953E-F9F0F800D43B}"/>
                </a:ext>
              </a:extLst>
            </p:cNvPr>
            <p:cNvSpPr/>
            <p:nvPr/>
          </p:nvSpPr>
          <p:spPr bwMode="auto">
            <a:xfrm>
              <a:off x="4550802" y="5267166"/>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1035" name="Straight Arrow Connector 1034">
              <a:extLst>
                <a:ext uri="{FF2B5EF4-FFF2-40B4-BE49-F238E27FC236}">
                  <a16:creationId xmlns:a16="http://schemas.microsoft.com/office/drawing/2014/main" id="{E4763170-8424-42C9-B368-2918CBBF3020}"/>
                </a:ext>
              </a:extLst>
            </p:cNvPr>
            <p:cNvCxnSpPr>
              <a:cxnSpLocks/>
            </p:cNvCxnSpPr>
            <p:nvPr/>
          </p:nvCxnSpPr>
          <p:spPr bwMode="auto">
            <a:xfrm>
              <a:off x="4581998" y="5073491"/>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036" name="TextBox 1035">
                  <a:extLst>
                    <a:ext uri="{FF2B5EF4-FFF2-40B4-BE49-F238E27FC236}">
                      <a16:creationId xmlns:a16="http://schemas.microsoft.com/office/drawing/2014/main" id="{44B8F2FF-6194-43BA-B4B7-998CBBF0A1F9}"/>
                    </a:ext>
                  </a:extLst>
                </p:cNvPr>
                <p:cNvSpPr txBox="1"/>
                <p:nvPr/>
              </p:nvSpPr>
              <p:spPr>
                <a:xfrm>
                  <a:off x="4475634" y="5314157"/>
                  <a:ext cx="28892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36" name="TextBox 1035">
                  <a:extLst>
                    <a:ext uri="{FF2B5EF4-FFF2-40B4-BE49-F238E27FC236}">
                      <a16:creationId xmlns:a16="http://schemas.microsoft.com/office/drawing/2014/main" id="{44B8F2FF-6194-43BA-B4B7-998CBBF0A1F9}"/>
                    </a:ext>
                  </a:extLst>
                </p:cNvPr>
                <p:cNvSpPr txBox="1">
                  <a:spLocks noRot="1" noChangeAspect="1" noMove="1" noResize="1" noEditPoints="1" noAdjustHandles="1" noChangeArrowheads="1" noChangeShapeType="1" noTextEdit="1"/>
                </p:cNvSpPr>
                <p:nvPr/>
              </p:nvSpPr>
              <p:spPr>
                <a:xfrm>
                  <a:off x="4475634" y="5314157"/>
                  <a:ext cx="288925" cy="184666"/>
                </a:xfrm>
                <a:prstGeom prst="rect">
                  <a:avLst/>
                </a:prstGeom>
                <a:blipFill>
                  <a:blip r:embed="rId20"/>
                  <a:stretch>
                    <a:fillRect l="-12766" r="-4255" b="-9677"/>
                  </a:stretch>
                </a:blipFill>
              </p:spPr>
              <p:txBody>
                <a:bodyPr/>
                <a:lstStyle/>
                <a:p>
                  <a:r>
                    <a:rPr lang="en-US">
                      <a:noFill/>
                    </a:rPr>
                    <a:t> </a:t>
                  </a:r>
                </a:p>
              </p:txBody>
            </p:sp>
          </mc:Fallback>
        </mc:AlternateContent>
        <p:cxnSp>
          <p:nvCxnSpPr>
            <p:cNvPr id="1037" name="Straight Connector 1036">
              <a:extLst>
                <a:ext uri="{FF2B5EF4-FFF2-40B4-BE49-F238E27FC236}">
                  <a16:creationId xmlns:a16="http://schemas.microsoft.com/office/drawing/2014/main" id="{10C1A0E1-C6A0-4E91-8E18-B6B0108CE12F}"/>
                </a:ext>
              </a:extLst>
            </p:cNvPr>
            <p:cNvCxnSpPr>
              <a:cxnSpLocks/>
            </p:cNvCxnSpPr>
            <p:nvPr/>
          </p:nvCxnSpPr>
          <p:spPr bwMode="auto">
            <a:xfrm>
              <a:off x="4624636" y="4248782"/>
              <a:ext cx="69666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38" name="Straight Connector 1037">
              <a:extLst>
                <a:ext uri="{FF2B5EF4-FFF2-40B4-BE49-F238E27FC236}">
                  <a16:creationId xmlns:a16="http://schemas.microsoft.com/office/drawing/2014/main" id="{53A93D62-00D2-44EA-9790-43FAB0379708}"/>
                </a:ext>
              </a:extLst>
            </p:cNvPr>
            <p:cNvCxnSpPr>
              <a:cxnSpLocks/>
            </p:cNvCxnSpPr>
            <p:nvPr/>
          </p:nvCxnSpPr>
          <p:spPr bwMode="auto">
            <a:xfrm>
              <a:off x="4608761" y="4775832"/>
              <a:ext cx="71571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39" name="Straight Connector 1038">
              <a:extLst>
                <a:ext uri="{FF2B5EF4-FFF2-40B4-BE49-F238E27FC236}">
                  <a16:creationId xmlns:a16="http://schemas.microsoft.com/office/drawing/2014/main" id="{5F794EAC-C7B1-4895-BBED-4138E9072409}"/>
                </a:ext>
              </a:extLst>
            </p:cNvPr>
            <p:cNvCxnSpPr>
              <a:cxnSpLocks/>
            </p:cNvCxnSpPr>
            <p:nvPr/>
          </p:nvCxnSpPr>
          <p:spPr bwMode="auto">
            <a:xfrm>
              <a:off x="4618286" y="5302882"/>
              <a:ext cx="69984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40" name="Rectangle 1039">
              <a:extLst>
                <a:ext uri="{FF2B5EF4-FFF2-40B4-BE49-F238E27FC236}">
                  <a16:creationId xmlns:a16="http://schemas.microsoft.com/office/drawing/2014/main" id="{5B8C8618-277E-4125-9380-566DE292F2F9}"/>
                </a:ext>
              </a:extLst>
            </p:cNvPr>
            <p:cNvSpPr/>
            <p:nvPr/>
          </p:nvSpPr>
          <p:spPr bwMode="auto">
            <a:xfrm flipH="1">
              <a:off x="5317807" y="471939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1041" name="Rectangle 1040">
              <a:extLst>
                <a:ext uri="{FF2B5EF4-FFF2-40B4-BE49-F238E27FC236}">
                  <a16:creationId xmlns:a16="http://schemas.microsoft.com/office/drawing/2014/main" id="{E70D3327-0C99-414D-B790-3E6667838C6A}"/>
                </a:ext>
              </a:extLst>
            </p:cNvPr>
            <p:cNvSpPr/>
            <p:nvPr/>
          </p:nvSpPr>
          <p:spPr bwMode="auto">
            <a:xfrm flipH="1">
              <a:off x="5317807" y="5243273"/>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1042" name="Rectangle 1041">
              <a:extLst>
                <a:ext uri="{FF2B5EF4-FFF2-40B4-BE49-F238E27FC236}">
                  <a16:creationId xmlns:a16="http://schemas.microsoft.com/office/drawing/2014/main" id="{AAED9FEF-3472-443A-828B-507B1AE1AB12}"/>
                </a:ext>
              </a:extLst>
            </p:cNvPr>
            <p:cNvSpPr/>
            <p:nvPr/>
          </p:nvSpPr>
          <p:spPr bwMode="auto">
            <a:xfrm flipH="1">
              <a:off x="5317807" y="4195516"/>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1043" name="Straight Connector 1042">
              <a:extLst>
                <a:ext uri="{FF2B5EF4-FFF2-40B4-BE49-F238E27FC236}">
                  <a16:creationId xmlns:a16="http://schemas.microsoft.com/office/drawing/2014/main" id="{8D7C864E-B679-4D73-B56A-A59AC7631252}"/>
                </a:ext>
              </a:extLst>
            </p:cNvPr>
            <p:cNvCxnSpPr>
              <a:cxnSpLocks/>
            </p:cNvCxnSpPr>
            <p:nvPr/>
          </p:nvCxnSpPr>
          <p:spPr bwMode="auto">
            <a:xfrm>
              <a:off x="5594609" y="4251957"/>
              <a:ext cx="16793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44" name="Straight Connector 1043">
              <a:extLst>
                <a:ext uri="{FF2B5EF4-FFF2-40B4-BE49-F238E27FC236}">
                  <a16:creationId xmlns:a16="http://schemas.microsoft.com/office/drawing/2014/main" id="{4039126A-E4FB-44DF-8992-251202AD4D64}"/>
                </a:ext>
              </a:extLst>
            </p:cNvPr>
            <p:cNvCxnSpPr>
              <a:cxnSpLocks/>
            </p:cNvCxnSpPr>
            <p:nvPr/>
          </p:nvCxnSpPr>
          <p:spPr bwMode="auto">
            <a:xfrm>
              <a:off x="5591428" y="4779007"/>
              <a:ext cx="166979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45" name="Straight Connector 1044">
              <a:extLst>
                <a:ext uri="{FF2B5EF4-FFF2-40B4-BE49-F238E27FC236}">
                  <a16:creationId xmlns:a16="http://schemas.microsoft.com/office/drawing/2014/main" id="{B5D4D4FD-2BAB-4AE0-A752-53AF4CDB97B9}"/>
                </a:ext>
              </a:extLst>
            </p:cNvPr>
            <p:cNvCxnSpPr>
              <a:cxnSpLocks/>
            </p:cNvCxnSpPr>
            <p:nvPr/>
          </p:nvCxnSpPr>
          <p:spPr bwMode="auto">
            <a:xfrm>
              <a:off x="5596190" y="5302882"/>
              <a:ext cx="166821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1046" name="TextBox 1045">
                  <a:extLst>
                    <a:ext uri="{FF2B5EF4-FFF2-40B4-BE49-F238E27FC236}">
                      <a16:creationId xmlns:a16="http://schemas.microsoft.com/office/drawing/2014/main" id="{87F24A25-4F78-476E-BEE1-089FBB4910F3}"/>
                    </a:ext>
                  </a:extLst>
                </p:cNvPr>
                <p:cNvSpPr txBox="1"/>
                <p:nvPr/>
              </p:nvSpPr>
              <p:spPr>
                <a:xfrm>
                  <a:off x="5311460" y="3972718"/>
                  <a:ext cx="368819"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46" name="TextBox 1045">
                  <a:extLst>
                    <a:ext uri="{FF2B5EF4-FFF2-40B4-BE49-F238E27FC236}">
                      <a16:creationId xmlns:a16="http://schemas.microsoft.com/office/drawing/2014/main" id="{87F24A25-4F78-476E-BEE1-089FBB4910F3}"/>
                    </a:ext>
                  </a:extLst>
                </p:cNvPr>
                <p:cNvSpPr txBox="1">
                  <a:spLocks noRot="1" noChangeAspect="1" noMove="1" noResize="1" noEditPoints="1" noAdjustHandles="1" noChangeArrowheads="1" noChangeShapeType="1" noTextEdit="1"/>
                </p:cNvSpPr>
                <p:nvPr/>
              </p:nvSpPr>
              <p:spPr>
                <a:xfrm>
                  <a:off x="5311460" y="3972718"/>
                  <a:ext cx="368819" cy="184666"/>
                </a:xfrm>
                <a:prstGeom prst="rect">
                  <a:avLst/>
                </a:prstGeom>
                <a:blipFill>
                  <a:blip r:embed="rId21"/>
                  <a:stretch>
                    <a:fillRect l="-5000"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7" name="TextBox 1046">
                  <a:extLst>
                    <a:ext uri="{FF2B5EF4-FFF2-40B4-BE49-F238E27FC236}">
                      <a16:creationId xmlns:a16="http://schemas.microsoft.com/office/drawing/2014/main" id="{8FD17F97-0326-42D3-8BF0-A8556731DA12}"/>
                    </a:ext>
                  </a:extLst>
                </p:cNvPr>
                <p:cNvSpPr txBox="1"/>
                <p:nvPr/>
              </p:nvSpPr>
              <p:spPr>
                <a:xfrm>
                  <a:off x="5278121" y="4496593"/>
                  <a:ext cx="368819"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47" name="TextBox 1046">
                  <a:extLst>
                    <a:ext uri="{FF2B5EF4-FFF2-40B4-BE49-F238E27FC236}">
                      <a16:creationId xmlns:a16="http://schemas.microsoft.com/office/drawing/2014/main" id="{8FD17F97-0326-42D3-8BF0-A8556731DA12}"/>
                    </a:ext>
                  </a:extLst>
                </p:cNvPr>
                <p:cNvSpPr txBox="1">
                  <a:spLocks noRot="1" noChangeAspect="1" noMove="1" noResize="1" noEditPoints="1" noAdjustHandles="1" noChangeArrowheads="1" noChangeShapeType="1" noTextEdit="1"/>
                </p:cNvSpPr>
                <p:nvPr/>
              </p:nvSpPr>
              <p:spPr>
                <a:xfrm>
                  <a:off x="5278121" y="4496593"/>
                  <a:ext cx="368819" cy="184666"/>
                </a:xfrm>
                <a:prstGeom prst="rect">
                  <a:avLst/>
                </a:prstGeom>
                <a:blipFill>
                  <a:blip r:embed="rId22"/>
                  <a:stretch>
                    <a:fillRect l="-3279"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8" name="TextBox 1047">
                  <a:extLst>
                    <a:ext uri="{FF2B5EF4-FFF2-40B4-BE49-F238E27FC236}">
                      <a16:creationId xmlns:a16="http://schemas.microsoft.com/office/drawing/2014/main" id="{BE7EF9F1-F6BE-477A-AD1D-E698ED1723B5}"/>
                    </a:ext>
                  </a:extLst>
                </p:cNvPr>
                <p:cNvSpPr txBox="1"/>
                <p:nvPr/>
              </p:nvSpPr>
              <p:spPr>
                <a:xfrm>
                  <a:off x="5290027" y="5027613"/>
                  <a:ext cx="368819"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48" name="TextBox 1047">
                  <a:extLst>
                    <a:ext uri="{FF2B5EF4-FFF2-40B4-BE49-F238E27FC236}">
                      <a16:creationId xmlns:a16="http://schemas.microsoft.com/office/drawing/2014/main" id="{BE7EF9F1-F6BE-477A-AD1D-E698ED1723B5}"/>
                    </a:ext>
                  </a:extLst>
                </p:cNvPr>
                <p:cNvSpPr txBox="1">
                  <a:spLocks noRot="1" noChangeAspect="1" noMove="1" noResize="1" noEditPoints="1" noAdjustHandles="1" noChangeArrowheads="1" noChangeShapeType="1" noTextEdit="1"/>
                </p:cNvSpPr>
                <p:nvPr/>
              </p:nvSpPr>
              <p:spPr>
                <a:xfrm>
                  <a:off x="5290027" y="5027613"/>
                  <a:ext cx="368819" cy="184666"/>
                </a:xfrm>
                <a:prstGeom prst="rect">
                  <a:avLst/>
                </a:prstGeom>
                <a:blipFill>
                  <a:blip r:embed="rId23"/>
                  <a:stretch>
                    <a:fillRect l="-3279" b="-9677"/>
                  </a:stretch>
                </a:blipFill>
              </p:spPr>
              <p:txBody>
                <a:bodyPr/>
                <a:lstStyle/>
                <a:p>
                  <a:r>
                    <a:rPr lang="en-US">
                      <a:noFill/>
                    </a:rPr>
                    <a:t> </a:t>
                  </a:r>
                </a:p>
              </p:txBody>
            </p:sp>
          </mc:Fallback>
        </mc:AlternateContent>
        <p:sp>
          <p:nvSpPr>
            <p:cNvPr id="1049" name="Right Brace 1048">
              <a:extLst>
                <a:ext uri="{FF2B5EF4-FFF2-40B4-BE49-F238E27FC236}">
                  <a16:creationId xmlns:a16="http://schemas.microsoft.com/office/drawing/2014/main" id="{D94F6B23-E993-4CDB-A6A2-32068C91BF09}"/>
                </a:ext>
              </a:extLst>
            </p:cNvPr>
            <p:cNvSpPr/>
            <p:nvPr/>
          </p:nvSpPr>
          <p:spPr bwMode="auto">
            <a:xfrm>
              <a:off x="5735318" y="4264660"/>
              <a:ext cx="92869" cy="495299"/>
            </a:xfrm>
            <a:prstGeom prst="rightBrace">
              <a:avLst>
                <a:gd name="adj1" fmla="val 30180"/>
                <a:gd name="adj2" fmla="val 50000"/>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1050" name="TextBox 1049">
                  <a:extLst>
                    <a:ext uri="{FF2B5EF4-FFF2-40B4-BE49-F238E27FC236}">
                      <a16:creationId xmlns:a16="http://schemas.microsoft.com/office/drawing/2014/main" id="{DF6689BC-E600-4FC6-B426-95F44489079C}"/>
                    </a:ext>
                  </a:extLst>
                </p:cNvPr>
                <p:cNvSpPr txBox="1"/>
                <p:nvPr/>
              </p:nvSpPr>
              <p:spPr>
                <a:xfrm>
                  <a:off x="5849622" y="4394199"/>
                  <a:ext cx="43454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12</m:t>
                            </m:r>
                          </m:sub>
                        </m:sSub>
                      </m:oMath>
                    </m:oMathPara>
                  </a14:m>
                  <a:endParaRPr lang="en-US" sz="1600" dirty="0">
                    <a:solidFill>
                      <a:srgbClr val="FF0000"/>
                    </a:solidFill>
                  </a:endParaRPr>
                </a:p>
              </p:txBody>
            </p:sp>
          </mc:Choice>
          <mc:Fallback xmlns="">
            <p:sp>
              <p:nvSpPr>
                <p:cNvPr id="1050" name="TextBox 1049">
                  <a:extLst>
                    <a:ext uri="{FF2B5EF4-FFF2-40B4-BE49-F238E27FC236}">
                      <a16:creationId xmlns:a16="http://schemas.microsoft.com/office/drawing/2014/main" id="{DF6689BC-E600-4FC6-B426-95F44489079C}"/>
                    </a:ext>
                  </a:extLst>
                </p:cNvPr>
                <p:cNvSpPr txBox="1">
                  <a:spLocks noRot="1" noChangeAspect="1" noMove="1" noResize="1" noEditPoints="1" noAdjustHandles="1" noChangeArrowheads="1" noChangeShapeType="1" noTextEdit="1"/>
                </p:cNvSpPr>
                <p:nvPr/>
              </p:nvSpPr>
              <p:spPr>
                <a:xfrm>
                  <a:off x="5849622" y="4394199"/>
                  <a:ext cx="434543" cy="184666"/>
                </a:xfrm>
                <a:prstGeom prst="rect">
                  <a:avLst/>
                </a:prstGeom>
                <a:blipFill>
                  <a:blip r:embed="rId24"/>
                  <a:stretch>
                    <a:fillRect l="-2817" b="-13333"/>
                  </a:stretch>
                </a:blipFill>
              </p:spPr>
              <p:txBody>
                <a:bodyPr/>
                <a:lstStyle/>
                <a:p>
                  <a:r>
                    <a:rPr lang="en-US">
                      <a:noFill/>
                    </a:rPr>
                    <a:t> </a:t>
                  </a:r>
                </a:p>
              </p:txBody>
            </p:sp>
          </mc:Fallback>
        </mc:AlternateContent>
        <p:sp>
          <p:nvSpPr>
            <p:cNvPr id="1051" name="Right Brace 1050">
              <a:extLst>
                <a:ext uri="{FF2B5EF4-FFF2-40B4-BE49-F238E27FC236}">
                  <a16:creationId xmlns:a16="http://schemas.microsoft.com/office/drawing/2014/main" id="{99A8F042-7C9F-440F-8C1D-4FD89D251C34}"/>
                </a:ext>
              </a:extLst>
            </p:cNvPr>
            <p:cNvSpPr/>
            <p:nvPr/>
          </p:nvSpPr>
          <p:spPr bwMode="auto">
            <a:xfrm>
              <a:off x="5737700" y="4790916"/>
              <a:ext cx="92869" cy="495299"/>
            </a:xfrm>
            <a:prstGeom prst="rightBrace">
              <a:avLst>
                <a:gd name="adj1" fmla="val 30180"/>
                <a:gd name="adj2" fmla="val 50000"/>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1052" name="TextBox 1051">
                  <a:extLst>
                    <a:ext uri="{FF2B5EF4-FFF2-40B4-BE49-F238E27FC236}">
                      <a16:creationId xmlns:a16="http://schemas.microsoft.com/office/drawing/2014/main" id="{998CA2F5-A6F7-4235-823E-02C5F97A080F}"/>
                    </a:ext>
                  </a:extLst>
                </p:cNvPr>
                <p:cNvSpPr txBox="1"/>
                <p:nvPr/>
              </p:nvSpPr>
              <p:spPr>
                <a:xfrm>
                  <a:off x="5852004" y="4920455"/>
                  <a:ext cx="43454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23</m:t>
                            </m:r>
                          </m:sub>
                        </m:sSub>
                      </m:oMath>
                    </m:oMathPara>
                  </a14:m>
                  <a:endParaRPr lang="en-US" sz="1600" dirty="0">
                    <a:solidFill>
                      <a:srgbClr val="FF0000"/>
                    </a:solidFill>
                  </a:endParaRPr>
                </a:p>
              </p:txBody>
            </p:sp>
          </mc:Choice>
          <mc:Fallback xmlns="">
            <p:sp>
              <p:nvSpPr>
                <p:cNvPr id="1052" name="TextBox 1051">
                  <a:extLst>
                    <a:ext uri="{FF2B5EF4-FFF2-40B4-BE49-F238E27FC236}">
                      <a16:creationId xmlns:a16="http://schemas.microsoft.com/office/drawing/2014/main" id="{998CA2F5-A6F7-4235-823E-02C5F97A080F}"/>
                    </a:ext>
                  </a:extLst>
                </p:cNvPr>
                <p:cNvSpPr txBox="1">
                  <a:spLocks noRot="1" noChangeAspect="1" noMove="1" noResize="1" noEditPoints="1" noAdjustHandles="1" noChangeArrowheads="1" noChangeShapeType="1" noTextEdit="1"/>
                </p:cNvSpPr>
                <p:nvPr/>
              </p:nvSpPr>
              <p:spPr>
                <a:xfrm>
                  <a:off x="5852004" y="4920455"/>
                  <a:ext cx="434543" cy="184666"/>
                </a:xfrm>
                <a:prstGeom prst="rect">
                  <a:avLst/>
                </a:prstGeom>
                <a:blipFill>
                  <a:blip r:embed="rId25"/>
                  <a:stretch>
                    <a:fillRect l="-4225" b="-13333"/>
                  </a:stretch>
                </a:blipFill>
              </p:spPr>
              <p:txBody>
                <a:bodyPr/>
                <a:lstStyle/>
                <a:p>
                  <a:r>
                    <a:rPr lang="en-US">
                      <a:noFill/>
                    </a:rPr>
                    <a:t> </a:t>
                  </a:r>
                </a:p>
              </p:txBody>
            </p:sp>
          </mc:Fallback>
        </mc:AlternateContent>
        <p:sp>
          <p:nvSpPr>
            <p:cNvPr id="1053" name="Right Brace 1052">
              <a:extLst>
                <a:ext uri="{FF2B5EF4-FFF2-40B4-BE49-F238E27FC236}">
                  <a16:creationId xmlns:a16="http://schemas.microsoft.com/office/drawing/2014/main" id="{002952D0-D004-477C-BC6A-CEFF0E2110E1}"/>
                </a:ext>
              </a:extLst>
            </p:cNvPr>
            <p:cNvSpPr/>
            <p:nvPr/>
          </p:nvSpPr>
          <p:spPr bwMode="auto">
            <a:xfrm>
              <a:off x="6321105" y="4264660"/>
              <a:ext cx="92869" cy="1026319"/>
            </a:xfrm>
            <a:prstGeom prst="rightBrace">
              <a:avLst>
                <a:gd name="adj1" fmla="val 30180"/>
                <a:gd name="adj2" fmla="val 25406"/>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1054" name="TextBox 1053">
                  <a:extLst>
                    <a:ext uri="{FF2B5EF4-FFF2-40B4-BE49-F238E27FC236}">
                      <a16:creationId xmlns:a16="http://schemas.microsoft.com/office/drawing/2014/main" id="{2006E59B-3020-4064-9582-28B90C8689F1}"/>
                    </a:ext>
                  </a:extLst>
                </p:cNvPr>
                <p:cNvSpPr txBox="1"/>
                <p:nvPr/>
              </p:nvSpPr>
              <p:spPr>
                <a:xfrm>
                  <a:off x="6435409" y="4394199"/>
                  <a:ext cx="43454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13</m:t>
                            </m:r>
                          </m:sub>
                        </m:sSub>
                      </m:oMath>
                    </m:oMathPara>
                  </a14:m>
                  <a:endParaRPr lang="en-US" sz="1600" dirty="0">
                    <a:solidFill>
                      <a:srgbClr val="FF0000"/>
                    </a:solidFill>
                  </a:endParaRPr>
                </a:p>
              </p:txBody>
            </p:sp>
          </mc:Choice>
          <mc:Fallback xmlns="">
            <p:sp>
              <p:nvSpPr>
                <p:cNvPr id="1054" name="TextBox 1053">
                  <a:extLst>
                    <a:ext uri="{FF2B5EF4-FFF2-40B4-BE49-F238E27FC236}">
                      <a16:creationId xmlns:a16="http://schemas.microsoft.com/office/drawing/2014/main" id="{2006E59B-3020-4064-9582-28B90C8689F1}"/>
                    </a:ext>
                  </a:extLst>
                </p:cNvPr>
                <p:cNvSpPr txBox="1">
                  <a:spLocks noRot="1" noChangeAspect="1" noMove="1" noResize="1" noEditPoints="1" noAdjustHandles="1" noChangeArrowheads="1" noChangeShapeType="1" noTextEdit="1"/>
                </p:cNvSpPr>
                <p:nvPr/>
              </p:nvSpPr>
              <p:spPr>
                <a:xfrm>
                  <a:off x="6435409" y="4394199"/>
                  <a:ext cx="434543" cy="184666"/>
                </a:xfrm>
                <a:prstGeom prst="rect">
                  <a:avLst/>
                </a:prstGeom>
                <a:blipFill>
                  <a:blip r:embed="rId26"/>
                  <a:stretch>
                    <a:fillRect l="-2778" b="-13333"/>
                  </a:stretch>
                </a:blipFill>
              </p:spPr>
              <p:txBody>
                <a:bodyPr/>
                <a:lstStyle/>
                <a:p>
                  <a:r>
                    <a:rPr lang="en-US">
                      <a:noFill/>
                    </a:rPr>
                    <a:t> </a:t>
                  </a:r>
                </a:p>
              </p:txBody>
            </p:sp>
          </mc:Fallback>
        </mc:AlternateContent>
        <p:sp>
          <p:nvSpPr>
            <p:cNvPr id="1055" name="Oval 1054">
              <a:extLst>
                <a:ext uri="{FF2B5EF4-FFF2-40B4-BE49-F238E27FC236}">
                  <a16:creationId xmlns:a16="http://schemas.microsoft.com/office/drawing/2014/main" id="{46FCA636-2BBC-4401-9B17-0E2C1294A3E4}"/>
                </a:ext>
              </a:extLst>
            </p:cNvPr>
            <p:cNvSpPr/>
            <p:nvPr/>
          </p:nvSpPr>
          <p:spPr bwMode="auto">
            <a:xfrm>
              <a:off x="7277338" y="4219416"/>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1056" name="Rectangle 1055">
              <a:extLst>
                <a:ext uri="{FF2B5EF4-FFF2-40B4-BE49-F238E27FC236}">
                  <a16:creationId xmlns:a16="http://schemas.microsoft.com/office/drawing/2014/main" id="{07D39309-5BC7-417C-952F-DD812DC2A822}"/>
                </a:ext>
              </a:extLst>
            </p:cNvPr>
            <p:cNvSpPr/>
            <p:nvPr/>
          </p:nvSpPr>
          <p:spPr>
            <a:xfrm>
              <a:off x="7128596" y="3661687"/>
              <a:ext cx="538930"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Bus n</a:t>
              </a:r>
              <a:endParaRPr lang="en-US" sz="1200" dirty="0"/>
            </a:p>
          </p:txBody>
        </p:sp>
        <p:cxnSp>
          <p:nvCxnSpPr>
            <p:cNvPr id="1057" name="Straight Arrow Connector 1056">
              <a:extLst>
                <a:ext uri="{FF2B5EF4-FFF2-40B4-BE49-F238E27FC236}">
                  <a16:creationId xmlns:a16="http://schemas.microsoft.com/office/drawing/2014/main" id="{4BE08F1D-2896-49C7-8A4E-00E4A6B0D79F}"/>
                </a:ext>
              </a:extLst>
            </p:cNvPr>
            <p:cNvCxnSpPr>
              <a:cxnSpLocks/>
            </p:cNvCxnSpPr>
            <p:nvPr/>
          </p:nvCxnSpPr>
          <p:spPr bwMode="auto">
            <a:xfrm>
              <a:off x="7308534" y="4025741"/>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058" name="TextBox 1057">
                  <a:extLst>
                    <a:ext uri="{FF2B5EF4-FFF2-40B4-BE49-F238E27FC236}">
                      <a16:creationId xmlns:a16="http://schemas.microsoft.com/office/drawing/2014/main" id="{AA42810B-FDCF-4778-920A-2CC547C94FCD}"/>
                    </a:ext>
                  </a:extLst>
                </p:cNvPr>
                <p:cNvSpPr txBox="1"/>
                <p:nvPr/>
              </p:nvSpPr>
              <p:spPr>
                <a:xfrm>
                  <a:off x="7214078" y="4261643"/>
                  <a:ext cx="25686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58" name="TextBox 1057">
                  <a:extLst>
                    <a:ext uri="{FF2B5EF4-FFF2-40B4-BE49-F238E27FC236}">
                      <a16:creationId xmlns:a16="http://schemas.microsoft.com/office/drawing/2014/main" id="{AA42810B-FDCF-4778-920A-2CC547C94FCD}"/>
                    </a:ext>
                  </a:extLst>
                </p:cNvPr>
                <p:cNvSpPr txBox="1">
                  <a:spLocks noRot="1" noChangeAspect="1" noMove="1" noResize="1" noEditPoints="1" noAdjustHandles="1" noChangeArrowheads="1" noChangeShapeType="1" noTextEdit="1"/>
                </p:cNvSpPr>
                <p:nvPr/>
              </p:nvSpPr>
              <p:spPr>
                <a:xfrm>
                  <a:off x="7214078" y="4261643"/>
                  <a:ext cx="256865" cy="184666"/>
                </a:xfrm>
                <a:prstGeom prst="rect">
                  <a:avLst/>
                </a:prstGeom>
                <a:blipFill>
                  <a:blip r:embed="rId27"/>
                  <a:stretch>
                    <a:fillRect l="-14286" r="-476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9" name="TextBox 1058">
                  <a:extLst>
                    <a:ext uri="{FF2B5EF4-FFF2-40B4-BE49-F238E27FC236}">
                      <a16:creationId xmlns:a16="http://schemas.microsoft.com/office/drawing/2014/main" id="{6427A754-E13D-41AA-B639-79B1210E0802}"/>
                    </a:ext>
                  </a:extLst>
                </p:cNvPr>
                <p:cNvSpPr txBox="1"/>
                <p:nvPr/>
              </p:nvSpPr>
              <p:spPr>
                <a:xfrm>
                  <a:off x="7365686" y="3978275"/>
                  <a:ext cx="229807" cy="1954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1</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59" name="TextBox 1058">
                  <a:extLst>
                    <a:ext uri="{FF2B5EF4-FFF2-40B4-BE49-F238E27FC236}">
                      <a16:creationId xmlns:a16="http://schemas.microsoft.com/office/drawing/2014/main" id="{6427A754-E13D-41AA-B639-79B1210E0802}"/>
                    </a:ext>
                  </a:extLst>
                </p:cNvPr>
                <p:cNvSpPr txBox="1">
                  <a:spLocks noRot="1" noChangeAspect="1" noMove="1" noResize="1" noEditPoints="1" noAdjustHandles="1" noChangeArrowheads="1" noChangeShapeType="1" noTextEdit="1"/>
                </p:cNvSpPr>
                <p:nvPr/>
              </p:nvSpPr>
              <p:spPr>
                <a:xfrm>
                  <a:off x="7365686" y="3978275"/>
                  <a:ext cx="229807" cy="195438"/>
                </a:xfrm>
                <a:prstGeom prst="rect">
                  <a:avLst/>
                </a:prstGeom>
                <a:blipFill>
                  <a:blip r:embed="rId28"/>
                  <a:stretch>
                    <a:fillRect l="-15789" r="-2632" b="-15625"/>
                  </a:stretch>
                </a:blipFill>
              </p:spPr>
              <p:txBody>
                <a:bodyPr/>
                <a:lstStyle/>
                <a:p>
                  <a:r>
                    <a:rPr lang="en-US">
                      <a:noFill/>
                    </a:rPr>
                    <a:t> </a:t>
                  </a:r>
                </a:p>
              </p:txBody>
            </p:sp>
          </mc:Fallback>
        </mc:AlternateContent>
        <p:sp>
          <p:nvSpPr>
            <p:cNvPr id="1060" name="Oval 1059">
              <a:extLst>
                <a:ext uri="{FF2B5EF4-FFF2-40B4-BE49-F238E27FC236}">
                  <a16:creationId xmlns:a16="http://schemas.microsoft.com/office/drawing/2014/main" id="{8BEBD3E2-F284-4361-A476-EB35664773FE}"/>
                </a:ext>
              </a:extLst>
            </p:cNvPr>
            <p:cNvSpPr/>
            <p:nvPr/>
          </p:nvSpPr>
          <p:spPr bwMode="auto">
            <a:xfrm>
              <a:off x="7260669" y="4745672"/>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1061" name="Straight Arrow Connector 1060">
              <a:extLst>
                <a:ext uri="{FF2B5EF4-FFF2-40B4-BE49-F238E27FC236}">
                  <a16:creationId xmlns:a16="http://schemas.microsoft.com/office/drawing/2014/main" id="{FC7A9674-2BBA-4A5C-A313-855922C76BD0}"/>
                </a:ext>
              </a:extLst>
            </p:cNvPr>
            <p:cNvCxnSpPr>
              <a:cxnSpLocks/>
            </p:cNvCxnSpPr>
            <p:nvPr/>
          </p:nvCxnSpPr>
          <p:spPr bwMode="auto">
            <a:xfrm>
              <a:off x="7291865" y="4551997"/>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062" name="TextBox 1061">
                  <a:extLst>
                    <a:ext uri="{FF2B5EF4-FFF2-40B4-BE49-F238E27FC236}">
                      <a16:creationId xmlns:a16="http://schemas.microsoft.com/office/drawing/2014/main" id="{50D06101-E8A0-4D29-9959-C95B7771A255}"/>
                    </a:ext>
                  </a:extLst>
                </p:cNvPr>
                <p:cNvSpPr txBox="1"/>
                <p:nvPr/>
              </p:nvSpPr>
              <p:spPr>
                <a:xfrm>
                  <a:off x="7180739" y="4785518"/>
                  <a:ext cx="25686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62" name="TextBox 1061">
                  <a:extLst>
                    <a:ext uri="{FF2B5EF4-FFF2-40B4-BE49-F238E27FC236}">
                      <a16:creationId xmlns:a16="http://schemas.microsoft.com/office/drawing/2014/main" id="{50D06101-E8A0-4D29-9959-C95B7771A255}"/>
                    </a:ext>
                  </a:extLst>
                </p:cNvPr>
                <p:cNvSpPr txBox="1">
                  <a:spLocks noRot="1" noChangeAspect="1" noMove="1" noResize="1" noEditPoints="1" noAdjustHandles="1" noChangeArrowheads="1" noChangeShapeType="1" noTextEdit="1"/>
                </p:cNvSpPr>
                <p:nvPr/>
              </p:nvSpPr>
              <p:spPr>
                <a:xfrm>
                  <a:off x="7180739" y="4785518"/>
                  <a:ext cx="256865" cy="184666"/>
                </a:xfrm>
                <a:prstGeom prst="rect">
                  <a:avLst/>
                </a:prstGeom>
                <a:blipFill>
                  <a:blip r:embed="rId29"/>
                  <a:stretch>
                    <a:fillRect l="-14286" r="-476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3" name="TextBox 1062">
                  <a:extLst>
                    <a:ext uri="{FF2B5EF4-FFF2-40B4-BE49-F238E27FC236}">
                      <a16:creationId xmlns:a16="http://schemas.microsoft.com/office/drawing/2014/main" id="{1E821EF8-45C4-4CD4-9389-E325BEB9CA67}"/>
                    </a:ext>
                  </a:extLst>
                </p:cNvPr>
                <p:cNvSpPr txBox="1"/>
                <p:nvPr/>
              </p:nvSpPr>
              <p:spPr>
                <a:xfrm>
                  <a:off x="7349017" y="4504531"/>
                  <a:ext cx="229807" cy="1958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2</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63" name="TextBox 1062">
                  <a:extLst>
                    <a:ext uri="{FF2B5EF4-FFF2-40B4-BE49-F238E27FC236}">
                      <a16:creationId xmlns:a16="http://schemas.microsoft.com/office/drawing/2014/main" id="{1E821EF8-45C4-4CD4-9389-E325BEB9CA67}"/>
                    </a:ext>
                  </a:extLst>
                </p:cNvPr>
                <p:cNvSpPr txBox="1">
                  <a:spLocks noRot="1" noChangeAspect="1" noMove="1" noResize="1" noEditPoints="1" noAdjustHandles="1" noChangeArrowheads="1" noChangeShapeType="1" noTextEdit="1"/>
                </p:cNvSpPr>
                <p:nvPr/>
              </p:nvSpPr>
              <p:spPr>
                <a:xfrm>
                  <a:off x="7349017" y="4504531"/>
                  <a:ext cx="229807" cy="195823"/>
                </a:xfrm>
                <a:prstGeom prst="rect">
                  <a:avLst/>
                </a:prstGeom>
                <a:blipFill>
                  <a:blip r:embed="rId30"/>
                  <a:stretch>
                    <a:fillRect l="-15789" t="-6250" r="-2632" b="-15625"/>
                  </a:stretch>
                </a:blipFill>
              </p:spPr>
              <p:txBody>
                <a:bodyPr/>
                <a:lstStyle/>
                <a:p>
                  <a:r>
                    <a:rPr lang="en-US">
                      <a:noFill/>
                    </a:rPr>
                    <a:t> </a:t>
                  </a:r>
                </a:p>
              </p:txBody>
            </p:sp>
          </mc:Fallback>
        </mc:AlternateContent>
        <p:sp>
          <p:nvSpPr>
            <p:cNvPr id="1064" name="Oval 1063">
              <a:extLst>
                <a:ext uri="{FF2B5EF4-FFF2-40B4-BE49-F238E27FC236}">
                  <a16:creationId xmlns:a16="http://schemas.microsoft.com/office/drawing/2014/main" id="{C89912B0-2AC1-44C0-88D3-2E6F945CEF3C}"/>
                </a:ext>
              </a:extLst>
            </p:cNvPr>
            <p:cNvSpPr/>
            <p:nvPr/>
          </p:nvSpPr>
          <p:spPr bwMode="auto">
            <a:xfrm>
              <a:off x="7267813" y="5269547"/>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1065" name="Straight Arrow Connector 1064">
              <a:extLst>
                <a:ext uri="{FF2B5EF4-FFF2-40B4-BE49-F238E27FC236}">
                  <a16:creationId xmlns:a16="http://schemas.microsoft.com/office/drawing/2014/main" id="{15E603C5-BEA6-4189-B527-7376803FB350}"/>
                </a:ext>
              </a:extLst>
            </p:cNvPr>
            <p:cNvCxnSpPr>
              <a:cxnSpLocks/>
            </p:cNvCxnSpPr>
            <p:nvPr/>
          </p:nvCxnSpPr>
          <p:spPr bwMode="auto">
            <a:xfrm>
              <a:off x="7299009" y="5075872"/>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066" name="TextBox 1065">
                  <a:extLst>
                    <a:ext uri="{FF2B5EF4-FFF2-40B4-BE49-F238E27FC236}">
                      <a16:creationId xmlns:a16="http://schemas.microsoft.com/office/drawing/2014/main" id="{69DB5C99-08CB-4C5B-8E05-E3A5BFB33778}"/>
                    </a:ext>
                  </a:extLst>
                </p:cNvPr>
                <p:cNvSpPr txBox="1"/>
                <p:nvPr/>
              </p:nvSpPr>
              <p:spPr>
                <a:xfrm>
                  <a:off x="7192645" y="5316538"/>
                  <a:ext cx="25686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66" name="TextBox 1065">
                  <a:extLst>
                    <a:ext uri="{FF2B5EF4-FFF2-40B4-BE49-F238E27FC236}">
                      <a16:creationId xmlns:a16="http://schemas.microsoft.com/office/drawing/2014/main" id="{69DB5C99-08CB-4C5B-8E05-E3A5BFB33778}"/>
                    </a:ext>
                  </a:extLst>
                </p:cNvPr>
                <p:cNvSpPr txBox="1">
                  <a:spLocks noRot="1" noChangeAspect="1" noMove="1" noResize="1" noEditPoints="1" noAdjustHandles="1" noChangeArrowheads="1" noChangeShapeType="1" noTextEdit="1"/>
                </p:cNvSpPr>
                <p:nvPr/>
              </p:nvSpPr>
              <p:spPr>
                <a:xfrm>
                  <a:off x="7192645" y="5316538"/>
                  <a:ext cx="256865" cy="184666"/>
                </a:xfrm>
                <a:prstGeom prst="rect">
                  <a:avLst/>
                </a:prstGeom>
                <a:blipFill>
                  <a:blip r:embed="rId31"/>
                  <a:stretch>
                    <a:fillRect l="-13953" r="-2326"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7" name="TextBox 1066">
                  <a:extLst>
                    <a:ext uri="{FF2B5EF4-FFF2-40B4-BE49-F238E27FC236}">
                      <a16:creationId xmlns:a16="http://schemas.microsoft.com/office/drawing/2014/main" id="{DB598C8F-E186-496A-AD4D-79E739155CB6}"/>
                    </a:ext>
                  </a:extLst>
                </p:cNvPr>
                <p:cNvSpPr txBox="1"/>
                <p:nvPr/>
              </p:nvSpPr>
              <p:spPr>
                <a:xfrm>
                  <a:off x="7356161" y="5028406"/>
                  <a:ext cx="229807" cy="1958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3</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67" name="TextBox 1066">
                  <a:extLst>
                    <a:ext uri="{FF2B5EF4-FFF2-40B4-BE49-F238E27FC236}">
                      <a16:creationId xmlns:a16="http://schemas.microsoft.com/office/drawing/2014/main" id="{DB598C8F-E186-496A-AD4D-79E739155CB6}"/>
                    </a:ext>
                  </a:extLst>
                </p:cNvPr>
                <p:cNvSpPr txBox="1">
                  <a:spLocks noRot="1" noChangeAspect="1" noMove="1" noResize="1" noEditPoints="1" noAdjustHandles="1" noChangeArrowheads="1" noChangeShapeType="1" noTextEdit="1"/>
                </p:cNvSpPr>
                <p:nvPr/>
              </p:nvSpPr>
              <p:spPr>
                <a:xfrm>
                  <a:off x="7356161" y="5028406"/>
                  <a:ext cx="229807" cy="195823"/>
                </a:xfrm>
                <a:prstGeom prst="rect">
                  <a:avLst/>
                </a:prstGeom>
                <a:blipFill>
                  <a:blip r:embed="rId32"/>
                  <a:stretch>
                    <a:fillRect l="-15789" t="-6250" r="-2632" b="-15625"/>
                  </a:stretch>
                </a:blipFill>
              </p:spPr>
              <p:txBody>
                <a:bodyPr/>
                <a:lstStyle/>
                <a:p>
                  <a:r>
                    <a:rPr lang="en-US">
                      <a:noFill/>
                    </a:rPr>
                    <a:t> </a:t>
                  </a:r>
                </a:p>
              </p:txBody>
            </p:sp>
          </mc:Fallback>
        </mc:AlternateContent>
        <p:grpSp>
          <p:nvGrpSpPr>
            <p:cNvPr id="1068" name="Group 1067">
              <a:extLst>
                <a:ext uri="{FF2B5EF4-FFF2-40B4-BE49-F238E27FC236}">
                  <a16:creationId xmlns:a16="http://schemas.microsoft.com/office/drawing/2014/main" id="{91198FE8-EABF-4A00-8F22-75F717A4F6FA}"/>
                </a:ext>
              </a:extLst>
            </p:cNvPr>
            <p:cNvGrpSpPr/>
            <p:nvPr/>
          </p:nvGrpSpPr>
          <p:grpSpPr>
            <a:xfrm flipH="1">
              <a:off x="7316790" y="4199484"/>
              <a:ext cx="1646475" cy="1441537"/>
              <a:chOff x="696119" y="3940881"/>
              <a:chExt cx="1646475" cy="1441537"/>
            </a:xfrm>
          </p:grpSpPr>
          <p:grpSp>
            <p:nvGrpSpPr>
              <p:cNvPr id="1137" name="Group 1136">
                <a:extLst>
                  <a:ext uri="{FF2B5EF4-FFF2-40B4-BE49-F238E27FC236}">
                    <a16:creationId xmlns:a16="http://schemas.microsoft.com/office/drawing/2014/main" id="{755EBE27-D64B-4BC9-ABB8-66989E391D7C}"/>
                  </a:ext>
                </a:extLst>
              </p:cNvPr>
              <p:cNvGrpSpPr/>
              <p:nvPr/>
            </p:nvGrpSpPr>
            <p:grpSpPr>
              <a:xfrm>
                <a:off x="800894" y="4464759"/>
                <a:ext cx="1541700" cy="106532"/>
                <a:chOff x="800894" y="4490954"/>
                <a:chExt cx="1541700" cy="106532"/>
              </a:xfrm>
            </p:grpSpPr>
            <p:sp>
              <p:nvSpPr>
                <p:cNvPr id="1153" name="Rectangle 1152">
                  <a:extLst>
                    <a:ext uri="{FF2B5EF4-FFF2-40B4-BE49-F238E27FC236}">
                      <a16:creationId xmlns:a16="http://schemas.microsoft.com/office/drawing/2014/main" id="{4BF27D58-02FD-4B09-82BF-0AB2C9CD9F8B}"/>
                    </a:ext>
                  </a:extLst>
                </p:cNvPr>
                <p:cNvSpPr/>
                <p:nvPr/>
              </p:nvSpPr>
              <p:spPr bwMode="auto">
                <a:xfrm flipH="1">
                  <a:off x="1022350" y="449095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1154" name="Straight Connector 1153">
                  <a:extLst>
                    <a:ext uri="{FF2B5EF4-FFF2-40B4-BE49-F238E27FC236}">
                      <a16:creationId xmlns:a16="http://schemas.microsoft.com/office/drawing/2014/main" id="{B6E56EEC-8442-41A8-8646-F9888F87D3E5}"/>
                    </a:ext>
                  </a:extLst>
                </p:cNvPr>
                <p:cNvCxnSpPr>
                  <a:cxnSpLocks/>
                </p:cNvCxnSpPr>
                <p:nvPr/>
              </p:nvCxnSpPr>
              <p:spPr bwMode="auto">
                <a:xfrm flipH="1">
                  <a:off x="1299764" y="4544220"/>
                  <a:ext cx="104283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55" name="Straight Connector 1154">
                  <a:extLst>
                    <a:ext uri="{FF2B5EF4-FFF2-40B4-BE49-F238E27FC236}">
                      <a16:creationId xmlns:a16="http://schemas.microsoft.com/office/drawing/2014/main" id="{8F677014-B477-4ECC-A68D-4C562F36B11A}"/>
                    </a:ext>
                  </a:extLst>
                </p:cNvPr>
                <p:cNvCxnSpPr>
                  <a:cxnSpLocks/>
                </p:cNvCxnSpPr>
                <p:nvPr/>
              </p:nvCxnSpPr>
              <p:spPr bwMode="auto">
                <a:xfrm>
                  <a:off x="800894" y="45489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138" name="Group 1137">
                <a:extLst>
                  <a:ext uri="{FF2B5EF4-FFF2-40B4-BE49-F238E27FC236}">
                    <a16:creationId xmlns:a16="http://schemas.microsoft.com/office/drawing/2014/main" id="{46169BD9-AA16-4333-BE99-E3A39C4F7720}"/>
                  </a:ext>
                </a:extLst>
              </p:cNvPr>
              <p:cNvGrpSpPr/>
              <p:nvPr/>
            </p:nvGrpSpPr>
            <p:grpSpPr>
              <a:xfrm>
                <a:off x="798513" y="4988638"/>
                <a:ext cx="1526621" cy="106532"/>
                <a:chOff x="798513" y="4988638"/>
                <a:chExt cx="1526621" cy="106532"/>
              </a:xfrm>
            </p:grpSpPr>
            <p:sp>
              <p:nvSpPr>
                <p:cNvPr id="1150" name="Rectangle 1149">
                  <a:extLst>
                    <a:ext uri="{FF2B5EF4-FFF2-40B4-BE49-F238E27FC236}">
                      <a16:creationId xmlns:a16="http://schemas.microsoft.com/office/drawing/2014/main" id="{382A268E-398B-4CC3-9702-361F87D21423}"/>
                    </a:ext>
                  </a:extLst>
                </p:cNvPr>
                <p:cNvSpPr/>
                <p:nvPr/>
              </p:nvSpPr>
              <p:spPr bwMode="auto">
                <a:xfrm flipH="1">
                  <a:off x="1022350" y="4988638"/>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1151" name="Straight Connector 1150">
                  <a:extLst>
                    <a:ext uri="{FF2B5EF4-FFF2-40B4-BE49-F238E27FC236}">
                      <a16:creationId xmlns:a16="http://schemas.microsoft.com/office/drawing/2014/main" id="{0968C661-22F4-4055-A8F7-C18DDBD17802}"/>
                    </a:ext>
                  </a:extLst>
                </p:cNvPr>
                <p:cNvCxnSpPr>
                  <a:cxnSpLocks/>
                  <a:stCxn id="1150" idx="1"/>
                </p:cNvCxnSpPr>
                <p:nvPr/>
              </p:nvCxnSpPr>
              <p:spPr bwMode="auto">
                <a:xfrm>
                  <a:off x="1297558" y="5041904"/>
                  <a:ext cx="10275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52" name="Straight Connector 1151">
                  <a:extLst>
                    <a:ext uri="{FF2B5EF4-FFF2-40B4-BE49-F238E27FC236}">
                      <a16:creationId xmlns:a16="http://schemas.microsoft.com/office/drawing/2014/main" id="{DB6AAD73-B221-4B80-9AAF-3926534242CD}"/>
                    </a:ext>
                  </a:extLst>
                </p:cNvPr>
                <p:cNvCxnSpPr>
                  <a:cxnSpLocks/>
                </p:cNvCxnSpPr>
                <p:nvPr/>
              </p:nvCxnSpPr>
              <p:spPr bwMode="auto">
                <a:xfrm>
                  <a:off x="798513" y="5046666"/>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1139" name="Straight Connector 1138">
                <a:extLst>
                  <a:ext uri="{FF2B5EF4-FFF2-40B4-BE49-F238E27FC236}">
                    <a16:creationId xmlns:a16="http://schemas.microsoft.com/office/drawing/2014/main" id="{13817C61-F871-4770-931B-76A3EBB2CA4A}"/>
                  </a:ext>
                </a:extLst>
              </p:cNvPr>
              <p:cNvCxnSpPr>
                <a:cxnSpLocks/>
              </p:cNvCxnSpPr>
              <p:nvPr/>
            </p:nvCxnSpPr>
            <p:spPr bwMode="auto">
              <a:xfrm>
                <a:off x="803275" y="3990975"/>
                <a:ext cx="0" cy="133667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140" name="Group 1139">
                <a:extLst>
                  <a:ext uri="{FF2B5EF4-FFF2-40B4-BE49-F238E27FC236}">
                    <a16:creationId xmlns:a16="http://schemas.microsoft.com/office/drawing/2014/main" id="{9FFAE954-F4F5-4A19-B688-FACCD7E9B29D}"/>
                  </a:ext>
                </a:extLst>
              </p:cNvPr>
              <p:cNvGrpSpPr/>
              <p:nvPr/>
            </p:nvGrpSpPr>
            <p:grpSpPr>
              <a:xfrm flipH="1">
                <a:off x="696119" y="5330031"/>
                <a:ext cx="233363" cy="52387"/>
                <a:chOff x="1473994" y="2859882"/>
                <a:chExt cx="233363" cy="52387"/>
              </a:xfrm>
            </p:grpSpPr>
            <p:cxnSp>
              <p:nvCxnSpPr>
                <p:cNvPr id="1145" name="Straight Connector 1144">
                  <a:extLst>
                    <a:ext uri="{FF2B5EF4-FFF2-40B4-BE49-F238E27FC236}">
                      <a16:creationId xmlns:a16="http://schemas.microsoft.com/office/drawing/2014/main" id="{6F97881D-1BDE-48A8-AC43-C205B72F89B0}"/>
                    </a:ext>
                  </a:extLst>
                </p:cNvPr>
                <p:cNvCxnSpPr>
                  <a:cxnSpLocks/>
                </p:cNvCxnSpPr>
                <p:nvPr/>
              </p:nvCxnSpPr>
              <p:spPr bwMode="auto">
                <a:xfrm flipH="1">
                  <a:off x="1473994" y="28598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46" name="Straight Connector 1145">
                  <a:extLst>
                    <a:ext uri="{FF2B5EF4-FFF2-40B4-BE49-F238E27FC236}">
                      <a16:creationId xmlns:a16="http://schemas.microsoft.com/office/drawing/2014/main" id="{1D928BA7-410B-4A03-99DC-605808DDCB6C}"/>
                    </a:ext>
                  </a:extLst>
                </p:cNvPr>
                <p:cNvCxnSpPr>
                  <a:cxnSpLocks/>
                </p:cNvCxnSpPr>
                <p:nvPr/>
              </p:nvCxnSpPr>
              <p:spPr bwMode="auto">
                <a:xfrm>
                  <a:off x="1643063"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47" name="Straight Connector 1146">
                  <a:extLst>
                    <a:ext uri="{FF2B5EF4-FFF2-40B4-BE49-F238E27FC236}">
                      <a16:creationId xmlns:a16="http://schemas.microsoft.com/office/drawing/2014/main" id="{BF5E01AB-E065-44B3-96FC-444E0BA67269}"/>
                    </a:ext>
                  </a:extLst>
                </p:cNvPr>
                <p:cNvCxnSpPr>
                  <a:cxnSpLocks/>
                </p:cNvCxnSpPr>
                <p:nvPr/>
              </p:nvCxnSpPr>
              <p:spPr bwMode="auto">
                <a:xfrm>
                  <a:off x="1593057"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48" name="Straight Connector 1147">
                  <a:extLst>
                    <a:ext uri="{FF2B5EF4-FFF2-40B4-BE49-F238E27FC236}">
                      <a16:creationId xmlns:a16="http://schemas.microsoft.com/office/drawing/2014/main" id="{2FB68418-ED18-47E3-972B-8BD77EB1FEFA}"/>
                    </a:ext>
                  </a:extLst>
                </p:cNvPr>
                <p:cNvCxnSpPr>
                  <a:cxnSpLocks/>
                </p:cNvCxnSpPr>
                <p:nvPr/>
              </p:nvCxnSpPr>
              <p:spPr bwMode="auto">
                <a:xfrm>
                  <a:off x="1543051"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49" name="Straight Connector 1148">
                  <a:extLst>
                    <a:ext uri="{FF2B5EF4-FFF2-40B4-BE49-F238E27FC236}">
                      <a16:creationId xmlns:a16="http://schemas.microsoft.com/office/drawing/2014/main" id="{12D146F2-9C9B-4A3A-A4BF-EEB99328F154}"/>
                    </a:ext>
                  </a:extLst>
                </p:cNvPr>
                <p:cNvCxnSpPr>
                  <a:cxnSpLocks/>
                </p:cNvCxnSpPr>
                <p:nvPr/>
              </p:nvCxnSpPr>
              <p:spPr bwMode="auto">
                <a:xfrm>
                  <a:off x="1493045"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141" name="Group 1140">
                <a:extLst>
                  <a:ext uri="{FF2B5EF4-FFF2-40B4-BE49-F238E27FC236}">
                    <a16:creationId xmlns:a16="http://schemas.microsoft.com/office/drawing/2014/main" id="{AD16D8FB-526D-40BF-9766-84B778BE6350}"/>
                  </a:ext>
                </a:extLst>
              </p:cNvPr>
              <p:cNvGrpSpPr/>
              <p:nvPr/>
            </p:nvGrpSpPr>
            <p:grpSpPr>
              <a:xfrm>
                <a:off x="803027" y="3940881"/>
                <a:ext cx="1522107" cy="106532"/>
                <a:chOff x="803027" y="3940881"/>
                <a:chExt cx="1522107" cy="106532"/>
              </a:xfrm>
            </p:grpSpPr>
            <p:sp>
              <p:nvSpPr>
                <p:cNvPr id="1142" name="Rectangle 1141">
                  <a:extLst>
                    <a:ext uri="{FF2B5EF4-FFF2-40B4-BE49-F238E27FC236}">
                      <a16:creationId xmlns:a16="http://schemas.microsoft.com/office/drawing/2014/main" id="{016FBFA2-A6AF-4737-AF57-2662B0592BD9}"/>
                    </a:ext>
                  </a:extLst>
                </p:cNvPr>
                <p:cNvSpPr/>
                <p:nvPr/>
              </p:nvSpPr>
              <p:spPr bwMode="auto">
                <a:xfrm flipH="1">
                  <a:off x="1022350" y="3940881"/>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1143" name="Straight Connector 1142">
                  <a:extLst>
                    <a:ext uri="{FF2B5EF4-FFF2-40B4-BE49-F238E27FC236}">
                      <a16:creationId xmlns:a16="http://schemas.microsoft.com/office/drawing/2014/main" id="{383CFB23-63B9-4D7A-88C1-B43F865E5D44}"/>
                    </a:ext>
                  </a:extLst>
                </p:cNvPr>
                <p:cNvCxnSpPr>
                  <a:cxnSpLocks/>
                  <a:stCxn id="1142" idx="1"/>
                </p:cNvCxnSpPr>
                <p:nvPr/>
              </p:nvCxnSpPr>
              <p:spPr bwMode="auto">
                <a:xfrm>
                  <a:off x="1297558" y="3994147"/>
                  <a:ext cx="10275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44" name="Straight Connector 1143">
                  <a:extLst>
                    <a:ext uri="{FF2B5EF4-FFF2-40B4-BE49-F238E27FC236}">
                      <a16:creationId xmlns:a16="http://schemas.microsoft.com/office/drawing/2014/main" id="{C9EC6EF6-8FE3-4152-8635-4405CD4FC1F5}"/>
                    </a:ext>
                  </a:extLst>
                </p:cNvPr>
                <p:cNvCxnSpPr>
                  <a:cxnSpLocks/>
                  <a:endCxn id="1142" idx="3"/>
                </p:cNvCxnSpPr>
                <p:nvPr/>
              </p:nvCxnSpPr>
              <p:spPr bwMode="auto">
                <a:xfrm>
                  <a:off x="803027" y="3994147"/>
                  <a:ext cx="21932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mc:AlternateContent xmlns:mc="http://schemas.openxmlformats.org/markup-compatibility/2006" xmlns:a14="http://schemas.microsoft.com/office/drawing/2010/main">
          <mc:Choice Requires="a14">
            <p:sp>
              <p:nvSpPr>
                <p:cNvPr id="1069" name="TextBox 1068">
                  <a:extLst>
                    <a:ext uri="{FF2B5EF4-FFF2-40B4-BE49-F238E27FC236}">
                      <a16:creationId xmlns:a16="http://schemas.microsoft.com/office/drawing/2014/main" id="{B3403160-5386-4A70-A9D0-E4BE0C42815D}"/>
                    </a:ext>
                  </a:extLst>
                </p:cNvPr>
                <p:cNvSpPr txBox="1"/>
                <p:nvPr/>
              </p:nvSpPr>
              <p:spPr>
                <a:xfrm>
                  <a:off x="8362639" y="3980654"/>
                  <a:ext cx="2510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69" name="TextBox 1068">
                  <a:extLst>
                    <a:ext uri="{FF2B5EF4-FFF2-40B4-BE49-F238E27FC236}">
                      <a16:creationId xmlns:a16="http://schemas.microsoft.com/office/drawing/2014/main" id="{B3403160-5386-4A70-A9D0-E4BE0C42815D}"/>
                    </a:ext>
                  </a:extLst>
                </p:cNvPr>
                <p:cNvSpPr txBox="1">
                  <a:spLocks noRot="1" noChangeAspect="1" noMove="1" noResize="1" noEditPoints="1" noAdjustHandles="1" noChangeArrowheads="1" noChangeShapeType="1" noTextEdit="1"/>
                </p:cNvSpPr>
                <p:nvPr/>
              </p:nvSpPr>
              <p:spPr>
                <a:xfrm>
                  <a:off x="8362639" y="3980654"/>
                  <a:ext cx="251094" cy="184666"/>
                </a:xfrm>
                <a:prstGeom prst="rect">
                  <a:avLst/>
                </a:prstGeom>
                <a:blipFill>
                  <a:blip r:embed="rId33"/>
                  <a:stretch>
                    <a:fillRect l="-7143"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0" name="TextBox 1069">
                  <a:extLst>
                    <a:ext uri="{FF2B5EF4-FFF2-40B4-BE49-F238E27FC236}">
                      <a16:creationId xmlns:a16="http://schemas.microsoft.com/office/drawing/2014/main" id="{5D88E6D6-C862-46AB-852F-D1A9581A6E14}"/>
                    </a:ext>
                  </a:extLst>
                </p:cNvPr>
                <p:cNvSpPr txBox="1"/>
                <p:nvPr/>
              </p:nvSpPr>
              <p:spPr>
                <a:xfrm>
                  <a:off x="8329300" y="4504529"/>
                  <a:ext cx="2510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70" name="TextBox 1069">
                  <a:extLst>
                    <a:ext uri="{FF2B5EF4-FFF2-40B4-BE49-F238E27FC236}">
                      <a16:creationId xmlns:a16="http://schemas.microsoft.com/office/drawing/2014/main" id="{5D88E6D6-C862-46AB-852F-D1A9581A6E14}"/>
                    </a:ext>
                  </a:extLst>
                </p:cNvPr>
                <p:cNvSpPr txBox="1">
                  <a:spLocks noRot="1" noChangeAspect="1" noMove="1" noResize="1" noEditPoints="1" noAdjustHandles="1" noChangeArrowheads="1" noChangeShapeType="1" noTextEdit="1"/>
                </p:cNvSpPr>
                <p:nvPr/>
              </p:nvSpPr>
              <p:spPr>
                <a:xfrm>
                  <a:off x="8329300" y="4504529"/>
                  <a:ext cx="251094" cy="184666"/>
                </a:xfrm>
                <a:prstGeom prst="rect">
                  <a:avLst/>
                </a:prstGeom>
                <a:blipFill>
                  <a:blip r:embed="rId34"/>
                  <a:stretch>
                    <a:fillRect l="-9756" r="-2439"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1" name="TextBox 1070">
                  <a:extLst>
                    <a:ext uri="{FF2B5EF4-FFF2-40B4-BE49-F238E27FC236}">
                      <a16:creationId xmlns:a16="http://schemas.microsoft.com/office/drawing/2014/main" id="{227B6C4C-DF57-467F-A7E6-DE0F6DF69881}"/>
                    </a:ext>
                  </a:extLst>
                </p:cNvPr>
                <p:cNvSpPr txBox="1"/>
                <p:nvPr/>
              </p:nvSpPr>
              <p:spPr>
                <a:xfrm>
                  <a:off x="8341206" y="5035549"/>
                  <a:ext cx="2510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71" name="TextBox 1070">
                  <a:extLst>
                    <a:ext uri="{FF2B5EF4-FFF2-40B4-BE49-F238E27FC236}">
                      <a16:creationId xmlns:a16="http://schemas.microsoft.com/office/drawing/2014/main" id="{227B6C4C-DF57-467F-A7E6-DE0F6DF69881}"/>
                    </a:ext>
                  </a:extLst>
                </p:cNvPr>
                <p:cNvSpPr txBox="1">
                  <a:spLocks noRot="1" noChangeAspect="1" noMove="1" noResize="1" noEditPoints="1" noAdjustHandles="1" noChangeArrowheads="1" noChangeShapeType="1" noTextEdit="1"/>
                </p:cNvSpPr>
                <p:nvPr/>
              </p:nvSpPr>
              <p:spPr>
                <a:xfrm>
                  <a:off x="8341206" y="5035549"/>
                  <a:ext cx="251094" cy="184666"/>
                </a:xfrm>
                <a:prstGeom prst="rect">
                  <a:avLst/>
                </a:prstGeom>
                <a:blipFill>
                  <a:blip r:embed="rId35"/>
                  <a:stretch>
                    <a:fillRect l="-9756" r="-2439" b="-13333"/>
                  </a:stretch>
                </a:blipFill>
              </p:spPr>
              <p:txBody>
                <a:bodyPr/>
                <a:lstStyle/>
                <a:p>
                  <a:r>
                    <a:rPr lang="en-US">
                      <a:noFill/>
                    </a:rPr>
                    <a:t> </a:t>
                  </a:r>
                </a:p>
              </p:txBody>
            </p:sp>
          </mc:Fallback>
        </mc:AlternateContent>
        <p:sp>
          <p:nvSpPr>
            <p:cNvPr id="1072" name="Rectangle 1071">
              <a:extLst>
                <a:ext uri="{FF2B5EF4-FFF2-40B4-BE49-F238E27FC236}">
                  <a16:creationId xmlns:a16="http://schemas.microsoft.com/office/drawing/2014/main" id="{35E1B6E2-78B5-4032-AB99-3B0CF4F1BD37}"/>
                </a:ext>
              </a:extLst>
            </p:cNvPr>
            <p:cNvSpPr/>
            <p:nvPr/>
          </p:nvSpPr>
          <p:spPr>
            <a:xfrm>
              <a:off x="5804786" y="3657719"/>
              <a:ext cx="583814"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Line 2</a:t>
              </a:r>
              <a:endParaRPr lang="en-US" sz="1200" dirty="0"/>
            </a:p>
          </p:txBody>
        </p:sp>
        <p:sp>
          <p:nvSpPr>
            <p:cNvPr id="1073" name="Rectangle 1072">
              <a:extLst>
                <a:ext uri="{FF2B5EF4-FFF2-40B4-BE49-F238E27FC236}">
                  <a16:creationId xmlns:a16="http://schemas.microsoft.com/office/drawing/2014/main" id="{5667449F-962C-4851-845D-F7CF4AB202A0}"/>
                </a:ext>
              </a:extLst>
            </p:cNvPr>
            <p:cNvSpPr/>
            <p:nvPr/>
          </p:nvSpPr>
          <p:spPr>
            <a:xfrm>
              <a:off x="7984849" y="3721220"/>
              <a:ext cx="1140056"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Load (const. Z)</a:t>
              </a:r>
              <a:endParaRPr lang="en-US" sz="1200" dirty="0"/>
            </a:p>
          </p:txBody>
        </p:sp>
        <mc:AlternateContent xmlns:mc="http://schemas.openxmlformats.org/markup-compatibility/2006" xmlns:a14="http://schemas.microsoft.com/office/drawing/2010/main">
          <mc:Choice Requires="a14">
            <p:sp>
              <p:nvSpPr>
                <p:cNvPr id="1074" name="TextBox 1073">
                  <a:extLst>
                    <a:ext uri="{FF2B5EF4-FFF2-40B4-BE49-F238E27FC236}">
                      <a16:creationId xmlns:a16="http://schemas.microsoft.com/office/drawing/2014/main" id="{F018F1CE-5E40-46CD-B6C2-3CB2CE19B565}"/>
                    </a:ext>
                  </a:extLst>
                </p:cNvPr>
                <p:cNvSpPr txBox="1"/>
                <p:nvPr/>
              </p:nvSpPr>
              <p:spPr>
                <a:xfrm>
                  <a:off x="1135849" y="5491956"/>
                  <a:ext cx="21005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rPr>
                            </m:ctrlPr>
                          </m:sSubPr>
                          <m:e>
                            <m:r>
                              <a:rPr lang="en-US" sz="1200" b="1" i="1" smtClean="0">
                                <a:solidFill>
                                  <a:srgbClr val="FF0000"/>
                                </a:solidFill>
                                <a:latin typeface="Cambria Math" panose="02040503050406030204" pitchFamily="18" charset="0"/>
                              </a:rPr>
                              <m:t>𝒁</m:t>
                            </m:r>
                          </m:e>
                          <m:sub>
                            <m:r>
                              <a:rPr lang="en-US" sz="1200" b="0" i="1" smtClean="0">
                                <a:solidFill>
                                  <a:srgbClr val="FF0000"/>
                                </a:solidFill>
                                <a:latin typeface="Cambria Math" panose="02040503050406030204" pitchFamily="18" charset="0"/>
                              </a:rPr>
                              <m:t>𝑘</m:t>
                            </m:r>
                          </m:sub>
                        </m:sSub>
                      </m:oMath>
                    </m:oMathPara>
                  </a14:m>
                  <a:endParaRPr lang="en-US" sz="1600" dirty="0">
                    <a:solidFill>
                      <a:srgbClr val="FF0000"/>
                    </a:solidFill>
                  </a:endParaRPr>
                </a:p>
              </p:txBody>
            </p:sp>
          </mc:Choice>
          <mc:Fallback xmlns="">
            <p:sp>
              <p:nvSpPr>
                <p:cNvPr id="1074" name="TextBox 1073">
                  <a:extLst>
                    <a:ext uri="{FF2B5EF4-FFF2-40B4-BE49-F238E27FC236}">
                      <a16:creationId xmlns:a16="http://schemas.microsoft.com/office/drawing/2014/main" id="{F018F1CE-5E40-46CD-B6C2-3CB2CE19B565}"/>
                    </a:ext>
                  </a:extLst>
                </p:cNvPr>
                <p:cNvSpPr txBox="1">
                  <a:spLocks noRot="1" noChangeAspect="1" noMove="1" noResize="1" noEditPoints="1" noAdjustHandles="1" noChangeArrowheads="1" noChangeShapeType="1" noTextEdit="1"/>
                </p:cNvSpPr>
                <p:nvPr/>
              </p:nvSpPr>
              <p:spPr>
                <a:xfrm>
                  <a:off x="1135849" y="5491956"/>
                  <a:ext cx="210058" cy="184666"/>
                </a:xfrm>
                <a:prstGeom prst="rect">
                  <a:avLst/>
                </a:prstGeom>
                <a:blipFill>
                  <a:blip r:embed="rId36"/>
                  <a:stretch>
                    <a:fillRect l="-17647" r="-588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5" name="TextBox 1074">
                  <a:extLst>
                    <a:ext uri="{FF2B5EF4-FFF2-40B4-BE49-F238E27FC236}">
                      <a16:creationId xmlns:a16="http://schemas.microsoft.com/office/drawing/2014/main" id="{4D94D57B-3C51-499B-85DB-435EE5BEEF17}"/>
                    </a:ext>
                  </a:extLst>
                </p:cNvPr>
                <p:cNvSpPr txBox="1"/>
                <p:nvPr/>
              </p:nvSpPr>
              <p:spPr>
                <a:xfrm>
                  <a:off x="3157058" y="5505926"/>
                  <a:ext cx="314509"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rPr>
                            </m:ctrlPr>
                          </m:sSubPr>
                          <m:e>
                            <m:r>
                              <a:rPr lang="en-US" sz="1200" b="1" i="1" smtClean="0">
                                <a:solidFill>
                                  <a:srgbClr val="FF0000"/>
                                </a:solidFill>
                                <a:latin typeface="Cambria Math" panose="02040503050406030204" pitchFamily="18" charset="0"/>
                              </a:rPr>
                              <m:t>𝒁</m:t>
                            </m:r>
                          </m:e>
                          <m:sub>
                            <m:r>
                              <a:rPr lang="en-US" sz="1200" b="0" i="1" smtClean="0">
                                <a:solidFill>
                                  <a:srgbClr val="FF0000"/>
                                </a:solidFill>
                                <a:latin typeface="Cambria Math" panose="02040503050406030204" pitchFamily="18" charset="0"/>
                              </a:rPr>
                              <m:t>𝑘𝑚</m:t>
                            </m:r>
                          </m:sub>
                        </m:sSub>
                      </m:oMath>
                    </m:oMathPara>
                  </a14:m>
                  <a:endParaRPr lang="en-US" sz="1600" dirty="0">
                    <a:solidFill>
                      <a:srgbClr val="FF0000"/>
                    </a:solidFill>
                  </a:endParaRPr>
                </a:p>
              </p:txBody>
            </p:sp>
          </mc:Choice>
          <mc:Fallback xmlns="">
            <p:sp>
              <p:nvSpPr>
                <p:cNvPr id="1075" name="TextBox 1074">
                  <a:extLst>
                    <a:ext uri="{FF2B5EF4-FFF2-40B4-BE49-F238E27FC236}">
                      <a16:creationId xmlns:a16="http://schemas.microsoft.com/office/drawing/2014/main" id="{4D94D57B-3C51-499B-85DB-435EE5BEEF17}"/>
                    </a:ext>
                  </a:extLst>
                </p:cNvPr>
                <p:cNvSpPr txBox="1">
                  <a:spLocks noRot="1" noChangeAspect="1" noMove="1" noResize="1" noEditPoints="1" noAdjustHandles="1" noChangeArrowheads="1" noChangeShapeType="1" noTextEdit="1"/>
                </p:cNvSpPr>
                <p:nvPr/>
              </p:nvSpPr>
              <p:spPr>
                <a:xfrm>
                  <a:off x="3157058" y="5505926"/>
                  <a:ext cx="314509" cy="184666"/>
                </a:xfrm>
                <a:prstGeom prst="rect">
                  <a:avLst/>
                </a:prstGeom>
                <a:blipFill>
                  <a:blip r:embed="rId37"/>
                  <a:stretch>
                    <a:fillRect l="-11538" r="-3846"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6" name="TextBox 1075">
                  <a:extLst>
                    <a:ext uri="{FF2B5EF4-FFF2-40B4-BE49-F238E27FC236}">
                      <a16:creationId xmlns:a16="http://schemas.microsoft.com/office/drawing/2014/main" id="{A7447AE0-61D9-4FCD-B504-1ED65E261DC3}"/>
                    </a:ext>
                  </a:extLst>
                </p:cNvPr>
                <p:cNvSpPr txBox="1"/>
                <p:nvPr/>
              </p:nvSpPr>
              <p:spPr>
                <a:xfrm>
                  <a:off x="5702777" y="5508783"/>
                  <a:ext cx="32092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rPr>
                            </m:ctrlPr>
                          </m:sSubPr>
                          <m:e>
                            <m:r>
                              <a:rPr lang="en-US" sz="1200" b="1" i="1" smtClean="0">
                                <a:solidFill>
                                  <a:srgbClr val="FF0000"/>
                                </a:solidFill>
                                <a:latin typeface="Cambria Math" panose="02040503050406030204" pitchFamily="18" charset="0"/>
                              </a:rPr>
                              <m:t>𝒁</m:t>
                            </m:r>
                          </m:e>
                          <m:sub>
                            <m:r>
                              <a:rPr lang="en-US" sz="1200" b="0" i="1" smtClean="0">
                                <a:solidFill>
                                  <a:srgbClr val="FF0000"/>
                                </a:solidFill>
                                <a:latin typeface="Cambria Math" panose="02040503050406030204" pitchFamily="18" charset="0"/>
                              </a:rPr>
                              <m:t>𝑚𝑛</m:t>
                            </m:r>
                          </m:sub>
                        </m:sSub>
                      </m:oMath>
                    </m:oMathPara>
                  </a14:m>
                  <a:endParaRPr lang="en-US" sz="1600" dirty="0">
                    <a:solidFill>
                      <a:srgbClr val="FF0000"/>
                    </a:solidFill>
                  </a:endParaRPr>
                </a:p>
              </p:txBody>
            </p:sp>
          </mc:Choice>
          <mc:Fallback xmlns="">
            <p:sp>
              <p:nvSpPr>
                <p:cNvPr id="1076" name="TextBox 1075">
                  <a:extLst>
                    <a:ext uri="{FF2B5EF4-FFF2-40B4-BE49-F238E27FC236}">
                      <a16:creationId xmlns:a16="http://schemas.microsoft.com/office/drawing/2014/main" id="{A7447AE0-61D9-4FCD-B504-1ED65E261DC3}"/>
                    </a:ext>
                  </a:extLst>
                </p:cNvPr>
                <p:cNvSpPr txBox="1">
                  <a:spLocks noRot="1" noChangeAspect="1" noMove="1" noResize="1" noEditPoints="1" noAdjustHandles="1" noChangeArrowheads="1" noChangeShapeType="1" noTextEdit="1"/>
                </p:cNvSpPr>
                <p:nvPr/>
              </p:nvSpPr>
              <p:spPr>
                <a:xfrm>
                  <a:off x="5702777" y="5508783"/>
                  <a:ext cx="320922" cy="184666"/>
                </a:xfrm>
                <a:prstGeom prst="rect">
                  <a:avLst/>
                </a:prstGeom>
                <a:blipFill>
                  <a:blip r:embed="rId38"/>
                  <a:stretch>
                    <a:fillRect l="-11321"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7" name="TextBox 1076">
                  <a:extLst>
                    <a:ext uri="{FF2B5EF4-FFF2-40B4-BE49-F238E27FC236}">
                      <a16:creationId xmlns:a16="http://schemas.microsoft.com/office/drawing/2014/main" id="{8AEA5849-66BD-4889-8609-29105937A4AA}"/>
                    </a:ext>
                  </a:extLst>
                </p:cNvPr>
                <p:cNvSpPr txBox="1"/>
                <p:nvPr/>
              </p:nvSpPr>
              <p:spPr>
                <a:xfrm>
                  <a:off x="8424863" y="5470206"/>
                  <a:ext cx="21512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rPr>
                            </m:ctrlPr>
                          </m:sSubPr>
                          <m:e>
                            <m:r>
                              <a:rPr lang="en-US" sz="1200" b="1" i="1" smtClean="0">
                                <a:solidFill>
                                  <a:srgbClr val="FF0000"/>
                                </a:solidFill>
                                <a:latin typeface="Cambria Math" panose="02040503050406030204" pitchFamily="18" charset="0"/>
                              </a:rPr>
                              <m:t>𝒁</m:t>
                            </m:r>
                          </m:e>
                          <m:sub>
                            <m:r>
                              <a:rPr lang="en-US" sz="1200" b="0" i="1" smtClean="0">
                                <a:solidFill>
                                  <a:srgbClr val="FF0000"/>
                                </a:solidFill>
                                <a:latin typeface="Cambria Math" panose="02040503050406030204" pitchFamily="18" charset="0"/>
                              </a:rPr>
                              <m:t>𝑛</m:t>
                            </m:r>
                          </m:sub>
                        </m:sSub>
                      </m:oMath>
                    </m:oMathPara>
                  </a14:m>
                  <a:endParaRPr lang="en-US" sz="1200" dirty="0">
                    <a:solidFill>
                      <a:srgbClr val="FF0000"/>
                    </a:solidFill>
                  </a:endParaRPr>
                </a:p>
              </p:txBody>
            </p:sp>
          </mc:Choice>
          <mc:Fallback xmlns="">
            <p:sp>
              <p:nvSpPr>
                <p:cNvPr id="1077" name="TextBox 1076">
                  <a:extLst>
                    <a:ext uri="{FF2B5EF4-FFF2-40B4-BE49-F238E27FC236}">
                      <a16:creationId xmlns:a16="http://schemas.microsoft.com/office/drawing/2014/main" id="{8AEA5849-66BD-4889-8609-29105937A4AA}"/>
                    </a:ext>
                  </a:extLst>
                </p:cNvPr>
                <p:cNvSpPr txBox="1">
                  <a:spLocks noRot="1" noChangeAspect="1" noMove="1" noResize="1" noEditPoints="1" noAdjustHandles="1" noChangeArrowheads="1" noChangeShapeType="1" noTextEdit="1"/>
                </p:cNvSpPr>
                <p:nvPr/>
              </p:nvSpPr>
              <p:spPr>
                <a:xfrm>
                  <a:off x="8424863" y="5470206"/>
                  <a:ext cx="215122" cy="184666"/>
                </a:xfrm>
                <a:prstGeom prst="rect">
                  <a:avLst/>
                </a:prstGeom>
                <a:blipFill>
                  <a:blip r:embed="rId39"/>
                  <a:stretch>
                    <a:fillRect l="-17143" r="-2857"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8" name="TextBox 1077">
                  <a:extLst>
                    <a:ext uri="{FF2B5EF4-FFF2-40B4-BE49-F238E27FC236}">
                      <a16:creationId xmlns:a16="http://schemas.microsoft.com/office/drawing/2014/main" id="{7387FFB3-15DD-4E33-A006-6F9E1A4659C7}"/>
                    </a:ext>
                  </a:extLst>
                </p:cNvPr>
                <p:cNvSpPr txBox="1"/>
                <p:nvPr/>
              </p:nvSpPr>
              <p:spPr>
                <a:xfrm>
                  <a:off x="2110264" y="4514057"/>
                  <a:ext cx="223394" cy="1996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2</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78" name="TextBox 1077">
                  <a:extLst>
                    <a:ext uri="{FF2B5EF4-FFF2-40B4-BE49-F238E27FC236}">
                      <a16:creationId xmlns:a16="http://schemas.microsoft.com/office/drawing/2014/main" id="{7387FFB3-15DD-4E33-A006-6F9E1A4659C7}"/>
                    </a:ext>
                  </a:extLst>
                </p:cNvPr>
                <p:cNvSpPr txBox="1">
                  <a:spLocks noRot="1" noChangeAspect="1" noMove="1" noResize="1" noEditPoints="1" noAdjustHandles="1" noChangeArrowheads="1" noChangeShapeType="1" noTextEdit="1"/>
                </p:cNvSpPr>
                <p:nvPr/>
              </p:nvSpPr>
              <p:spPr>
                <a:xfrm>
                  <a:off x="2110264" y="4514057"/>
                  <a:ext cx="223394" cy="199606"/>
                </a:xfrm>
                <a:prstGeom prst="rect">
                  <a:avLst/>
                </a:prstGeom>
                <a:blipFill>
                  <a:blip r:embed="rId40"/>
                  <a:stretch>
                    <a:fillRect l="-16667" t="-3030" r="-5556"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9" name="TextBox 1078">
                  <a:extLst>
                    <a:ext uri="{FF2B5EF4-FFF2-40B4-BE49-F238E27FC236}">
                      <a16:creationId xmlns:a16="http://schemas.microsoft.com/office/drawing/2014/main" id="{EDC2A87B-BF3F-44C5-B409-9AF952D6185F}"/>
                    </a:ext>
                  </a:extLst>
                </p:cNvPr>
                <p:cNvSpPr txBox="1"/>
                <p:nvPr/>
              </p:nvSpPr>
              <p:spPr>
                <a:xfrm>
                  <a:off x="2113439" y="5050632"/>
                  <a:ext cx="223394" cy="1996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3</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79" name="TextBox 1078">
                  <a:extLst>
                    <a:ext uri="{FF2B5EF4-FFF2-40B4-BE49-F238E27FC236}">
                      <a16:creationId xmlns:a16="http://schemas.microsoft.com/office/drawing/2014/main" id="{EDC2A87B-BF3F-44C5-B409-9AF952D6185F}"/>
                    </a:ext>
                  </a:extLst>
                </p:cNvPr>
                <p:cNvSpPr txBox="1">
                  <a:spLocks noRot="1" noChangeAspect="1" noMove="1" noResize="1" noEditPoints="1" noAdjustHandles="1" noChangeArrowheads="1" noChangeShapeType="1" noTextEdit="1"/>
                </p:cNvSpPr>
                <p:nvPr/>
              </p:nvSpPr>
              <p:spPr>
                <a:xfrm>
                  <a:off x="2113439" y="5050632"/>
                  <a:ext cx="223394" cy="199606"/>
                </a:xfrm>
                <a:prstGeom prst="rect">
                  <a:avLst/>
                </a:prstGeom>
                <a:blipFill>
                  <a:blip r:embed="rId41"/>
                  <a:stretch>
                    <a:fillRect l="-16216" t="-3030" r="-5405"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0" name="TextBox 1079">
                  <a:extLst>
                    <a:ext uri="{FF2B5EF4-FFF2-40B4-BE49-F238E27FC236}">
                      <a16:creationId xmlns:a16="http://schemas.microsoft.com/office/drawing/2014/main" id="{5FBB1DBA-78A5-4EC2-978B-28EBFA678802}"/>
                    </a:ext>
                  </a:extLst>
                </p:cNvPr>
                <p:cNvSpPr txBox="1"/>
                <p:nvPr/>
              </p:nvSpPr>
              <p:spPr>
                <a:xfrm>
                  <a:off x="4634389" y="4504532"/>
                  <a:ext cx="261867" cy="1958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2</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80" name="TextBox 1079">
                  <a:extLst>
                    <a:ext uri="{FF2B5EF4-FFF2-40B4-BE49-F238E27FC236}">
                      <a16:creationId xmlns:a16="http://schemas.microsoft.com/office/drawing/2014/main" id="{5FBB1DBA-78A5-4EC2-978B-28EBFA678802}"/>
                    </a:ext>
                  </a:extLst>
                </p:cNvPr>
                <p:cNvSpPr txBox="1">
                  <a:spLocks noRot="1" noChangeAspect="1" noMove="1" noResize="1" noEditPoints="1" noAdjustHandles="1" noChangeArrowheads="1" noChangeShapeType="1" noTextEdit="1"/>
                </p:cNvSpPr>
                <p:nvPr/>
              </p:nvSpPr>
              <p:spPr>
                <a:xfrm>
                  <a:off x="4634389" y="4504532"/>
                  <a:ext cx="261867" cy="195823"/>
                </a:xfrm>
                <a:prstGeom prst="rect">
                  <a:avLst/>
                </a:prstGeom>
                <a:blipFill>
                  <a:blip r:embed="rId42"/>
                  <a:stretch>
                    <a:fillRect l="-13953" t="-6250" r="-2326" b="-15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1" name="TextBox 1080">
                  <a:extLst>
                    <a:ext uri="{FF2B5EF4-FFF2-40B4-BE49-F238E27FC236}">
                      <a16:creationId xmlns:a16="http://schemas.microsoft.com/office/drawing/2014/main" id="{77370BCB-1515-4957-BC96-5AC88C2B5169}"/>
                    </a:ext>
                  </a:extLst>
                </p:cNvPr>
                <p:cNvSpPr txBox="1"/>
                <p:nvPr/>
              </p:nvSpPr>
              <p:spPr>
                <a:xfrm>
                  <a:off x="4637564" y="5041107"/>
                  <a:ext cx="261867" cy="1958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3</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81" name="TextBox 1080">
                  <a:extLst>
                    <a:ext uri="{FF2B5EF4-FFF2-40B4-BE49-F238E27FC236}">
                      <a16:creationId xmlns:a16="http://schemas.microsoft.com/office/drawing/2014/main" id="{77370BCB-1515-4957-BC96-5AC88C2B5169}"/>
                    </a:ext>
                  </a:extLst>
                </p:cNvPr>
                <p:cNvSpPr txBox="1">
                  <a:spLocks noRot="1" noChangeAspect="1" noMove="1" noResize="1" noEditPoints="1" noAdjustHandles="1" noChangeArrowheads="1" noChangeShapeType="1" noTextEdit="1"/>
                </p:cNvSpPr>
                <p:nvPr/>
              </p:nvSpPr>
              <p:spPr>
                <a:xfrm>
                  <a:off x="4637564" y="5041107"/>
                  <a:ext cx="261867" cy="195823"/>
                </a:xfrm>
                <a:prstGeom prst="rect">
                  <a:avLst/>
                </a:prstGeom>
                <a:blipFill>
                  <a:blip r:embed="rId43"/>
                  <a:stretch>
                    <a:fillRect l="-13953" t="-6250" r="-2326" b="-15625"/>
                  </a:stretch>
                </a:blipFill>
              </p:spPr>
              <p:txBody>
                <a:bodyPr/>
                <a:lstStyle/>
                <a:p>
                  <a:r>
                    <a:rPr lang="en-US">
                      <a:noFill/>
                    </a:rPr>
                    <a:t> </a:t>
                  </a:r>
                </a:p>
              </p:txBody>
            </p:sp>
          </mc:Fallback>
        </mc:AlternateContent>
        <p:cxnSp>
          <p:nvCxnSpPr>
            <p:cNvPr id="1082" name="Straight Arrow Connector 1081">
              <a:extLst>
                <a:ext uri="{FF2B5EF4-FFF2-40B4-BE49-F238E27FC236}">
                  <a16:creationId xmlns:a16="http://schemas.microsoft.com/office/drawing/2014/main" id="{2D7C9F4D-335C-45BC-8910-480CF05AE324}"/>
                </a:ext>
              </a:extLst>
            </p:cNvPr>
            <p:cNvCxnSpPr>
              <a:cxnSpLocks/>
            </p:cNvCxnSpPr>
            <p:nvPr/>
          </p:nvCxnSpPr>
          <p:spPr bwMode="auto">
            <a:xfrm rot="5400000">
              <a:off x="1840387" y="40916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83" name="Straight Arrow Connector 1082">
              <a:extLst>
                <a:ext uri="{FF2B5EF4-FFF2-40B4-BE49-F238E27FC236}">
                  <a16:creationId xmlns:a16="http://schemas.microsoft.com/office/drawing/2014/main" id="{391816A0-800B-453A-B999-8F9EA1C591E7}"/>
                </a:ext>
              </a:extLst>
            </p:cNvPr>
            <p:cNvCxnSpPr>
              <a:cxnSpLocks/>
            </p:cNvCxnSpPr>
            <p:nvPr/>
          </p:nvCxnSpPr>
          <p:spPr bwMode="auto">
            <a:xfrm rot="16200000" flipH="1">
              <a:off x="2513487" y="40947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084" name="TextBox 1083">
                  <a:extLst>
                    <a:ext uri="{FF2B5EF4-FFF2-40B4-BE49-F238E27FC236}">
                      <a16:creationId xmlns:a16="http://schemas.microsoft.com/office/drawing/2014/main" id="{00E41726-5D42-439A-B2A6-B2547810532E}"/>
                    </a:ext>
                  </a:extLst>
                </p:cNvPr>
                <p:cNvSpPr txBox="1"/>
                <p:nvPr/>
              </p:nvSpPr>
              <p:spPr>
                <a:xfrm>
                  <a:off x="1747519" y="3944143"/>
                  <a:ext cx="2233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84" name="TextBox 1083">
                  <a:extLst>
                    <a:ext uri="{FF2B5EF4-FFF2-40B4-BE49-F238E27FC236}">
                      <a16:creationId xmlns:a16="http://schemas.microsoft.com/office/drawing/2014/main" id="{00E41726-5D42-439A-B2A6-B2547810532E}"/>
                    </a:ext>
                  </a:extLst>
                </p:cNvPr>
                <p:cNvSpPr txBox="1">
                  <a:spLocks noRot="1" noChangeAspect="1" noMove="1" noResize="1" noEditPoints="1" noAdjustHandles="1" noChangeArrowheads="1" noChangeShapeType="1" noTextEdit="1"/>
                </p:cNvSpPr>
                <p:nvPr/>
              </p:nvSpPr>
              <p:spPr>
                <a:xfrm>
                  <a:off x="1747519" y="3944143"/>
                  <a:ext cx="223394" cy="184666"/>
                </a:xfrm>
                <a:prstGeom prst="rect">
                  <a:avLst/>
                </a:prstGeom>
                <a:blipFill>
                  <a:blip r:embed="rId44"/>
                  <a:stretch>
                    <a:fillRect l="-16216" r="-5405"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5" name="TextBox 1084">
                  <a:extLst>
                    <a:ext uri="{FF2B5EF4-FFF2-40B4-BE49-F238E27FC236}">
                      <a16:creationId xmlns:a16="http://schemas.microsoft.com/office/drawing/2014/main" id="{B8647C8C-C515-40D7-AFC3-D015EBEE45DD}"/>
                    </a:ext>
                  </a:extLst>
                </p:cNvPr>
                <p:cNvSpPr txBox="1"/>
                <p:nvPr/>
              </p:nvSpPr>
              <p:spPr>
                <a:xfrm>
                  <a:off x="2372994" y="3940968"/>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85" name="TextBox 1084">
                  <a:extLst>
                    <a:ext uri="{FF2B5EF4-FFF2-40B4-BE49-F238E27FC236}">
                      <a16:creationId xmlns:a16="http://schemas.microsoft.com/office/drawing/2014/main" id="{B8647C8C-C515-40D7-AFC3-D015EBEE45DD}"/>
                    </a:ext>
                  </a:extLst>
                </p:cNvPr>
                <p:cNvSpPr txBox="1">
                  <a:spLocks noRot="1" noChangeAspect="1" noMove="1" noResize="1" noEditPoints="1" noAdjustHandles="1" noChangeArrowheads="1" noChangeShapeType="1" noTextEdit="1"/>
                </p:cNvSpPr>
                <p:nvPr/>
              </p:nvSpPr>
              <p:spPr>
                <a:xfrm>
                  <a:off x="2372994" y="3940968"/>
                  <a:ext cx="329193" cy="184666"/>
                </a:xfrm>
                <a:prstGeom prst="rect">
                  <a:avLst/>
                </a:prstGeom>
                <a:blipFill>
                  <a:blip r:embed="rId45"/>
                  <a:stretch>
                    <a:fillRect l="-11111" r="-1852" b="-16667"/>
                  </a:stretch>
                </a:blipFill>
              </p:spPr>
              <p:txBody>
                <a:bodyPr/>
                <a:lstStyle/>
                <a:p>
                  <a:r>
                    <a:rPr lang="en-US">
                      <a:noFill/>
                    </a:rPr>
                    <a:t> </a:t>
                  </a:r>
                </a:p>
              </p:txBody>
            </p:sp>
          </mc:Fallback>
        </mc:AlternateContent>
        <p:cxnSp>
          <p:nvCxnSpPr>
            <p:cNvPr id="1086" name="Straight Arrow Connector 1085">
              <a:extLst>
                <a:ext uri="{FF2B5EF4-FFF2-40B4-BE49-F238E27FC236}">
                  <a16:creationId xmlns:a16="http://schemas.microsoft.com/office/drawing/2014/main" id="{48E4125B-A7FA-4DBE-B79B-7B23209D6D54}"/>
                </a:ext>
              </a:extLst>
            </p:cNvPr>
            <p:cNvCxnSpPr>
              <a:cxnSpLocks/>
            </p:cNvCxnSpPr>
            <p:nvPr/>
          </p:nvCxnSpPr>
          <p:spPr bwMode="auto">
            <a:xfrm rot="5400000">
              <a:off x="1834037" y="46154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87" name="Straight Arrow Connector 1086">
              <a:extLst>
                <a:ext uri="{FF2B5EF4-FFF2-40B4-BE49-F238E27FC236}">
                  <a16:creationId xmlns:a16="http://schemas.microsoft.com/office/drawing/2014/main" id="{4841B086-A2C4-4B0B-A1EF-BD46F339C13F}"/>
                </a:ext>
              </a:extLst>
            </p:cNvPr>
            <p:cNvCxnSpPr>
              <a:cxnSpLocks/>
            </p:cNvCxnSpPr>
            <p:nvPr/>
          </p:nvCxnSpPr>
          <p:spPr bwMode="auto">
            <a:xfrm rot="16200000" flipH="1">
              <a:off x="2507137" y="461867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088" name="TextBox 1087">
                  <a:extLst>
                    <a:ext uri="{FF2B5EF4-FFF2-40B4-BE49-F238E27FC236}">
                      <a16:creationId xmlns:a16="http://schemas.microsoft.com/office/drawing/2014/main" id="{22BA7F3F-A9AA-4F71-9C8F-90DB0FB8F216}"/>
                    </a:ext>
                  </a:extLst>
                </p:cNvPr>
                <p:cNvSpPr txBox="1"/>
                <p:nvPr/>
              </p:nvSpPr>
              <p:spPr>
                <a:xfrm>
                  <a:off x="1741169" y="4468018"/>
                  <a:ext cx="2233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88" name="TextBox 1087">
                  <a:extLst>
                    <a:ext uri="{FF2B5EF4-FFF2-40B4-BE49-F238E27FC236}">
                      <a16:creationId xmlns:a16="http://schemas.microsoft.com/office/drawing/2014/main" id="{22BA7F3F-A9AA-4F71-9C8F-90DB0FB8F216}"/>
                    </a:ext>
                  </a:extLst>
                </p:cNvPr>
                <p:cNvSpPr txBox="1">
                  <a:spLocks noRot="1" noChangeAspect="1" noMove="1" noResize="1" noEditPoints="1" noAdjustHandles="1" noChangeArrowheads="1" noChangeShapeType="1" noTextEdit="1"/>
                </p:cNvSpPr>
                <p:nvPr/>
              </p:nvSpPr>
              <p:spPr>
                <a:xfrm>
                  <a:off x="1741169" y="4468018"/>
                  <a:ext cx="223394" cy="184666"/>
                </a:xfrm>
                <a:prstGeom prst="rect">
                  <a:avLst/>
                </a:prstGeom>
                <a:blipFill>
                  <a:blip r:embed="rId46"/>
                  <a:stretch>
                    <a:fillRect l="-16216" r="-5405"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9" name="TextBox 1088">
                  <a:extLst>
                    <a:ext uri="{FF2B5EF4-FFF2-40B4-BE49-F238E27FC236}">
                      <a16:creationId xmlns:a16="http://schemas.microsoft.com/office/drawing/2014/main" id="{D8E125F3-7EC9-4B32-858E-C6D25D8015EF}"/>
                    </a:ext>
                  </a:extLst>
                </p:cNvPr>
                <p:cNvSpPr txBox="1"/>
                <p:nvPr/>
              </p:nvSpPr>
              <p:spPr>
                <a:xfrm>
                  <a:off x="2366644" y="4464843"/>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89" name="TextBox 1088">
                  <a:extLst>
                    <a:ext uri="{FF2B5EF4-FFF2-40B4-BE49-F238E27FC236}">
                      <a16:creationId xmlns:a16="http://schemas.microsoft.com/office/drawing/2014/main" id="{D8E125F3-7EC9-4B32-858E-C6D25D8015EF}"/>
                    </a:ext>
                  </a:extLst>
                </p:cNvPr>
                <p:cNvSpPr txBox="1">
                  <a:spLocks noRot="1" noChangeAspect="1" noMove="1" noResize="1" noEditPoints="1" noAdjustHandles="1" noChangeArrowheads="1" noChangeShapeType="1" noTextEdit="1"/>
                </p:cNvSpPr>
                <p:nvPr/>
              </p:nvSpPr>
              <p:spPr>
                <a:xfrm>
                  <a:off x="2366644" y="4464843"/>
                  <a:ext cx="329193" cy="184666"/>
                </a:xfrm>
                <a:prstGeom prst="rect">
                  <a:avLst/>
                </a:prstGeom>
                <a:blipFill>
                  <a:blip r:embed="rId47"/>
                  <a:stretch>
                    <a:fillRect l="-11111" r="-1852" b="-16667"/>
                  </a:stretch>
                </a:blipFill>
              </p:spPr>
              <p:txBody>
                <a:bodyPr/>
                <a:lstStyle/>
                <a:p>
                  <a:r>
                    <a:rPr lang="en-US">
                      <a:noFill/>
                    </a:rPr>
                    <a:t> </a:t>
                  </a:r>
                </a:p>
              </p:txBody>
            </p:sp>
          </mc:Fallback>
        </mc:AlternateContent>
        <p:cxnSp>
          <p:nvCxnSpPr>
            <p:cNvPr id="1090" name="Straight Arrow Connector 1089">
              <a:extLst>
                <a:ext uri="{FF2B5EF4-FFF2-40B4-BE49-F238E27FC236}">
                  <a16:creationId xmlns:a16="http://schemas.microsoft.com/office/drawing/2014/main" id="{6B60E84B-01B7-4DD4-9FB4-BF399271A0D0}"/>
                </a:ext>
              </a:extLst>
            </p:cNvPr>
            <p:cNvCxnSpPr>
              <a:cxnSpLocks/>
            </p:cNvCxnSpPr>
            <p:nvPr/>
          </p:nvCxnSpPr>
          <p:spPr bwMode="auto">
            <a:xfrm rot="5400000">
              <a:off x="1837212" y="51298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91" name="Straight Arrow Connector 1090">
              <a:extLst>
                <a:ext uri="{FF2B5EF4-FFF2-40B4-BE49-F238E27FC236}">
                  <a16:creationId xmlns:a16="http://schemas.microsoft.com/office/drawing/2014/main" id="{86CAD3B7-DCEB-446D-B6C5-9F342E0F091E}"/>
                </a:ext>
              </a:extLst>
            </p:cNvPr>
            <p:cNvCxnSpPr>
              <a:cxnSpLocks/>
            </p:cNvCxnSpPr>
            <p:nvPr/>
          </p:nvCxnSpPr>
          <p:spPr bwMode="auto">
            <a:xfrm rot="16200000" flipH="1">
              <a:off x="2510312" y="51330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092" name="TextBox 1091">
                  <a:extLst>
                    <a:ext uri="{FF2B5EF4-FFF2-40B4-BE49-F238E27FC236}">
                      <a16:creationId xmlns:a16="http://schemas.microsoft.com/office/drawing/2014/main" id="{F4C4C7E6-EB91-4D19-9B3E-9B46A7141294}"/>
                    </a:ext>
                  </a:extLst>
                </p:cNvPr>
                <p:cNvSpPr txBox="1"/>
                <p:nvPr/>
              </p:nvSpPr>
              <p:spPr>
                <a:xfrm>
                  <a:off x="1744344" y="4982368"/>
                  <a:ext cx="2233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92" name="TextBox 1091">
                  <a:extLst>
                    <a:ext uri="{FF2B5EF4-FFF2-40B4-BE49-F238E27FC236}">
                      <a16:creationId xmlns:a16="http://schemas.microsoft.com/office/drawing/2014/main" id="{F4C4C7E6-EB91-4D19-9B3E-9B46A7141294}"/>
                    </a:ext>
                  </a:extLst>
                </p:cNvPr>
                <p:cNvSpPr txBox="1">
                  <a:spLocks noRot="1" noChangeAspect="1" noMove="1" noResize="1" noEditPoints="1" noAdjustHandles="1" noChangeArrowheads="1" noChangeShapeType="1" noTextEdit="1"/>
                </p:cNvSpPr>
                <p:nvPr/>
              </p:nvSpPr>
              <p:spPr>
                <a:xfrm>
                  <a:off x="1744344" y="4982368"/>
                  <a:ext cx="223394" cy="184666"/>
                </a:xfrm>
                <a:prstGeom prst="rect">
                  <a:avLst/>
                </a:prstGeom>
                <a:blipFill>
                  <a:blip r:embed="rId48"/>
                  <a:stretch>
                    <a:fillRect l="-16667" r="-5556"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3" name="TextBox 1092">
                  <a:extLst>
                    <a:ext uri="{FF2B5EF4-FFF2-40B4-BE49-F238E27FC236}">
                      <a16:creationId xmlns:a16="http://schemas.microsoft.com/office/drawing/2014/main" id="{4EF1D3A3-ED40-4B82-BDAF-39CD4512AC3F}"/>
                    </a:ext>
                  </a:extLst>
                </p:cNvPr>
                <p:cNvSpPr txBox="1"/>
                <p:nvPr/>
              </p:nvSpPr>
              <p:spPr>
                <a:xfrm>
                  <a:off x="2369819" y="4979193"/>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93" name="TextBox 1092">
                  <a:extLst>
                    <a:ext uri="{FF2B5EF4-FFF2-40B4-BE49-F238E27FC236}">
                      <a16:creationId xmlns:a16="http://schemas.microsoft.com/office/drawing/2014/main" id="{4EF1D3A3-ED40-4B82-BDAF-39CD4512AC3F}"/>
                    </a:ext>
                  </a:extLst>
                </p:cNvPr>
                <p:cNvSpPr txBox="1">
                  <a:spLocks noRot="1" noChangeAspect="1" noMove="1" noResize="1" noEditPoints="1" noAdjustHandles="1" noChangeArrowheads="1" noChangeShapeType="1" noTextEdit="1"/>
                </p:cNvSpPr>
                <p:nvPr/>
              </p:nvSpPr>
              <p:spPr>
                <a:xfrm>
                  <a:off x="2369819" y="4979193"/>
                  <a:ext cx="329193" cy="184666"/>
                </a:xfrm>
                <a:prstGeom prst="rect">
                  <a:avLst/>
                </a:prstGeom>
                <a:blipFill>
                  <a:blip r:embed="rId49"/>
                  <a:stretch>
                    <a:fillRect l="-11111" r="-3704" b="-12903"/>
                  </a:stretch>
                </a:blipFill>
              </p:spPr>
              <p:txBody>
                <a:bodyPr/>
                <a:lstStyle/>
                <a:p>
                  <a:r>
                    <a:rPr lang="en-US">
                      <a:noFill/>
                    </a:rPr>
                    <a:t> </a:t>
                  </a:r>
                </a:p>
              </p:txBody>
            </p:sp>
          </mc:Fallback>
        </mc:AlternateContent>
        <p:cxnSp>
          <p:nvCxnSpPr>
            <p:cNvPr id="1094" name="Straight Arrow Connector 1093">
              <a:extLst>
                <a:ext uri="{FF2B5EF4-FFF2-40B4-BE49-F238E27FC236}">
                  <a16:creationId xmlns:a16="http://schemas.microsoft.com/office/drawing/2014/main" id="{BE790BBF-13BF-4C5A-B199-998A224218BD}"/>
                </a:ext>
              </a:extLst>
            </p:cNvPr>
            <p:cNvCxnSpPr>
              <a:cxnSpLocks/>
            </p:cNvCxnSpPr>
            <p:nvPr/>
          </p:nvCxnSpPr>
          <p:spPr bwMode="auto">
            <a:xfrm rot="5400000">
              <a:off x="4350225" y="41011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95" name="Straight Arrow Connector 1094">
              <a:extLst>
                <a:ext uri="{FF2B5EF4-FFF2-40B4-BE49-F238E27FC236}">
                  <a16:creationId xmlns:a16="http://schemas.microsoft.com/office/drawing/2014/main" id="{CB4A9116-A0AA-4C8F-8F2C-200A38312491}"/>
                </a:ext>
              </a:extLst>
            </p:cNvPr>
            <p:cNvCxnSpPr>
              <a:cxnSpLocks/>
            </p:cNvCxnSpPr>
            <p:nvPr/>
          </p:nvCxnSpPr>
          <p:spPr bwMode="auto">
            <a:xfrm rot="16200000" flipH="1">
              <a:off x="5023325" y="41043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096" name="TextBox 1095">
                  <a:extLst>
                    <a:ext uri="{FF2B5EF4-FFF2-40B4-BE49-F238E27FC236}">
                      <a16:creationId xmlns:a16="http://schemas.microsoft.com/office/drawing/2014/main" id="{8AFACD65-F3B2-408F-A7B4-82072A3C6F36}"/>
                    </a:ext>
                  </a:extLst>
                </p:cNvPr>
                <p:cNvSpPr txBox="1"/>
                <p:nvPr/>
              </p:nvSpPr>
              <p:spPr>
                <a:xfrm>
                  <a:off x="4184332" y="3953668"/>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𝑚𝑘</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96" name="TextBox 1095">
                  <a:extLst>
                    <a:ext uri="{FF2B5EF4-FFF2-40B4-BE49-F238E27FC236}">
                      <a16:creationId xmlns:a16="http://schemas.microsoft.com/office/drawing/2014/main" id="{8AFACD65-F3B2-408F-A7B4-82072A3C6F36}"/>
                    </a:ext>
                  </a:extLst>
                </p:cNvPr>
                <p:cNvSpPr txBox="1">
                  <a:spLocks noRot="1" noChangeAspect="1" noMove="1" noResize="1" noEditPoints="1" noAdjustHandles="1" noChangeArrowheads="1" noChangeShapeType="1" noTextEdit="1"/>
                </p:cNvSpPr>
                <p:nvPr/>
              </p:nvSpPr>
              <p:spPr>
                <a:xfrm>
                  <a:off x="4184332" y="3953668"/>
                  <a:ext cx="329193" cy="184666"/>
                </a:xfrm>
                <a:prstGeom prst="rect">
                  <a:avLst/>
                </a:prstGeom>
                <a:blipFill>
                  <a:blip r:embed="rId50"/>
                  <a:stretch>
                    <a:fillRect l="-11111" r="-1852"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7" name="TextBox 1096">
                  <a:extLst>
                    <a:ext uri="{FF2B5EF4-FFF2-40B4-BE49-F238E27FC236}">
                      <a16:creationId xmlns:a16="http://schemas.microsoft.com/office/drawing/2014/main" id="{6357AEA3-67C7-4971-AE72-8559D208683D}"/>
                    </a:ext>
                  </a:extLst>
                </p:cNvPr>
                <p:cNvSpPr txBox="1"/>
                <p:nvPr/>
              </p:nvSpPr>
              <p:spPr>
                <a:xfrm>
                  <a:off x="4882832" y="3950493"/>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97" name="TextBox 1096">
                  <a:extLst>
                    <a:ext uri="{FF2B5EF4-FFF2-40B4-BE49-F238E27FC236}">
                      <a16:creationId xmlns:a16="http://schemas.microsoft.com/office/drawing/2014/main" id="{6357AEA3-67C7-4971-AE72-8559D208683D}"/>
                    </a:ext>
                  </a:extLst>
                </p:cNvPr>
                <p:cNvSpPr txBox="1">
                  <a:spLocks noRot="1" noChangeAspect="1" noMove="1" noResize="1" noEditPoints="1" noAdjustHandles="1" noChangeArrowheads="1" noChangeShapeType="1" noTextEdit="1"/>
                </p:cNvSpPr>
                <p:nvPr/>
              </p:nvSpPr>
              <p:spPr>
                <a:xfrm>
                  <a:off x="4882832" y="3950493"/>
                  <a:ext cx="335605" cy="184666"/>
                </a:xfrm>
                <a:prstGeom prst="rect">
                  <a:avLst/>
                </a:prstGeom>
                <a:blipFill>
                  <a:blip r:embed="rId51"/>
                  <a:stretch>
                    <a:fillRect l="-10909" r="-1818" b="-13333"/>
                  </a:stretch>
                </a:blipFill>
              </p:spPr>
              <p:txBody>
                <a:bodyPr/>
                <a:lstStyle/>
                <a:p>
                  <a:r>
                    <a:rPr lang="en-US">
                      <a:noFill/>
                    </a:rPr>
                    <a:t> </a:t>
                  </a:r>
                </a:p>
              </p:txBody>
            </p:sp>
          </mc:Fallback>
        </mc:AlternateContent>
        <p:cxnSp>
          <p:nvCxnSpPr>
            <p:cNvPr id="1098" name="Straight Arrow Connector 1097">
              <a:extLst>
                <a:ext uri="{FF2B5EF4-FFF2-40B4-BE49-F238E27FC236}">
                  <a16:creationId xmlns:a16="http://schemas.microsoft.com/office/drawing/2014/main" id="{DEFC4281-8D84-408C-BD98-3E1E72A32503}"/>
                </a:ext>
              </a:extLst>
            </p:cNvPr>
            <p:cNvCxnSpPr>
              <a:cxnSpLocks/>
            </p:cNvCxnSpPr>
            <p:nvPr/>
          </p:nvCxnSpPr>
          <p:spPr bwMode="auto">
            <a:xfrm rot="5400000">
              <a:off x="4343875" y="46250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99" name="Straight Arrow Connector 1098">
              <a:extLst>
                <a:ext uri="{FF2B5EF4-FFF2-40B4-BE49-F238E27FC236}">
                  <a16:creationId xmlns:a16="http://schemas.microsoft.com/office/drawing/2014/main" id="{365FA0A7-18D9-441B-BB4A-C7BB53DE4A2C}"/>
                </a:ext>
              </a:extLst>
            </p:cNvPr>
            <p:cNvCxnSpPr>
              <a:cxnSpLocks/>
            </p:cNvCxnSpPr>
            <p:nvPr/>
          </p:nvCxnSpPr>
          <p:spPr bwMode="auto">
            <a:xfrm rot="16200000" flipH="1">
              <a:off x="5016975" y="46281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100" name="TextBox 1099">
                  <a:extLst>
                    <a:ext uri="{FF2B5EF4-FFF2-40B4-BE49-F238E27FC236}">
                      <a16:creationId xmlns:a16="http://schemas.microsoft.com/office/drawing/2014/main" id="{4BB1E5D9-76AA-4252-B5EB-744585F64D60}"/>
                    </a:ext>
                  </a:extLst>
                </p:cNvPr>
                <p:cNvSpPr txBox="1"/>
                <p:nvPr/>
              </p:nvSpPr>
              <p:spPr>
                <a:xfrm>
                  <a:off x="4177982" y="4477543"/>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𝑚𝑘</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100" name="TextBox 1099">
                  <a:extLst>
                    <a:ext uri="{FF2B5EF4-FFF2-40B4-BE49-F238E27FC236}">
                      <a16:creationId xmlns:a16="http://schemas.microsoft.com/office/drawing/2014/main" id="{4BB1E5D9-76AA-4252-B5EB-744585F64D60}"/>
                    </a:ext>
                  </a:extLst>
                </p:cNvPr>
                <p:cNvSpPr txBox="1">
                  <a:spLocks noRot="1" noChangeAspect="1" noMove="1" noResize="1" noEditPoints="1" noAdjustHandles="1" noChangeArrowheads="1" noChangeShapeType="1" noTextEdit="1"/>
                </p:cNvSpPr>
                <p:nvPr/>
              </p:nvSpPr>
              <p:spPr>
                <a:xfrm>
                  <a:off x="4177982" y="4477543"/>
                  <a:ext cx="329193" cy="184666"/>
                </a:xfrm>
                <a:prstGeom prst="rect">
                  <a:avLst/>
                </a:prstGeom>
                <a:blipFill>
                  <a:blip r:embed="rId52"/>
                  <a:stretch>
                    <a:fillRect l="-11111" r="-1852"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1" name="TextBox 1100">
                  <a:extLst>
                    <a:ext uri="{FF2B5EF4-FFF2-40B4-BE49-F238E27FC236}">
                      <a16:creationId xmlns:a16="http://schemas.microsoft.com/office/drawing/2014/main" id="{55D0C82D-C281-4E55-B0BC-DA028AA303F0}"/>
                    </a:ext>
                  </a:extLst>
                </p:cNvPr>
                <p:cNvSpPr txBox="1"/>
                <p:nvPr/>
              </p:nvSpPr>
              <p:spPr>
                <a:xfrm>
                  <a:off x="4876482" y="4474368"/>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101" name="TextBox 1100">
                  <a:extLst>
                    <a:ext uri="{FF2B5EF4-FFF2-40B4-BE49-F238E27FC236}">
                      <a16:creationId xmlns:a16="http://schemas.microsoft.com/office/drawing/2014/main" id="{55D0C82D-C281-4E55-B0BC-DA028AA303F0}"/>
                    </a:ext>
                  </a:extLst>
                </p:cNvPr>
                <p:cNvSpPr txBox="1">
                  <a:spLocks noRot="1" noChangeAspect="1" noMove="1" noResize="1" noEditPoints="1" noAdjustHandles="1" noChangeArrowheads="1" noChangeShapeType="1" noTextEdit="1"/>
                </p:cNvSpPr>
                <p:nvPr/>
              </p:nvSpPr>
              <p:spPr>
                <a:xfrm>
                  <a:off x="4876482" y="4474368"/>
                  <a:ext cx="335605" cy="184666"/>
                </a:xfrm>
                <a:prstGeom prst="rect">
                  <a:avLst/>
                </a:prstGeom>
                <a:blipFill>
                  <a:blip r:embed="rId53"/>
                  <a:stretch>
                    <a:fillRect l="-10909" r="-1818" b="-13333"/>
                  </a:stretch>
                </a:blipFill>
              </p:spPr>
              <p:txBody>
                <a:bodyPr/>
                <a:lstStyle/>
                <a:p>
                  <a:r>
                    <a:rPr lang="en-US">
                      <a:noFill/>
                    </a:rPr>
                    <a:t> </a:t>
                  </a:r>
                </a:p>
              </p:txBody>
            </p:sp>
          </mc:Fallback>
        </mc:AlternateContent>
        <p:cxnSp>
          <p:nvCxnSpPr>
            <p:cNvPr id="1102" name="Straight Arrow Connector 1101">
              <a:extLst>
                <a:ext uri="{FF2B5EF4-FFF2-40B4-BE49-F238E27FC236}">
                  <a16:creationId xmlns:a16="http://schemas.microsoft.com/office/drawing/2014/main" id="{AD0F8F5A-4C2B-494C-BCDF-752095AC4226}"/>
                </a:ext>
              </a:extLst>
            </p:cNvPr>
            <p:cNvCxnSpPr>
              <a:cxnSpLocks/>
            </p:cNvCxnSpPr>
            <p:nvPr/>
          </p:nvCxnSpPr>
          <p:spPr bwMode="auto">
            <a:xfrm rot="5400000">
              <a:off x="4347050" y="513937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03" name="Straight Arrow Connector 1102">
              <a:extLst>
                <a:ext uri="{FF2B5EF4-FFF2-40B4-BE49-F238E27FC236}">
                  <a16:creationId xmlns:a16="http://schemas.microsoft.com/office/drawing/2014/main" id="{8DF915DF-F9F9-4AFA-8553-9862E9D437C7}"/>
                </a:ext>
              </a:extLst>
            </p:cNvPr>
            <p:cNvCxnSpPr>
              <a:cxnSpLocks/>
            </p:cNvCxnSpPr>
            <p:nvPr/>
          </p:nvCxnSpPr>
          <p:spPr bwMode="auto">
            <a:xfrm rot="16200000" flipH="1">
              <a:off x="5020150" y="51425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104" name="TextBox 1103">
                  <a:extLst>
                    <a:ext uri="{FF2B5EF4-FFF2-40B4-BE49-F238E27FC236}">
                      <a16:creationId xmlns:a16="http://schemas.microsoft.com/office/drawing/2014/main" id="{7A484EE9-8C6D-458B-BB1A-2D3868A77F1E}"/>
                    </a:ext>
                  </a:extLst>
                </p:cNvPr>
                <p:cNvSpPr txBox="1"/>
                <p:nvPr/>
              </p:nvSpPr>
              <p:spPr>
                <a:xfrm>
                  <a:off x="4181157" y="4991893"/>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𝑚𝑘</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104" name="TextBox 1103">
                  <a:extLst>
                    <a:ext uri="{FF2B5EF4-FFF2-40B4-BE49-F238E27FC236}">
                      <a16:creationId xmlns:a16="http://schemas.microsoft.com/office/drawing/2014/main" id="{7A484EE9-8C6D-458B-BB1A-2D3868A77F1E}"/>
                    </a:ext>
                  </a:extLst>
                </p:cNvPr>
                <p:cNvSpPr txBox="1">
                  <a:spLocks noRot="1" noChangeAspect="1" noMove="1" noResize="1" noEditPoints="1" noAdjustHandles="1" noChangeArrowheads="1" noChangeShapeType="1" noTextEdit="1"/>
                </p:cNvSpPr>
                <p:nvPr/>
              </p:nvSpPr>
              <p:spPr>
                <a:xfrm>
                  <a:off x="4181157" y="4991893"/>
                  <a:ext cx="329193" cy="184666"/>
                </a:xfrm>
                <a:prstGeom prst="rect">
                  <a:avLst/>
                </a:prstGeom>
                <a:blipFill>
                  <a:blip r:embed="rId54"/>
                  <a:stretch>
                    <a:fillRect l="-11111" r="-3704"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5" name="TextBox 1104">
                  <a:extLst>
                    <a:ext uri="{FF2B5EF4-FFF2-40B4-BE49-F238E27FC236}">
                      <a16:creationId xmlns:a16="http://schemas.microsoft.com/office/drawing/2014/main" id="{052FA9A7-316A-49CA-89BA-B1523222496A}"/>
                    </a:ext>
                  </a:extLst>
                </p:cNvPr>
                <p:cNvSpPr txBox="1"/>
                <p:nvPr/>
              </p:nvSpPr>
              <p:spPr>
                <a:xfrm>
                  <a:off x="4879657" y="4988718"/>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105" name="TextBox 1104">
                  <a:extLst>
                    <a:ext uri="{FF2B5EF4-FFF2-40B4-BE49-F238E27FC236}">
                      <a16:creationId xmlns:a16="http://schemas.microsoft.com/office/drawing/2014/main" id="{052FA9A7-316A-49CA-89BA-B1523222496A}"/>
                    </a:ext>
                  </a:extLst>
                </p:cNvPr>
                <p:cNvSpPr txBox="1">
                  <a:spLocks noRot="1" noChangeAspect="1" noMove="1" noResize="1" noEditPoints="1" noAdjustHandles="1" noChangeArrowheads="1" noChangeShapeType="1" noTextEdit="1"/>
                </p:cNvSpPr>
                <p:nvPr/>
              </p:nvSpPr>
              <p:spPr>
                <a:xfrm>
                  <a:off x="4879657" y="4988718"/>
                  <a:ext cx="335605" cy="184666"/>
                </a:xfrm>
                <a:prstGeom prst="rect">
                  <a:avLst/>
                </a:prstGeom>
                <a:blipFill>
                  <a:blip r:embed="rId55"/>
                  <a:stretch>
                    <a:fillRect l="-10909" r="-1818" b="-13333"/>
                  </a:stretch>
                </a:blipFill>
              </p:spPr>
              <p:txBody>
                <a:bodyPr/>
                <a:lstStyle/>
                <a:p>
                  <a:r>
                    <a:rPr lang="en-US">
                      <a:noFill/>
                    </a:rPr>
                    <a:t> </a:t>
                  </a:r>
                </a:p>
              </p:txBody>
            </p:sp>
          </mc:Fallback>
        </mc:AlternateContent>
        <p:cxnSp>
          <p:nvCxnSpPr>
            <p:cNvPr id="1106" name="Straight Arrow Connector 1105">
              <a:extLst>
                <a:ext uri="{FF2B5EF4-FFF2-40B4-BE49-F238E27FC236}">
                  <a16:creationId xmlns:a16="http://schemas.microsoft.com/office/drawing/2014/main" id="{535AA35D-16CC-460A-871C-27E015D57DCA}"/>
                </a:ext>
              </a:extLst>
            </p:cNvPr>
            <p:cNvCxnSpPr>
              <a:cxnSpLocks/>
            </p:cNvCxnSpPr>
            <p:nvPr/>
          </p:nvCxnSpPr>
          <p:spPr bwMode="auto">
            <a:xfrm rot="5400000">
              <a:off x="7090250" y="409797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07" name="Straight Arrow Connector 1106">
              <a:extLst>
                <a:ext uri="{FF2B5EF4-FFF2-40B4-BE49-F238E27FC236}">
                  <a16:creationId xmlns:a16="http://schemas.microsoft.com/office/drawing/2014/main" id="{3573A0B0-9EED-457C-83A6-C314EB019CE3}"/>
                </a:ext>
              </a:extLst>
            </p:cNvPr>
            <p:cNvCxnSpPr>
              <a:cxnSpLocks/>
            </p:cNvCxnSpPr>
            <p:nvPr/>
          </p:nvCxnSpPr>
          <p:spPr bwMode="auto">
            <a:xfrm rot="16200000" flipH="1">
              <a:off x="7763350" y="41011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108" name="TextBox 1107">
                  <a:extLst>
                    <a:ext uri="{FF2B5EF4-FFF2-40B4-BE49-F238E27FC236}">
                      <a16:creationId xmlns:a16="http://schemas.microsoft.com/office/drawing/2014/main" id="{3583C092-2625-4DF9-8568-DC86B86B55AF}"/>
                    </a:ext>
                  </a:extLst>
                </p:cNvPr>
                <p:cNvSpPr txBox="1"/>
                <p:nvPr/>
              </p:nvSpPr>
              <p:spPr>
                <a:xfrm>
                  <a:off x="6924357" y="3950493"/>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𝑛𝑚</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108" name="TextBox 1107">
                  <a:extLst>
                    <a:ext uri="{FF2B5EF4-FFF2-40B4-BE49-F238E27FC236}">
                      <a16:creationId xmlns:a16="http://schemas.microsoft.com/office/drawing/2014/main" id="{3583C092-2625-4DF9-8568-DC86B86B55AF}"/>
                    </a:ext>
                  </a:extLst>
                </p:cNvPr>
                <p:cNvSpPr txBox="1">
                  <a:spLocks noRot="1" noChangeAspect="1" noMove="1" noResize="1" noEditPoints="1" noAdjustHandles="1" noChangeArrowheads="1" noChangeShapeType="1" noTextEdit="1"/>
                </p:cNvSpPr>
                <p:nvPr/>
              </p:nvSpPr>
              <p:spPr>
                <a:xfrm>
                  <a:off x="6924357" y="3950493"/>
                  <a:ext cx="335605" cy="184666"/>
                </a:xfrm>
                <a:prstGeom prst="rect">
                  <a:avLst/>
                </a:prstGeom>
                <a:blipFill>
                  <a:blip r:embed="rId56"/>
                  <a:stretch>
                    <a:fillRect l="-10714"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9" name="TextBox 1108">
                  <a:extLst>
                    <a:ext uri="{FF2B5EF4-FFF2-40B4-BE49-F238E27FC236}">
                      <a16:creationId xmlns:a16="http://schemas.microsoft.com/office/drawing/2014/main" id="{82CFA00E-64C8-4261-B22B-1320EBF09130}"/>
                    </a:ext>
                  </a:extLst>
                </p:cNvPr>
                <p:cNvSpPr txBox="1"/>
                <p:nvPr/>
              </p:nvSpPr>
              <p:spPr>
                <a:xfrm>
                  <a:off x="7622857" y="3947318"/>
                  <a:ext cx="2298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109" name="TextBox 1108">
                  <a:extLst>
                    <a:ext uri="{FF2B5EF4-FFF2-40B4-BE49-F238E27FC236}">
                      <a16:creationId xmlns:a16="http://schemas.microsoft.com/office/drawing/2014/main" id="{82CFA00E-64C8-4261-B22B-1320EBF09130}"/>
                    </a:ext>
                  </a:extLst>
                </p:cNvPr>
                <p:cNvSpPr txBox="1">
                  <a:spLocks noRot="1" noChangeAspect="1" noMove="1" noResize="1" noEditPoints="1" noAdjustHandles="1" noChangeArrowheads="1" noChangeShapeType="1" noTextEdit="1"/>
                </p:cNvSpPr>
                <p:nvPr/>
              </p:nvSpPr>
              <p:spPr>
                <a:xfrm>
                  <a:off x="7622857" y="3947318"/>
                  <a:ext cx="229807" cy="184666"/>
                </a:xfrm>
                <a:prstGeom prst="rect">
                  <a:avLst/>
                </a:prstGeom>
                <a:blipFill>
                  <a:blip r:embed="rId57"/>
                  <a:stretch>
                    <a:fillRect l="-15789" r="-2632" b="-13333"/>
                  </a:stretch>
                </a:blipFill>
              </p:spPr>
              <p:txBody>
                <a:bodyPr/>
                <a:lstStyle/>
                <a:p>
                  <a:r>
                    <a:rPr lang="en-US">
                      <a:noFill/>
                    </a:rPr>
                    <a:t> </a:t>
                  </a:r>
                </a:p>
              </p:txBody>
            </p:sp>
          </mc:Fallback>
        </mc:AlternateContent>
        <p:cxnSp>
          <p:nvCxnSpPr>
            <p:cNvPr id="1110" name="Straight Arrow Connector 1109">
              <a:extLst>
                <a:ext uri="{FF2B5EF4-FFF2-40B4-BE49-F238E27FC236}">
                  <a16:creationId xmlns:a16="http://schemas.microsoft.com/office/drawing/2014/main" id="{BFB6824E-C093-47BA-A5A0-BD3DE186C675}"/>
                </a:ext>
              </a:extLst>
            </p:cNvPr>
            <p:cNvCxnSpPr>
              <a:cxnSpLocks/>
            </p:cNvCxnSpPr>
            <p:nvPr/>
          </p:nvCxnSpPr>
          <p:spPr bwMode="auto">
            <a:xfrm rot="5400000">
              <a:off x="7083900" y="46218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11" name="Straight Arrow Connector 1110">
              <a:extLst>
                <a:ext uri="{FF2B5EF4-FFF2-40B4-BE49-F238E27FC236}">
                  <a16:creationId xmlns:a16="http://schemas.microsoft.com/office/drawing/2014/main" id="{3527F6CB-F6EA-49B9-B1EA-50241155CC39}"/>
                </a:ext>
              </a:extLst>
            </p:cNvPr>
            <p:cNvCxnSpPr>
              <a:cxnSpLocks/>
            </p:cNvCxnSpPr>
            <p:nvPr/>
          </p:nvCxnSpPr>
          <p:spPr bwMode="auto">
            <a:xfrm rot="16200000" flipH="1">
              <a:off x="7757000" y="46250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112" name="TextBox 1111">
                  <a:extLst>
                    <a:ext uri="{FF2B5EF4-FFF2-40B4-BE49-F238E27FC236}">
                      <a16:creationId xmlns:a16="http://schemas.microsoft.com/office/drawing/2014/main" id="{8DF1EC54-26C5-417F-9844-AA3FCB14B2A8}"/>
                    </a:ext>
                  </a:extLst>
                </p:cNvPr>
                <p:cNvSpPr txBox="1"/>
                <p:nvPr/>
              </p:nvSpPr>
              <p:spPr>
                <a:xfrm>
                  <a:off x="6918007" y="4474368"/>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𝑛𝑚</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112" name="TextBox 1111">
                  <a:extLst>
                    <a:ext uri="{FF2B5EF4-FFF2-40B4-BE49-F238E27FC236}">
                      <a16:creationId xmlns:a16="http://schemas.microsoft.com/office/drawing/2014/main" id="{8DF1EC54-26C5-417F-9844-AA3FCB14B2A8}"/>
                    </a:ext>
                  </a:extLst>
                </p:cNvPr>
                <p:cNvSpPr txBox="1">
                  <a:spLocks noRot="1" noChangeAspect="1" noMove="1" noResize="1" noEditPoints="1" noAdjustHandles="1" noChangeArrowheads="1" noChangeShapeType="1" noTextEdit="1"/>
                </p:cNvSpPr>
                <p:nvPr/>
              </p:nvSpPr>
              <p:spPr>
                <a:xfrm>
                  <a:off x="6918007" y="4474368"/>
                  <a:ext cx="335605" cy="184666"/>
                </a:xfrm>
                <a:prstGeom prst="rect">
                  <a:avLst/>
                </a:prstGeom>
                <a:blipFill>
                  <a:blip r:embed="rId58"/>
                  <a:stretch>
                    <a:fillRect l="-10909" r="-1818"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3" name="TextBox 1112">
                  <a:extLst>
                    <a:ext uri="{FF2B5EF4-FFF2-40B4-BE49-F238E27FC236}">
                      <a16:creationId xmlns:a16="http://schemas.microsoft.com/office/drawing/2014/main" id="{7FD9E51F-B18C-4FC1-9071-99BCDE86A1BD}"/>
                    </a:ext>
                  </a:extLst>
                </p:cNvPr>
                <p:cNvSpPr txBox="1"/>
                <p:nvPr/>
              </p:nvSpPr>
              <p:spPr>
                <a:xfrm>
                  <a:off x="7616507" y="4471193"/>
                  <a:ext cx="2298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113" name="TextBox 1112">
                  <a:extLst>
                    <a:ext uri="{FF2B5EF4-FFF2-40B4-BE49-F238E27FC236}">
                      <a16:creationId xmlns:a16="http://schemas.microsoft.com/office/drawing/2014/main" id="{7FD9E51F-B18C-4FC1-9071-99BCDE86A1BD}"/>
                    </a:ext>
                  </a:extLst>
                </p:cNvPr>
                <p:cNvSpPr txBox="1">
                  <a:spLocks noRot="1" noChangeAspect="1" noMove="1" noResize="1" noEditPoints="1" noAdjustHandles="1" noChangeArrowheads="1" noChangeShapeType="1" noTextEdit="1"/>
                </p:cNvSpPr>
                <p:nvPr/>
              </p:nvSpPr>
              <p:spPr>
                <a:xfrm>
                  <a:off x="7616507" y="4471193"/>
                  <a:ext cx="229807" cy="184666"/>
                </a:xfrm>
                <a:prstGeom prst="rect">
                  <a:avLst/>
                </a:prstGeom>
                <a:blipFill>
                  <a:blip r:embed="rId59"/>
                  <a:stretch>
                    <a:fillRect l="-15789" r="-2632" b="-13333"/>
                  </a:stretch>
                </a:blipFill>
              </p:spPr>
              <p:txBody>
                <a:bodyPr/>
                <a:lstStyle/>
                <a:p>
                  <a:r>
                    <a:rPr lang="en-US">
                      <a:noFill/>
                    </a:rPr>
                    <a:t> </a:t>
                  </a:r>
                </a:p>
              </p:txBody>
            </p:sp>
          </mc:Fallback>
        </mc:AlternateContent>
        <p:cxnSp>
          <p:nvCxnSpPr>
            <p:cNvPr id="1114" name="Straight Arrow Connector 1113">
              <a:extLst>
                <a:ext uri="{FF2B5EF4-FFF2-40B4-BE49-F238E27FC236}">
                  <a16:creationId xmlns:a16="http://schemas.microsoft.com/office/drawing/2014/main" id="{B67E37DC-8A62-44E8-9462-876B2D7867B9}"/>
                </a:ext>
              </a:extLst>
            </p:cNvPr>
            <p:cNvCxnSpPr>
              <a:cxnSpLocks/>
            </p:cNvCxnSpPr>
            <p:nvPr/>
          </p:nvCxnSpPr>
          <p:spPr bwMode="auto">
            <a:xfrm rot="5400000">
              <a:off x="7087075" y="51361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15" name="Straight Arrow Connector 1114">
              <a:extLst>
                <a:ext uri="{FF2B5EF4-FFF2-40B4-BE49-F238E27FC236}">
                  <a16:creationId xmlns:a16="http://schemas.microsoft.com/office/drawing/2014/main" id="{BD828914-C538-483B-BCFA-A2211C84D9E9}"/>
                </a:ext>
              </a:extLst>
            </p:cNvPr>
            <p:cNvCxnSpPr>
              <a:cxnSpLocks/>
            </p:cNvCxnSpPr>
            <p:nvPr/>
          </p:nvCxnSpPr>
          <p:spPr bwMode="auto">
            <a:xfrm rot="16200000" flipH="1">
              <a:off x="7760175" y="513937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116" name="TextBox 1115">
                  <a:extLst>
                    <a:ext uri="{FF2B5EF4-FFF2-40B4-BE49-F238E27FC236}">
                      <a16:creationId xmlns:a16="http://schemas.microsoft.com/office/drawing/2014/main" id="{049F1907-CC05-4A3B-B34C-63BECC42EF65}"/>
                    </a:ext>
                  </a:extLst>
                </p:cNvPr>
                <p:cNvSpPr txBox="1"/>
                <p:nvPr/>
              </p:nvSpPr>
              <p:spPr>
                <a:xfrm>
                  <a:off x="6921182" y="4988718"/>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𝑛𝑚</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116" name="TextBox 1115">
                  <a:extLst>
                    <a:ext uri="{FF2B5EF4-FFF2-40B4-BE49-F238E27FC236}">
                      <a16:creationId xmlns:a16="http://schemas.microsoft.com/office/drawing/2014/main" id="{049F1907-CC05-4A3B-B34C-63BECC42EF65}"/>
                    </a:ext>
                  </a:extLst>
                </p:cNvPr>
                <p:cNvSpPr txBox="1">
                  <a:spLocks noRot="1" noChangeAspect="1" noMove="1" noResize="1" noEditPoints="1" noAdjustHandles="1" noChangeArrowheads="1" noChangeShapeType="1" noTextEdit="1"/>
                </p:cNvSpPr>
                <p:nvPr/>
              </p:nvSpPr>
              <p:spPr>
                <a:xfrm>
                  <a:off x="6921182" y="4988718"/>
                  <a:ext cx="335605" cy="184666"/>
                </a:xfrm>
                <a:prstGeom prst="rect">
                  <a:avLst/>
                </a:prstGeom>
                <a:blipFill>
                  <a:blip r:embed="rId60"/>
                  <a:stretch>
                    <a:fillRect l="-10909" r="-1818"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7" name="TextBox 1116">
                  <a:extLst>
                    <a:ext uri="{FF2B5EF4-FFF2-40B4-BE49-F238E27FC236}">
                      <a16:creationId xmlns:a16="http://schemas.microsoft.com/office/drawing/2014/main" id="{13B3696D-B943-4332-83C7-BC2F5532E22E}"/>
                    </a:ext>
                  </a:extLst>
                </p:cNvPr>
                <p:cNvSpPr txBox="1"/>
                <p:nvPr/>
              </p:nvSpPr>
              <p:spPr>
                <a:xfrm>
                  <a:off x="7619682" y="4985543"/>
                  <a:ext cx="2298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117" name="TextBox 1116">
                  <a:extLst>
                    <a:ext uri="{FF2B5EF4-FFF2-40B4-BE49-F238E27FC236}">
                      <a16:creationId xmlns:a16="http://schemas.microsoft.com/office/drawing/2014/main" id="{13B3696D-B943-4332-83C7-BC2F5532E22E}"/>
                    </a:ext>
                  </a:extLst>
                </p:cNvPr>
                <p:cNvSpPr txBox="1">
                  <a:spLocks noRot="1" noChangeAspect="1" noMove="1" noResize="1" noEditPoints="1" noAdjustHandles="1" noChangeArrowheads="1" noChangeShapeType="1" noTextEdit="1"/>
                </p:cNvSpPr>
                <p:nvPr/>
              </p:nvSpPr>
              <p:spPr>
                <a:xfrm>
                  <a:off x="7619682" y="4985543"/>
                  <a:ext cx="229807" cy="184666"/>
                </a:xfrm>
                <a:prstGeom prst="rect">
                  <a:avLst/>
                </a:prstGeom>
                <a:blipFill>
                  <a:blip r:embed="rId61"/>
                  <a:stretch>
                    <a:fillRect l="-16216" r="-5405" b="-13333"/>
                  </a:stretch>
                </a:blipFill>
              </p:spPr>
              <p:txBody>
                <a:bodyPr/>
                <a:lstStyle/>
                <a:p>
                  <a:r>
                    <a:rPr lang="en-US">
                      <a:noFill/>
                    </a:rPr>
                    <a:t> </a:t>
                  </a:r>
                </a:p>
              </p:txBody>
            </p:sp>
          </mc:Fallback>
        </mc:AlternateContent>
        <p:grpSp>
          <p:nvGrpSpPr>
            <p:cNvPr id="1118" name="Group 1117">
              <a:extLst>
                <a:ext uri="{FF2B5EF4-FFF2-40B4-BE49-F238E27FC236}">
                  <a16:creationId xmlns:a16="http://schemas.microsoft.com/office/drawing/2014/main" id="{06BAA855-606E-46C9-9CA8-6883C61D8020}"/>
                </a:ext>
              </a:extLst>
            </p:cNvPr>
            <p:cNvGrpSpPr/>
            <p:nvPr/>
          </p:nvGrpSpPr>
          <p:grpSpPr>
            <a:xfrm>
              <a:off x="709613" y="4718599"/>
              <a:ext cx="1323974" cy="106532"/>
              <a:chOff x="624683" y="4490954"/>
              <a:chExt cx="1323974" cy="106532"/>
            </a:xfrm>
          </p:grpSpPr>
          <p:sp>
            <p:nvSpPr>
              <p:cNvPr id="1134" name="Rectangle 1133">
                <a:extLst>
                  <a:ext uri="{FF2B5EF4-FFF2-40B4-BE49-F238E27FC236}">
                    <a16:creationId xmlns:a16="http://schemas.microsoft.com/office/drawing/2014/main" id="{1D179BCE-119F-4765-97EC-A467DD2DAA9F}"/>
                  </a:ext>
                </a:extLst>
              </p:cNvPr>
              <p:cNvSpPr/>
              <p:nvPr/>
            </p:nvSpPr>
            <p:spPr bwMode="auto">
              <a:xfrm flipH="1">
                <a:off x="1022350" y="449095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1135" name="Straight Connector 1134">
                <a:extLst>
                  <a:ext uri="{FF2B5EF4-FFF2-40B4-BE49-F238E27FC236}">
                    <a16:creationId xmlns:a16="http://schemas.microsoft.com/office/drawing/2014/main" id="{F6A67DC2-3F40-412F-A2E2-DB855830E149}"/>
                  </a:ext>
                </a:extLst>
              </p:cNvPr>
              <p:cNvCxnSpPr>
                <a:cxnSpLocks/>
              </p:cNvCxnSpPr>
              <p:nvPr/>
            </p:nvCxnSpPr>
            <p:spPr bwMode="auto">
              <a:xfrm flipH="1">
                <a:off x="1293260" y="4544220"/>
                <a:ext cx="65539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36" name="Straight Connector 1135">
                <a:extLst>
                  <a:ext uri="{FF2B5EF4-FFF2-40B4-BE49-F238E27FC236}">
                    <a16:creationId xmlns:a16="http://schemas.microsoft.com/office/drawing/2014/main" id="{6745C10B-556B-45A2-AB5F-85CEF5AE294C}"/>
                  </a:ext>
                </a:extLst>
              </p:cNvPr>
              <p:cNvCxnSpPr>
                <a:cxnSpLocks/>
              </p:cNvCxnSpPr>
              <p:nvPr/>
            </p:nvCxnSpPr>
            <p:spPr bwMode="auto">
              <a:xfrm>
                <a:off x="624683" y="4548982"/>
                <a:ext cx="39766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119" name="Group 1118">
              <a:extLst>
                <a:ext uri="{FF2B5EF4-FFF2-40B4-BE49-F238E27FC236}">
                  <a16:creationId xmlns:a16="http://schemas.microsoft.com/office/drawing/2014/main" id="{FC736763-9146-473D-BA22-A69A9C26609B}"/>
                </a:ext>
              </a:extLst>
            </p:cNvPr>
            <p:cNvGrpSpPr/>
            <p:nvPr/>
          </p:nvGrpSpPr>
          <p:grpSpPr>
            <a:xfrm>
              <a:off x="709613" y="5242478"/>
              <a:ext cx="1333499" cy="106532"/>
              <a:chOff x="624683" y="4988638"/>
              <a:chExt cx="1333499" cy="106532"/>
            </a:xfrm>
          </p:grpSpPr>
          <p:sp>
            <p:nvSpPr>
              <p:cNvPr id="1131" name="Rectangle 1130">
                <a:extLst>
                  <a:ext uri="{FF2B5EF4-FFF2-40B4-BE49-F238E27FC236}">
                    <a16:creationId xmlns:a16="http://schemas.microsoft.com/office/drawing/2014/main" id="{A3F74EEA-EAF8-4BE3-985C-DDA1668D75CD}"/>
                  </a:ext>
                </a:extLst>
              </p:cNvPr>
              <p:cNvSpPr/>
              <p:nvPr/>
            </p:nvSpPr>
            <p:spPr bwMode="auto">
              <a:xfrm flipH="1">
                <a:off x="1022350" y="4988638"/>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1132" name="Straight Connector 1131">
                <a:extLst>
                  <a:ext uri="{FF2B5EF4-FFF2-40B4-BE49-F238E27FC236}">
                    <a16:creationId xmlns:a16="http://schemas.microsoft.com/office/drawing/2014/main" id="{DA71BE72-9F69-4FCC-98B6-B079F6FE0851}"/>
                  </a:ext>
                </a:extLst>
              </p:cNvPr>
              <p:cNvCxnSpPr>
                <a:cxnSpLocks/>
                <a:stCxn id="1131" idx="1"/>
              </p:cNvCxnSpPr>
              <p:nvPr/>
            </p:nvCxnSpPr>
            <p:spPr bwMode="auto">
              <a:xfrm>
                <a:off x="1297558" y="5041904"/>
                <a:ext cx="6606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33" name="Straight Connector 1132">
                <a:extLst>
                  <a:ext uri="{FF2B5EF4-FFF2-40B4-BE49-F238E27FC236}">
                    <a16:creationId xmlns:a16="http://schemas.microsoft.com/office/drawing/2014/main" id="{A6D8E3DA-C3C7-4AEB-9680-EB89DC9F0C95}"/>
                  </a:ext>
                </a:extLst>
              </p:cNvPr>
              <p:cNvCxnSpPr>
                <a:cxnSpLocks/>
              </p:cNvCxnSpPr>
              <p:nvPr/>
            </p:nvCxnSpPr>
            <p:spPr bwMode="auto">
              <a:xfrm>
                <a:off x="624683" y="5046666"/>
                <a:ext cx="39528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1120" name="Straight Connector 1119">
              <a:extLst>
                <a:ext uri="{FF2B5EF4-FFF2-40B4-BE49-F238E27FC236}">
                  <a16:creationId xmlns:a16="http://schemas.microsoft.com/office/drawing/2014/main" id="{332D46B6-F70F-4746-8FE5-888E13193ABF}"/>
                </a:ext>
              </a:extLst>
            </p:cNvPr>
            <p:cNvCxnSpPr>
              <a:cxnSpLocks/>
            </p:cNvCxnSpPr>
            <p:nvPr/>
          </p:nvCxnSpPr>
          <p:spPr bwMode="auto">
            <a:xfrm>
              <a:off x="711991" y="4244815"/>
              <a:ext cx="0" cy="133667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121" name="Group 1120">
              <a:extLst>
                <a:ext uri="{FF2B5EF4-FFF2-40B4-BE49-F238E27FC236}">
                  <a16:creationId xmlns:a16="http://schemas.microsoft.com/office/drawing/2014/main" id="{57D325C6-4101-4AF1-B0C8-4790E6BBC158}"/>
                </a:ext>
              </a:extLst>
            </p:cNvPr>
            <p:cNvGrpSpPr/>
            <p:nvPr/>
          </p:nvGrpSpPr>
          <p:grpSpPr>
            <a:xfrm flipH="1">
              <a:off x="604835" y="5583871"/>
              <a:ext cx="233363" cy="52387"/>
              <a:chOff x="1473994" y="2859882"/>
              <a:chExt cx="233363" cy="52387"/>
            </a:xfrm>
          </p:grpSpPr>
          <p:cxnSp>
            <p:nvCxnSpPr>
              <p:cNvPr id="1126" name="Straight Connector 1125">
                <a:extLst>
                  <a:ext uri="{FF2B5EF4-FFF2-40B4-BE49-F238E27FC236}">
                    <a16:creationId xmlns:a16="http://schemas.microsoft.com/office/drawing/2014/main" id="{DBCA71AC-9578-4A4C-BD80-6499BF205A3D}"/>
                  </a:ext>
                </a:extLst>
              </p:cNvPr>
              <p:cNvCxnSpPr>
                <a:cxnSpLocks/>
              </p:cNvCxnSpPr>
              <p:nvPr/>
            </p:nvCxnSpPr>
            <p:spPr bwMode="auto">
              <a:xfrm flipH="1">
                <a:off x="1473994" y="28598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27" name="Straight Connector 1126">
                <a:extLst>
                  <a:ext uri="{FF2B5EF4-FFF2-40B4-BE49-F238E27FC236}">
                    <a16:creationId xmlns:a16="http://schemas.microsoft.com/office/drawing/2014/main" id="{57E16C6C-E42E-4229-8E21-D4C1FD1685AE}"/>
                  </a:ext>
                </a:extLst>
              </p:cNvPr>
              <p:cNvCxnSpPr>
                <a:cxnSpLocks/>
              </p:cNvCxnSpPr>
              <p:nvPr/>
            </p:nvCxnSpPr>
            <p:spPr bwMode="auto">
              <a:xfrm>
                <a:off x="1643063"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28" name="Straight Connector 1127">
                <a:extLst>
                  <a:ext uri="{FF2B5EF4-FFF2-40B4-BE49-F238E27FC236}">
                    <a16:creationId xmlns:a16="http://schemas.microsoft.com/office/drawing/2014/main" id="{8ED252B9-8F52-4688-A3FC-F9411F7938BD}"/>
                  </a:ext>
                </a:extLst>
              </p:cNvPr>
              <p:cNvCxnSpPr>
                <a:cxnSpLocks/>
              </p:cNvCxnSpPr>
              <p:nvPr/>
            </p:nvCxnSpPr>
            <p:spPr bwMode="auto">
              <a:xfrm>
                <a:off x="1593057"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29" name="Straight Connector 1128">
                <a:extLst>
                  <a:ext uri="{FF2B5EF4-FFF2-40B4-BE49-F238E27FC236}">
                    <a16:creationId xmlns:a16="http://schemas.microsoft.com/office/drawing/2014/main" id="{86CEF4EB-B342-4F44-9333-98B18DC896B1}"/>
                  </a:ext>
                </a:extLst>
              </p:cNvPr>
              <p:cNvCxnSpPr>
                <a:cxnSpLocks/>
              </p:cNvCxnSpPr>
              <p:nvPr/>
            </p:nvCxnSpPr>
            <p:spPr bwMode="auto">
              <a:xfrm>
                <a:off x="1543051"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30" name="Straight Connector 1129">
                <a:extLst>
                  <a:ext uri="{FF2B5EF4-FFF2-40B4-BE49-F238E27FC236}">
                    <a16:creationId xmlns:a16="http://schemas.microsoft.com/office/drawing/2014/main" id="{D1484DF1-14BD-494E-B57C-CBEB493C303F}"/>
                  </a:ext>
                </a:extLst>
              </p:cNvPr>
              <p:cNvCxnSpPr>
                <a:cxnSpLocks/>
              </p:cNvCxnSpPr>
              <p:nvPr/>
            </p:nvCxnSpPr>
            <p:spPr bwMode="auto">
              <a:xfrm>
                <a:off x="1493045"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122" name="Group 1121">
              <a:extLst>
                <a:ext uri="{FF2B5EF4-FFF2-40B4-BE49-F238E27FC236}">
                  <a16:creationId xmlns:a16="http://schemas.microsoft.com/office/drawing/2014/main" id="{F1BAE856-1B2F-45A0-B6DF-1F2B368140B3}"/>
                </a:ext>
              </a:extLst>
            </p:cNvPr>
            <p:cNvGrpSpPr/>
            <p:nvPr/>
          </p:nvGrpSpPr>
          <p:grpSpPr>
            <a:xfrm>
              <a:off x="714375" y="4194721"/>
              <a:ext cx="1328737" cy="106532"/>
              <a:chOff x="629445" y="3940881"/>
              <a:chExt cx="1328737" cy="106532"/>
            </a:xfrm>
          </p:grpSpPr>
          <p:sp>
            <p:nvSpPr>
              <p:cNvPr id="1123" name="Rectangle 1122">
                <a:extLst>
                  <a:ext uri="{FF2B5EF4-FFF2-40B4-BE49-F238E27FC236}">
                    <a16:creationId xmlns:a16="http://schemas.microsoft.com/office/drawing/2014/main" id="{FDC405BB-1FB5-4ACB-8092-9B09901A089C}"/>
                  </a:ext>
                </a:extLst>
              </p:cNvPr>
              <p:cNvSpPr/>
              <p:nvPr/>
            </p:nvSpPr>
            <p:spPr bwMode="auto">
              <a:xfrm flipH="1">
                <a:off x="1022350" y="3940881"/>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1124" name="Straight Connector 1123">
                <a:extLst>
                  <a:ext uri="{FF2B5EF4-FFF2-40B4-BE49-F238E27FC236}">
                    <a16:creationId xmlns:a16="http://schemas.microsoft.com/office/drawing/2014/main" id="{4BFC464F-A118-43AD-AD59-6C907A360856}"/>
                  </a:ext>
                </a:extLst>
              </p:cNvPr>
              <p:cNvCxnSpPr>
                <a:cxnSpLocks/>
                <a:stCxn id="1123" idx="1"/>
              </p:cNvCxnSpPr>
              <p:nvPr/>
            </p:nvCxnSpPr>
            <p:spPr bwMode="auto">
              <a:xfrm>
                <a:off x="1297558" y="3994147"/>
                <a:ext cx="6606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25" name="Straight Connector 1124">
                <a:extLst>
                  <a:ext uri="{FF2B5EF4-FFF2-40B4-BE49-F238E27FC236}">
                    <a16:creationId xmlns:a16="http://schemas.microsoft.com/office/drawing/2014/main" id="{790459E3-B8D5-4BD2-BEDF-B7A8A1FA0044}"/>
                  </a:ext>
                </a:extLst>
              </p:cNvPr>
              <p:cNvCxnSpPr>
                <a:cxnSpLocks/>
                <a:endCxn id="1123" idx="3"/>
              </p:cNvCxnSpPr>
              <p:nvPr/>
            </p:nvCxnSpPr>
            <p:spPr bwMode="auto">
              <a:xfrm>
                <a:off x="629445" y="3994147"/>
                <a:ext cx="39290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spTree>
    <p:extLst>
      <p:ext uri="{BB962C8B-B14F-4D97-AF65-F5344CB8AC3E}">
        <p14:creationId xmlns:p14="http://schemas.microsoft.com/office/powerpoint/2010/main" val="264802389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95</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488091" y="76200"/>
            <a:ext cx="8576009" cy="704478"/>
          </a:xfrm>
        </p:spPr>
        <p:txBody>
          <a:bodyPr/>
          <a:lstStyle/>
          <a:p>
            <a:r>
              <a:rPr lang="en-US" sz="4000" dirty="0">
                <a:latin typeface="Times New Roman" panose="02020603050405020304" pitchFamily="18" charset="0"/>
                <a:cs typeface="Times New Roman" panose="02020603050405020304" pitchFamily="18" charset="0"/>
              </a:rPr>
              <a:t>Overall Structure of Solving Power Flow</a:t>
            </a:r>
          </a:p>
        </p:txBody>
      </p:sp>
      <p:sp>
        <p:nvSpPr>
          <p:cNvPr id="10" name="Rectangle 9"/>
          <p:cNvSpPr/>
          <p:nvPr/>
        </p:nvSpPr>
        <p:spPr>
          <a:xfrm>
            <a:off x="530808" y="784125"/>
            <a:ext cx="7481879" cy="369332"/>
          </a:xfrm>
          <a:prstGeom prst="rect">
            <a:avLst/>
          </a:prstGeom>
        </p:spPr>
        <p:txBody>
          <a:bodyPr wrap="square">
            <a:spAutoFit/>
          </a:bodyPr>
          <a:lstStyle/>
          <a:p>
            <a:pPr marL="0" lvl="1" eaLnBrk="0" fontAlgn="base" hangingPunct="0">
              <a:spcBef>
                <a:spcPct val="0"/>
              </a:spcBef>
              <a:spcAft>
                <a:spcPct val="0"/>
              </a:spcAft>
              <a:defRPr/>
            </a:pPr>
            <a:r>
              <a:rPr lang="en-US" dirty="0">
                <a:solidFill>
                  <a:srgbClr val="000000"/>
                </a:solidFill>
                <a:latin typeface="Times New Roman" panose="02020603050405020304" pitchFamily="18" charset="0"/>
                <a:cs typeface="Times New Roman" panose="02020603050405020304" pitchFamily="18" charset="0"/>
              </a:rPr>
              <a:t>Example 1 (Constructing </a:t>
            </a:r>
            <a:r>
              <a:rPr lang="en-US" b="1" dirty="0">
                <a:solidFill>
                  <a:srgbClr val="000000"/>
                </a:solidFill>
                <a:latin typeface="Times New Roman" panose="02020603050405020304" pitchFamily="18" charset="0"/>
                <a:cs typeface="Times New Roman" panose="02020603050405020304" pitchFamily="18" charset="0"/>
              </a:rPr>
              <a:t>Y</a:t>
            </a:r>
            <a:r>
              <a:rPr lang="en-US" dirty="0">
                <a:solidFill>
                  <a:srgbClr val="000000"/>
                </a:solidFill>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DDC1CC4-CA9C-4C33-922A-C575566FED41}"/>
                  </a:ext>
                </a:extLst>
              </p:cNvPr>
              <p:cNvSpPr txBox="1"/>
              <p:nvPr/>
            </p:nvSpPr>
            <p:spPr>
              <a:xfrm>
                <a:off x="845820" y="3442063"/>
                <a:ext cx="7848600" cy="2250168"/>
              </a:xfrm>
              <a:prstGeom prst="rect">
                <a:avLst/>
              </a:prstGeom>
              <a:noFill/>
            </p:spPr>
            <p:txBody>
              <a:bodyPr wrap="square" lIns="0" tIns="0" rIns="0" bIns="0" rtlCol="0">
                <a:spAutoFit/>
              </a:bodyPr>
              <a:lstStyle/>
              <a:p>
                <a:pPr lvl="0">
                  <a:lnSpc>
                    <a:spcPct val="120000"/>
                  </a:lnSpc>
                </a:pPr>
                <a:r>
                  <a:rPr lang="en-US" sz="1200" b="1" dirty="0">
                    <a:solidFill>
                      <a:srgbClr val="000000"/>
                    </a:solidFill>
                    <a:latin typeface="Cambria Math" panose="02040503050406030204" pitchFamily="18" charset="0"/>
                  </a:rPr>
                  <a:t>(1) Bus k:</a:t>
                </a:r>
              </a:p>
              <a:p>
                <a:pPr lvl="0">
                  <a:lnSpc>
                    <a:spcPct val="120000"/>
                  </a:lnSpc>
                </a:pPr>
                <a:r>
                  <a:rPr lang="en-US" sz="1200" dirty="0">
                    <a:solidFill>
                      <a:srgbClr val="000000"/>
                    </a:solidFill>
                    <a:latin typeface="Cambria Math" panose="02040503050406030204" pitchFamily="18" charset="0"/>
                  </a:rPr>
                  <a:t>	1) Branch currents of </a:t>
                </a:r>
                <a:r>
                  <a:rPr lang="en-US" sz="1200" dirty="0" err="1">
                    <a:solidFill>
                      <a:srgbClr val="000000"/>
                    </a:solidFill>
                    <a:latin typeface="Cambria Math" panose="02040503050406030204" pitchFamily="18" charset="0"/>
                  </a:rPr>
                  <a:t>Vsource</a:t>
                </a:r>
                <a:r>
                  <a:rPr lang="en-US" sz="1200" dirty="0">
                    <a:solidFill>
                      <a:srgbClr val="000000"/>
                    </a:solidFill>
                    <a:latin typeface="Cambria Math" panose="02040503050406030204" pitchFamily="18" charset="0"/>
                  </a:rPr>
                  <a:t>:</a:t>
                </a:r>
              </a:p>
              <a:p>
                <a:pPr>
                  <a:lnSpc>
                    <a:spcPct val="120000"/>
                  </a:lnSpc>
                </a:pPr>
                <a:r>
                  <a:rPr lang="en-US" sz="1200" dirty="0">
                    <a:solidFill>
                      <a:srgbClr val="000000"/>
                    </a:solidFill>
                    <a:latin typeface="Cambria Math" panose="02040503050406030204" pitchFamily="18" charset="0"/>
                  </a:rPr>
                  <a:t>	According to Kirchhoff’s voltage law:</a:t>
                </a:r>
              </a:p>
              <a:p>
                <a:pPr lvl="0">
                  <a:lnSpc>
                    <a:spcPct val="120000"/>
                  </a:lnSpc>
                </a:pPr>
                <a14:m>
                  <m:oMathPara xmlns:m="http://schemas.openxmlformats.org/officeDocument/2006/math">
                    <m:oMathParaPr>
                      <m:jc m:val="centerGroup"/>
                    </m:oMathParaPr>
                    <m:oMath xmlns:m="http://schemas.openxmlformats.org/officeDocument/2006/math">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sSub>
                                  <m:sSubPr>
                                    <m:ctrlPr>
                                      <a:rPr lang="en-US" sz="1200" i="1">
                                        <a:solidFill>
                                          <a:srgbClr val="000000"/>
                                        </a:solidFill>
                                        <a:latin typeface="Cambria Math" panose="02040503050406030204" pitchFamily="18" charset="0"/>
                                      </a:rPr>
                                    </m:ctrlPr>
                                  </m:sSubPr>
                                  <m:e>
                                    <m:r>
                                      <a:rPr lang="en-US" sz="1200" b="0" i="1" smtClean="0">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𝑘</m:t>
                                    </m:r>
                                    <m:r>
                                      <a:rPr lang="en-US" sz="1200" i="1">
                                        <a:solidFill>
                                          <a:srgbClr val="000000"/>
                                        </a:solidFill>
                                        <a:latin typeface="Cambria Math" panose="02040503050406030204" pitchFamily="18" charset="0"/>
                                      </a:rPr>
                                      <m:t>1</m:t>
                                    </m:r>
                                  </m:sub>
                                </m:sSub>
                              </m:e>
                            </m:mr>
                            <m:mr>
                              <m:e>
                                <m:sSub>
                                  <m:sSubPr>
                                    <m:ctrlPr>
                                      <a:rPr lang="en-US" sz="1200" i="1">
                                        <a:solidFill>
                                          <a:srgbClr val="000000"/>
                                        </a:solidFill>
                                        <a:latin typeface="Cambria Math" panose="02040503050406030204" pitchFamily="18" charset="0"/>
                                      </a:rPr>
                                    </m:ctrlPr>
                                  </m:sSubPr>
                                  <m:e>
                                    <m:r>
                                      <a:rPr lang="en-US" sz="1200" b="0" i="1" smtClean="0">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𝑘</m:t>
                                    </m:r>
                                    <m:r>
                                      <a:rPr lang="en-US" sz="1200" b="0" i="1" smtClean="0">
                                        <a:solidFill>
                                          <a:srgbClr val="000000"/>
                                        </a:solidFill>
                                        <a:latin typeface="Cambria Math" panose="02040503050406030204" pitchFamily="18" charset="0"/>
                                      </a:rPr>
                                      <m:t>2</m:t>
                                    </m:r>
                                  </m:sub>
                                </m:sSub>
                              </m:e>
                            </m:mr>
                            <m:mr>
                              <m:e>
                                <m:sSub>
                                  <m:sSubPr>
                                    <m:ctrlPr>
                                      <a:rPr lang="en-US" sz="1200" i="1">
                                        <a:solidFill>
                                          <a:srgbClr val="000000"/>
                                        </a:solidFill>
                                        <a:latin typeface="Cambria Math" panose="02040503050406030204" pitchFamily="18" charset="0"/>
                                      </a:rPr>
                                    </m:ctrlPr>
                                  </m:sSubPr>
                                  <m:e>
                                    <m:r>
                                      <a:rPr lang="en-US" sz="1200" b="0" i="1" smtClean="0">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𝑘</m:t>
                                    </m:r>
                                    <m:r>
                                      <a:rPr lang="en-US" sz="1200" b="0" i="1" smtClean="0">
                                        <a:solidFill>
                                          <a:srgbClr val="000000"/>
                                        </a:solidFill>
                                        <a:latin typeface="Cambria Math" panose="02040503050406030204" pitchFamily="18" charset="0"/>
                                      </a:rPr>
                                      <m:t>3</m:t>
                                    </m:r>
                                  </m:sub>
                                </m:sSub>
                              </m:e>
                            </m:mr>
                          </m:m>
                        </m:e>
                      </m:d>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d>
                        <m:dPr>
                          <m:begChr m:val="["/>
                          <m:endChr m:val="]"/>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lang="en-US" sz="1200" i="1">
                                  <a:solidFill>
                                    <a:srgbClr val="000000"/>
                                  </a:solidFill>
                                  <a:latin typeface="Cambria Math" panose="02040503050406030204" pitchFamily="18" charset="0"/>
                                </a:rPr>
                              </m:ctrlPr>
                            </m:mPr>
                            <m:mr>
                              <m:e>
                                <m:r>
                                  <a:rPr lang="en-US" sz="1200" i="1" smtClean="0">
                                    <a:solidFill>
                                      <a:srgbClr val="000000"/>
                                    </a:solidFill>
                                    <a:latin typeface="Cambria Math" panose="02040503050406030204" pitchFamily="18" charset="0"/>
                                  </a:rPr>
                                  <m:t>0</m:t>
                                </m:r>
                              </m:e>
                            </m:mr>
                            <m:mr>
                              <m:e>
                                <m:r>
                                  <a:rPr lang="en-US" sz="1200" b="0" i="1" smtClean="0">
                                    <a:solidFill>
                                      <a:srgbClr val="000000"/>
                                    </a:solidFill>
                                    <a:latin typeface="Cambria Math" panose="02040503050406030204" pitchFamily="18" charset="0"/>
                                  </a:rPr>
                                  <m:t>0</m:t>
                                </m:r>
                              </m:e>
                            </m:mr>
                            <m:mr>
                              <m:e>
                                <m:r>
                                  <a:rPr lang="en-US" sz="1200" b="0" i="1" smtClean="0">
                                    <a:solidFill>
                                      <a:srgbClr val="000000"/>
                                    </a:solidFill>
                                    <a:latin typeface="Cambria Math" panose="02040503050406030204" pitchFamily="18" charset="0"/>
                                  </a:rPr>
                                  <m:t>0</m:t>
                                </m:r>
                              </m:e>
                            </m:mr>
                          </m:m>
                        </m:e>
                      </m:d>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d>
                        <m:dPr>
                          <m:begChr m:val="["/>
                          <m:endChr m:val="]"/>
                          <m:ctrlPr>
                            <a:rPr lang="en-US" sz="1200" i="1">
                              <a:solidFill>
                                <a:srgbClr val="000000"/>
                              </a:solidFill>
                              <a:latin typeface="Cambria Math" panose="02040503050406030204" pitchFamily="18" charset="0"/>
                            </a:rPr>
                          </m:ctrlPr>
                        </m:dPr>
                        <m:e>
                          <m:m>
                            <m:mPr>
                              <m:mcs>
                                <m:mc>
                                  <m:mcPr>
                                    <m:count m:val="3"/>
                                    <m:mcJc m:val="center"/>
                                  </m:mcPr>
                                </m:mc>
                              </m:mcs>
                              <m:ctrlPr>
                                <a:rPr lang="en-US" sz="1200" i="1">
                                  <a:solidFill>
                                    <a:srgbClr val="000000"/>
                                  </a:solidFill>
                                  <a:latin typeface="Cambria Math" panose="02040503050406030204" pitchFamily="18" charset="0"/>
                                </a:rPr>
                              </m:ctrlPr>
                            </m:mP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i="1">
                                        <a:solidFill>
                                          <a:srgbClr val="000000"/>
                                        </a:solidFill>
                                        <a:latin typeface="Cambria Math" panose="02040503050406030204" pitchFamily="18" charset="0"/>
                                      </a:rPr>
                                      <m:t>𝑘</m:t>
                                    </m:r>
                                    <m:r>
                                      <a:rPr lang="en-US" sz="1200" i="1">
                                        <a:solidFill>
                                          <a:srgbClr val="000000"/>
                                        </a:solidFill>
                                        <a:latin typeface="Cambria Math" panose="02040503050406030204" pitchFamily="18" charset="0"/>
                                      </a:rPr>
                                      <m:t>1</m:t>
                                    </m:r>
                                  </m:sub>
                                </m:sSub>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0</m:t>
                                </m:r>
                              </m:e>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i="1">
                                        <a:solidFill>
                                          <a:srgbClr val="000000"/>
                                        </a:solidFill>
                                        <a:latin typeface="Cambria Math" panose="02040503050406030204" pitchFamily="18" charset="0"/>
                                      </a:rPr>
                                      <m:t>𝑘</m:t>
                                    </m:r>
                                    <m:r>
                                      <a:rPr lang="en-US" sz="1200" i="1">
                                        <a:solidFill>
                                          <a:srgbClr val="000000"/>
                                        </a:solidFill>
                                        <a:latin typeface="Cambria Math" panose="02040503050406030204" pitchFamily="18" charset="0"/>
                                      </a:rPr>
                                      <m:t>2</m:t>
                                    </m:r>
                                  </m:sub>
                                </m:sSub>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i="1">
                                        <a:solidFill>
                                          <a:srgbClr val="000000"/>
                                        </a:solidFill>
                                        <a:latin typeface="Cambria Math" panose="02040503050406030204" pitchFamily="18" charset="0"/>
                                      </a:rPr>
                                      <m:t>𝑘</m:t>
                                    </m:r>
                                    <m:r>
                                      <a:rPr lang="en-US" sz="1200" i="1">
                                        <a:solidFill>
                                          <a:srgbClr val="000000"/>
                                        </a:solidFill>
                                        <a:latin typeface="Cambria Math" panose="02040503050406030204" pitchFamily="18" charset="0"/>
                                      </a:rPr>
                                      <m:t>3</m:t>
                                    </m:r>
                                  </m:sub>
                                </m:sSub>
                              </m:e>
                            </m:mr>
                          </m:m>
                        </m:e>
                      </m:d>
                      <m:d>
                        <m:dPr>
                          <m:begChr m:val="["/>
                          <m:endChr m:val="]"/>
                          <m:ctrlPr>
                            <a:rPr lang="en-US" sz="1200" i="1">
                              <a:solidFill>
                                <a:srgbClr val="000000"/>
                              </a:solidFill>
                              <a:latin typeface="Cambria Math" panose="02040503050406030204" pitchFamily="18" charset="0"/>
                            </a:rPr>
                          </m:ctrlPr>
                        </m:dPr>
                        <m:e>
                          <m:m>
                            <m:mPr>
                              <m:mcs>
                                <m:mc>
                                  <m:mcPr>
                                    <m:count m:val="1"/>
                                    <m:mcJc m:val="center"/>
                                  </m:mcPr>
                                </m:mc>
                              </m:mcs>
                              <m:ctrlPr>
                                <a:rPr lang="en-US" sz="1200" i="1">
                                  <a:solidFill>
                                    <a:srgbClr val="000000"/>
                                  </a:solidFill>
                                  <a:latin typeface="Cambria Math" panose="02040503050406030204" pitchFamily="18" charset="0"/>
                                </a:rPr>
                              </m:ctrlPr>
                            </m:mPr>
                            <m:mr>
                              <m:e>
                                <m:sSub>
                                  <m:sSubPr>
                                    <m:ctrlPr>
                                      <a:rPr lang="en-US" sz="1200" i="1">
                                        <a:solidFill>
                                          <a:srgbClr val="000000"/>
                                        </a:solidFill>
                                        <a:latin typeface="Cambria Math" panose="02040503050406030204" pitchFamily="18" charset="0"/>
                                      </a:rPr>
                                    </m:ctrlPr>
                                  </m:sSubPr>
                                  <m:e>
                                    <m:r>
                                      <a:rPr lang="en-US" sz="1200" b="0" i="1" smtClean="0">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𝑘</m:t>
                                    </m:r>
                                    <m:r>
                                      <a:rPr lang="en-US" sz="1200" i="1">
                                        <a:solidFill>
                                          <a:srgbClr val="000000"/>
                                        </a:solidFill>
                                        <a:latin typeface="Cambria Math" panose="02040503050406030204" pitchFamily="18" charset="0"/>
                                      </a:rPr>
                                      <m:t>1</m:t>
                                    </m:r>
                                  </m:sub>
                                </m:sSub>
                              </m:e>
                            </m:mr>
                            <m:mr>
                              <m:e>
                                <m:sSub>
                                  <m:sSubPr>
                                    <m:ctrlPr>
                                      <a:rPr lang="en-US" sz="1200" i="1">
                                        <a:solidFill>
                                          <a:srgbClr val="000000"/>
                                        </a:solidFill>
                                        <a:latin typeface="Cambria Math" panose="02040503050406030204" pitchFamily="18" charset="0"/>
                                      </a:rPr>
                                    </m:ctrlPr>
                                  </m:sSubPr>
                                  <m:e>
                                    <m:r>
                                      <a:rPr lang="en-US" sz="1200" b="0" i="1" smtClean="0">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𝑘</m:t>
                                    </m:r>
                                    <m:r>
                                      <a:rPr lang="en-US" sz="1200" i="1">
                                        <a:solidFill>
                                          <a:srgbClr val="000000"/>
                                        </a:solidFill>
                                        <a:latin typeface="Cambria Math" panose="02040503050406030204" pitchFamily="18" charset="0"/>
                                      </a:rPr>
                                      <m:t>2</m:t>
                                    </m:r>
                                  </m:sub>
                                </m:sSub>
                              </m:e>
                            </m:mr>
                            <m:mr>
                              <m:e>
                                <m:sSub>
                                  <m:sSubPr>
                                    <m:ctrlPr>
                                      <a:rPr lang="en-US" sz="1200" i="1">
                                        <a:solidFill>
                                          <a:srgbClr val="000000"/>
                                        </a:solidFill>
                                        <a:latin typeface="Cambria Math" panose="02040503050406030204" pitchFamily="18" charset="0"/>
                                      </a:rPr>
                                    </m:ctrlPr>
                                  </m:sSubPr>
                                  <m:e>
                                    <m:r>
                                      <a:rPr lang="en-US" sz="1200" b="0" i="1" smtClean="0">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𝑘</m:t>
                                    </m:r>
                                    <m:r>
                                      <a:rPr lang="en-US" sz="1200" i="1">
                                        <a:solidFill>
                                          <a:srgbClr val="000000"/>
                                        </a:solidFill>
                                        <a:latin typeface="Cambria Math" panose="02040503050406030204" pitchFamily="18" charset="0"/>
                                      </a:rPr>
                                      <m:t>3</m:t>
                                    </m:r>
                                  </m:sub>
                                </m:sSub>
                              </m:e>
                            </m:mr>
                          </m:m>
                        </m:e>
                      </m:d>
                      <m:r>
                        <a:rPr lang="en-US" sz="1200" b="0" i="1" smtClean="0">
                          <a:solidFill>
                            <a:srgbClr val="000000"/>
                          </a:solidFill>
                          <a:latin typeface="Cambria Math" panose="02040503050406030204" pitchFamily="18" charset="0"/>
                        </a:rPr>
                        <m:t>   ⇒  </m:t>
                      </m:r>
                      <m:d>
                        <m:dPr>
                          <m:begChr m:val="["/>
                          <m:endChr m:val="]"/>
                          <m:ctrlPr>
                            <a:rPr lang="en-US" sz="1200" i="1">
                              <a:solidFill>
                                <a:srgbClr val="000000"/>
                              </a:solidFill>
                              <a:latin typeface="Cambria Math" panose="02040503050406030204" pitchFamily="18" charset="0"/>
                            </a:rPr>
                          </m:ctrlPr>
                        </m:dPr>
                        <m:e>
                          <m:m>
                            <m:mPr>
                              <m:mcs>
                                <m:mc>
                                  <m:mcPr>
                                    <m:count m:val="1"/>
                                    <m:mcJc m:val="center"/>
                                  </m:mcPr>
                                </m:mc>
                              </m:mcs>
                              <m:ctrlPr>
                                <a:rPr lang="en-US" sz="1200" i="1">
                                  <a:solidFill>
                                    <a:srgbClr val="000000"/>
                                  </a:solidFill>
                                  <a:latin typeface="Cambria Math" panose="02040503050406030204" pitchFamily="18" charset="0"/>
                                </a:rPr>
                              </m:ctrlPr>
                            </m:mP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𝑘</m:t>
                                    </m:r>
                                    <m:r>
                                      <a:rPr lang="en-US" sz="1200" i="1">
                                        <a:solidFill>
                                          <a:srgbClr val="000000"/>
                                        </a:solidFill>
                                        <a:latin typeface="Cambria Math" panose="02040503050406030204" pitchFamily="18" charset="0"/>
                                      </a:rPr>
                                      <m:t>1</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𝑘</m:t>
                                    </m:r>
                                    <m:r>
                                      <a:rPr lang="en-US" sz="1200" i="1">
                                        <a:solidFill>
                                          <a:srgbClr val="000000"/>
                                        </a:solidFill>
                                        <a:latin typeface="Cambria Math" panose="02040503050406030204" pitchFamily="18" charset="0"/>
                                      </a:rPr>
                                      <m:t>2</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𝑘</m:t>
                                    </m:r>
                                    <m:r>
                                      <a:rPr lang="en-US" sz="1200" i="1">
                                        <a:solidFill>
                                          <a:srgbClr val="000000"/>
                                        </a:solidFill>
                                        <a:latin typeface="Cambria Math" panose="02040503050406030204" pitchFamily="18" charset="0"/>
                                      </a:rPr>
                                      <m:t>3</m:t>
                                    </m:r>
                                  </m:sub>
                                </m:sSub>
                              </m:e>
                            </m:mr>
                          </m:m>
                        </m:e>
                      </m:d>
                      <m:r>
                        <a:rPr lang="en-US" sz="1200" b="0" i="1" smtClean="0">
                          <a:solidFill>
                            <a:srgbClr val="000000"/>
                          </a:solidFill>
                          <a:latin typeface="Cambria Math" panose="02040503050406030204" pitchFamily="18" charset="0"/>
                        </a:rPr>
                        <m:t>=</m:t>
                      </m:r>
                      <m:sSup>
                        <m:sSupPr>
                          <m:ctrlPr>
                            <a:rPr lang="en-US" sz="1200" b="0" i="1" smtClean="0">
                              <a:solidFill>
                                <a:srgbClr val="000000"/>
                              </a:solidFill>
                              <a:latin typeface="Cambria Math" panose="02040503050406030204" pitchFamily="18" charset="0"/>
                            </a:rPr>
                          </m:ctrlPr>
                        </m:sSupPr>
                        <m:e>
                          <m:d>
                            <m:dPr>
                              <m:begChr m:val="["/>
                              <m:endChr m:val="]"/>
                              <m:ctrlPr>
                                <a:rPr lang="en-US" sz="1200" i="1">
                                  <a:solidFill>
                                    <a:srgbClr val="000000"/>
                                  </a:solidFill>
                                  <a:latin typeface="Cambria Math" panose="02040503050406030204" pitchFamily="18" charset="0"/>
                                </a:rPr>
                              </m:ctrlPr>
                            </m:dPr>
                            <m:e>
                              <m:m>
                                <m:mPr>
                                  <m:mcs>
                                    <m:mc>
                                      <m:mcPr>
                                        <m:count m:val="3"/>
                                        <m:mcJc m:val="center"/>
                                      </m:mcPr>
                                    </m:mc>
                                  </m:mcs>
                                  <m:ctrlPr>
                                    <a:rPr lang="en-US" sz="1200" i="1">
                                      <a:solidFill>
                                        <a:srgbClr val="000000"/>
                                      </a:solidFill>
                                      <a:latin typeface="Cambria Math" panose="02040503050406030204" pitchFamily="18" charset="0"/>
                                    </a:rPr>
                                  </m:ctrlPr>
                                </m:mP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i="1">
                                            <a:solidFill>
                                              <a:srgbClr val="000000"/>
                                            </a:solidFill>
                                            <a:latin typeface="Cambria Math" panose="02040503050406030204" pitchFamily="18" charset="0"/>
                                          </a:rPr>
                                          <m:t>𝑘</m:t>
                                        </m:r>
                                        <m:r>
                                          <a:rPr lang="en-US" sz="1200" i="1">
                                            <a:solidFill>
                                              <a:srgbClr val="000000"/>
                                            </a:solidFill>
                                            <a:latin typeface="Cambria Math" panose="02040503050406030204" pitchFamily="18" charset="0"/>
                                          </a:rPr>
                                          <m:t>1</m:t>
                                        </m:r>
                                      </m:sub>
                                    </m:sSub>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0</m:t>
                                    </m:r>
                                  </m:e>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i="1">
                                            <a:solidFill>
                                              <a:srgbClr val="000000"/>
                                            </a:solidFill>
                                            <a:latin typeface="Cambria Math" panose="02040503050406030204" pitchFamily="18" charset="0"/>
                                          </a:rPr>
                                          <m:t>𝑘</m:t>
                                        </m:r>
                                        <m:r>
                                          <a:rPr lang="en-US" sz="1200" i="1">
                                            <a:solidFill>
                                              <a:srgbClr val="000000"/>
                                            </a:solidFill>
                                            <a:latin typeface="Cambria Math" panose="02040503050406030204" pitchFamily="18" charset="0"/>
                                          </a:rPr>
                                          <m:t>2</m:t>
                                        </m:r>
                                      </m:sub>
                                    </m:sSub>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i="1">
                                            <a:solidFill>
                                              <a:srgbClr val="000000"/>
                                            </a:solidFill>
                                            <a:latin typeface="Cambria Math" panose="02040503050406030204" pitchFamily="18" charset="0"/>
                                          </a:rPr>
                                          <m:t>𝑘</m:t>
                                        </m:r>
                                        <m:r>
                                          <a:rPr lang="en-US" sz="1200" i="1">
                                            <a:solidFill>
                                              <a:srgbClr val="000000"/>
                                            </a:solidFill>
                                            <a:latin typeface="Cambria Math" panose="02040503050406030204" pitchFamily="18" charset="0"/>
                                          </a:rPr>
                                          <m:t>3</m:t>
                                        </m:r>
                                      </m:sub>
                                    </m:sSub>
                                  </m:e>
                                </m:mr>
                              </m:m>
                            </m:e>
                          </m:d>
                        </m:e>
                        <m:sup>
                          <m:r>
                            <a:rPr lang="en-US" sz="1200" b="0" i="1" smtClean="0">
                              <a:solidFill>
                                <a:srgbClr val="000000"/>
                              </a:solidFill>
                              <a:latin typeface="Cambria Math" panose="02040503050406030204" pitchFamily="18" charset="0"/>
                            </a:rPr>
                            <m:t>−1</m:t>
                          </m:r>
                        </m:sup>
                      </m:sSup>
                      <m:d>
                        <m:dPr>
                          <m:begChr m:val="["/>
                          <m:endChr m:val="]"/>
                          <m:ctrlPr>
                            <a:rPr lang="en-US" sz="1200" i="1">
                              <a:solidFill>
                                <a:srgbClr val="000000"/>
                              </a:solidFill>
                              <a:latin typeface="Cambria Math" panose="02040503050406030204" pitchFamily="18" charset="0"/>
                            </a:rPr>
                          </m:ctrlPr>
                        </m:dPr>
                        <m:e>
                          <m:m>
                            <m:mPr>
                              <m:mcs>
                                <m:mc>
                                  <m:mcPr>
                                    <m:count m:val="1"/>
                                    <m:mcJc m:val="center"/>
                                  </m:mcPr>
                                </m:mc>
                              </m:mcs>
                              <m:ctrlPr>
                                <a:rPr lang="en-US" sz="1200" i="1">
                                  <a:solidFill>
                                    <a:srgbClr val="000000"/>
                                  </a:solidFill>
                                  <a:latin typeface="Cambria Math" panose="02040503050406030204" pitchFamily="18" charset="0"/>
                                </a:rPr>
                              </m:ctrlPr>
                            </m:mP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𝑘</m:t>
                                    </m:r>
                                    <m:r>
                                      <a:rPr lang="en-US" sz="1200" i="1">
                                        <a:solidFill>
                                          <a:srgbClr val="000000"/>
                                        </a:solidFill>
                                        <a:latin typeface="Cambria Math" panose="02040503050406030204" pitchFamily="18" charset="0"/>
                                      </a:rPr>
                                      <m:t>1</m:t>
                                    </m:r>
                                  </m:sub>
                                </m:sSub>
                                <m:r>
                                  <a:rPr lang="en-US" sz="1200" b="0" i="1" smtClean="0">
                                    <a:solidFill>
                                      <a:srgbClr val="000000"/>
                                    </a:solidFill>
                                    <a:latin typeface="Cambria Math" panose="02040503050406030204" pitchFamily="18" charset="0"/>
                                  </a:rPr>
                                  <m:t>−0</m:t>
                                </m:r>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𝑘</m:t>
                                    </m:r>
                                    <m:r>
                                      <a:rPr lang="en-US" sz="1200" i="1">
                                        <a:solidFill>
                                          <a:srgbClr val="000000"/>
                                        </a:solidFill>
                                        <a:latin typeface="Cambria Math" panose="02040503050406030204" pitchFamily="18" charset="0"/>
                                      </a:rPr>
                                      <m:t>2</m:t>
                                    </m:r>
                                  </m:sub>
                                </m:sSub>
                                <m:r>
                                  <a:rPr lang="en-US" sz="1200" b="0" i="1" smtClean="0">
                                    <a:solidFill>
                                      <a:srgbClr val="000000"/>
                                    </a:solidFill>
                                    <a:latin typeface="Cambria Math" panose="02040503050406030204" pitchFamily="18" charset="0"/>
                                  </a:rPr>
                                  <m:t>−0</m:t>
                                </m:r>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𝑘</m:t>
                                    </m:r>
                                    <m:r>
                                      <a:rPr lang="en-US" sz="1200" i="1">
                                        <a:solidFill>
                                          <a:srgbClr val="000000"/>
                                        </a:solidFill>
                                        <a:latin typeface="Cambria Math" panose="02040503050406030204" pitchFamily="18" charset="0"/>
                                      </a:rPr>
                                      <m:t>3</m:t>
                                    </m:r>
                                  </m:sub>
                                </m:sSub>
                                <m:r>
                                  <a:rPr lang="en-US" sz="1200" b="0" i="1" smtClean="0">
                                    <a:solidFill>
                                      <a:srgbClr val="000000"/>
                                    </a:solidFill>
                                    <a:latin typeface="Cambria Math" panose="02040503050406030204" pitchFamily="18" charset="0"/>
                                  </a:rPr>
                                  <m:t>−0</m:t>
                                </m:r>
                              </m:e>
                            </m:mr>
                          </m:m>
                        </m:e>
                      </m:d>
                      <m:r>
                        <a:rPr lang="en-US" sz="1200" b="0" i="1" smtClean="0">
                          <a:solidFill>
                            <a:srgbClr val="000000"/>
                          </a:solidFill>
                          <a:latin typeface="Cambria Math" panose="02040503050406030204" pitchFamily="18" charset="0"/>
                        </a:rPr>
                        <m:t>=</m:t>
                      </m:r>
                      <m:d>
                        <m:dPr>
                          <m:begChr m:val="["/>
                          <m:endChr m:val="]"/>
                          <m:ctrlPr>
                            <a:rPr lang="en-US" sz="1200" i="1">
                              <a:solidFill>
                                <a:srgbClr val="000000"/>
                              </a:solidFill>
                              <a:latin typeface="Cambria Math" panose="02040503050406030204" pitchFamily="18" charset="0"/>
                            </a:rPr>
                          </m:ctrlPr>
                        </m:dPr>
                        <m:e>
                          <m:m>
                            <m:mPr>
                              <m:mcs>
                                <m:mc>
                                  <m:mcPr>
                                    <m:count m:val="3"/>
                                    <m:mcJc m:val="center"/>
                                  </m:mcPr>
                                </m:mc>
                              </m:mcs>
                              <m:ctrlPr>
                                <a:rPr lang="en-US" sz="1200" i="1">
                                  <a:solidFill>
                                    <a:srgbClr val="000000"/>
                                  </a:solidFill>
                                  <a:latin typeface="Cambria Math" panose="02040503050406030204" pitchFamily="18" charset="0"/>
                                </a:rPr>
                              </m:ctrlPr>
                            </m:mPr>
                            <m:mr>
                              <m:e>
                                <m:sSub>
                                  <m:sSubPr>
                                    <m:ctrlPr>
                                      <a:rPr lang="en-US" sz="1200" i="1">
                                        <a:solidFill>
                                          <a:srgbClr val="000000"/>
                                        </a:solidFill>
                                        <a:latin typeface="Cambria Math" panose="02040503050406030204" pitchFamily="18" charset="0"/>
                                      </a:rPr>
                                    </m:ctrlPr>
                                  </m:sSubPr>
                                  <m:e>
                                    <m:r>
                                      <a:rPr lang="en-US" sz="1200" b="0" i="1" smtClean="0">
                                        <a:solidFill>
                                          <a:srgbClr val="000000"/>
                                        </a:solidFill>
                                        <a:latin typeface="Cambria Math" panose="02040503050406030204" pitchFamily="18" charset="0"/>
                                      </a:rPr>
                                      <m:t>𝑦</m:t>
                                    </m:r>
                                  </m:e>
                                  <m:sub>
                                    <m:r>
                                      <a:rPr lang="en-US" sz="1200" i="1">
                                        <a:solidFill>
                                          <a:srgbClr val="000000"/>
                                        </a:solidFill>
                                        <a:latin typeface="Cambria Math" panose="02040503050406030204" pitchFamily="18" charset="0"/>
                                      </a:rPr>
                                      <m:t>𝑘</m:t>
                                    </m:r>
                                    <m:r>
                                      <a:rPr lang="en-US" sz="1200" i="1">
                                        <a:solidFill>
                                          <a:srgbClr val="000000"/>
                                        </a:solidFill>
                                        <a:latin typeface="Cambria Math" panose="02040503050406030204" pitchFamily="18" charset="0"/>
                                      </a:rPr>
                                      <m:t>1</m:t>
                                    </m:r>
                                  </m:sub>
                                </m:sSub>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0</m:t>
                                </m:r>
                              </m:e>
                              <m:e>
                                <m:sSub>
                                  <m:sSubPr>
                                    <m:ctrlPr>
                                      <a:rPr lang="en-US" sz="1200" i="1">
                                        <a:solidFill>
                                          <a:srgbClr val="000000"/>
                                        </a:solidFill>
                                        <a:latin typeface="Cambria Math" panose="02040503050406030204" pitchFamily="18" charset="0"/>
                                      </a:rPr>
                                    </m:ctrlPr>
                                  </m:sSubPr>
                                  <m:e>
                                    <m:r>
                                      <a:rPr lang="en-US" sz="1200" b="0" i="1" smtClean="0">
                                        <a:solidFill>
                                          <a:srgbClr val="000000"/>
                                        </a:solidFill>
                                        <a:latin typeface="Cambria Math" panose="02040503050406030204" pitchFamily="18" charset="0"/>
                                      </a:rPr>
                                      <m:t>𝑦</m:t>
                                    </m:r>
                                  </m:e>
                                  <m:sub>
                                    <m:r>
                                      <a:rPr lang="en-US" sz="1200" i="1">
                                        <a:solidFill>
                                          <a:srgbClr val="000000"/>
                                        </a:solidFill>
                                        <a:latin typeface="Cambria Math" panose="02040503050406030204" pitchFamily="18" charset="0"/>
                                      </a:rPr>
                                      <m:t>𝑘</m:t>
                                    </m:r>
                                    <m:r>
                                      <a:rPr lang="en-US" sz="1200" i="1">
                                        <a:solidFill>
                                          <a:srgbClr val="000000"/>
                                        </a:solidFill>
                                        <a:latin typeface="Cambria Math" panose="02040503050406030204" pitchFamily="18" charset="0"/>
                                      </a:rPr>
                                      <m:t>2</m:t>
                                    </m:r>
                                  </m:sub>
                                </m:sSub>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sSub>
                                  <m:sSubPr>
                                    <m:ctrlPr>
                                      <a:rPr lang="en-US" sz="1200" i="1">
                                        <a:solidFill>
                                          <a:srgbClr val="000000"/>
                                        </a:solidFill>
                                        <a:latin typeface="Cambria Math" panose="02040503050406030204" pitchFamily="18" charset="0"/>
                                      </a:rPr>
                                    </m:ctrlPr>
                                  </m:sSubPr>
                                  <m:e>
                                    <m:r>
                                      <a:rPr lang="en-US" sz="1200" b="0" i="1" smtClean="0">
                                        <a:solidFill>
                                          <a:srgbClr val="000000"/>
                                        </a:solidFill>
                                        <a:latin typeface="Cambria Math" panose="02040503050406030204" pitchFamily="18" charset="0"/>
                                      </a:rPr>
                                      <m:t>𝑦</m:t>
                                    </m:r>
                                  </m:e>
                                  <m:sub>
                                    <m:r>
                                      <a:rPr lang="en-US" sz="1200" i="1">
                                        <a:solidFill>
                                          <a:srgbClr val="000000"/>
                                        </a:solidFill>
                                        <a:latin typeface="Cambria Math" panose="02040503050406030204" pitchFamily="18" charset="0"/>
                                      </a:rPr>
                                      <m:t>𝑘</m:t>
                                    </m:r>
                                    <m:r>
                                      <a:rPr lang="en-US" sz="1200" i="1">
                                        <a:solidFill>
                                          <a:srgbClr val="000000"/>
                                        </a:solidFill>
                                        <a:latin typeface="Cambria Math" panose="02040503050406030204" pitchFamily="18" charset="0"/>
                                      </a:rPr>
                                      <m:t>3</m:t>
                                    </m:r>
                                  </m:sub>
                                </m:sSub>
                              </m:e>
                            </m:mr>
                          </m:m>
                        </m:e>
                      </m:d>
                      <m:d>
                        <m:dPr>
                          <m:begChr m:val="["/>
                          <m:endChr m:val="]"/>
                          <m:ctrlPr>
                            <a:rPr lang="en-US" sz="1200" i="1">
                              <a:solidFill>
                                <a:srgbClr val="000000"/>
                              </a:solidFill>
                              <a:latin typeface="Cambria Math" panose="02040503050406030204" pitchFamily="18" charset="0"/>
                            </a:rPr>
                          </m:ctrlPr>
                        </m:dPr>
                        <m:e>
                          <m:m>
                            <m:mPr>
                              <m:mcs>
                                <m:mc>
                                  <m:mcPr>
                                    <m:count m:val="1"/>
                                    <m:mcJc m:val="center"/>
                                  </m:mcPr>
                                </m:mc>
                              </m:mcs>
                              <m:ctrlPr>
                                <a:rPr lang="en-US" sz="1200" i="1">
                                  <a:solidFill>
                                    <a:srgbClr val="000000"/>
                                  </a:solidFill>
                                  <a:latin typeface="Cambria Math" panose="02040503050406030204" pitchFamily="18" charset="0"/>
                                </a:rPr>
                              </m:ctrlPr>
                            </m:mP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𝑘</m:t>
                                    </m:r>
                                    <m:r>
                                      <a:rPr lang="en-US" sz="1200" i="1">
                                        <a:solidFill>
                                          <a:srgbClr val="000000"/>
                                        </a:solidFill>
                                        <a:latin typeface="Cambria Math" panose="02040503050406030204" pitchFamily="18" charset="0"/>
                                      </a:rPr>
                                      <m:t>1</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𝑘</m:t>
                                    </m:r>
                                    <m:r>
                                      <a:rPr lang="en-US" sz="1200" i="1">
                                        <a:solidFill>
                                          <a:srgbClr val="000000"/>
                                        </a:solidFill>
                                        <a:latin typeface="Cambria Math" panose="02040503050406030204" pitchFamily="18" charset="0"/>
                                      </a:rPr>
                                      <m:t>2</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𝑘</m:t>
                                    </m:r>
                                    <m:r>
                                      <a:rPr lang="en-US" sz="1200" i="1">
                                        <a:solidFill>
                                          <a:srgbClr val="000000"/>
                                        </a:solidFill>
                                        <a:latin typeface="Cambria Math" panose="02040503050406030204" pitchFamily="18" charset="0"/>
                                      </a:rPr>
                                      <m:t>3</m:t>
                                    </m:r>
                                  </m:sub>
                                </m:sSub>
                              </m:e>
                            </m:mr>
                          </m:m>
                        </m:e>
                      </m:d>
                    </m:oMath>
                  </m:oMathPara>
                </a14:m>
                <a:endParaRPr lang="en-US" sz="1200" i="1" dirty="0">
                  <a:solidFill>
                    <a:srgbClr val="000000"/>
                  </a:solidFill>
                  <a:latin typeface="Cambria Math" panose="02040503050406030204" pitchFamily="18" charset="0"/>
                </a:endParaRPr>
              </a:p>
              <a:p>
                <a:pPr lvl="0" algn="ctr">
                  <a:lnSpc>
                    <a:spcPct val="120000"/>
                  </a:lnSpc>
                </a:pPr>
                <a14:m>
                  <m:oMath xmlns:m="http://schemas.openxmlformats.org/officeDocument/2006/math">
                    <m:r>
                      <a:rPr lang="en-US" sz="1200" i="1">
                        <a:solidFill>
                          <a:srgbClr val="000000"/>
                        </a:solidFill>
                        <a:latin typeface="Cambria Math" panose="02040503050406030204" pitchFamily="18" charset="0"/>
                      </a:rPr>
                      <m:t>⇒</m:t>
                    </m:r>
                    <m:r>
                      <a:rPr lang="en-US" sz="1200" b="0" i="1" smtClean="0">
                        <a:solidFill>
                          <a:srgbClr val="000000"/>
                        </a:solidFill>
                        <a:latin typeface="Cambria Math" panose="02040503050406030204" pitchFamily="18" charset="0"/>
                      </a:rPr>
                      <m:t>  </m:t>
                    </m:r>
                    <m:sSub>
                      <m:sSubPr>
                        <m:ctrlPr>
                          <a:rPr lang="en-US" sz="1200" b="0" i="1" smtClean="0">
                            <a:solidFill>
                              <a:srgbClr val="000000"/>
                            </a:solidFill>
                            <a:latin typeface="Cambria Math" panose="02040503050406030204" pitchFamily="18" charset="0"/>
                          </a:rPr>
                        </m:ctrlPr>
                      </m:sSubPr>
                      <m:e>
                        <m:r>
                          <a:rPr lang="en-US" sz="1200" b="1" i="1" smtClean="0">
                            <a:solidFill>
                              <a:srgbClr val="000000"/>
                            </a:solidFill>
                            <a:latin typeface="Cambria Math" panose="02040503050406030204" pitchFamily="18" charset="0"/>
                          </a:rPr>
                          <m:t>𝑰</m:t>
                        </m:r>
                      </m:e>
                      <m:sub>
                        <m:r>
                          <a:rPr lang="en-US" sz="1200" b="0" i="1" smtClean="0">
                            <a:solidFill>
                              <a:srgbClr val="000000"/>
                            </a:solidFill>
                            <a:latin typeface="Cambria Math" panose="02040503050406030204" pitchFamily="18" charset="0"/>
                          </a:rPr>
                          <m:t>𝑘</m:t>
                        </m:r>
                      </m:sub>
                    </m:sSub>
                    <m:r>
                      <a:rPr lang="en-US" sz="1200" b="0" i="1" smtClean="0">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b="1" i="1" smtClean="0">
                            <a:solidFill>
                              <a:srgbClr val="000000"/>
                            </a:solidFill>
                            <a:latin typeface="Cambria Math" panose="02040503050406030204" pitchFamily="18" charset="0"/>
                          </a:rPr>
                          <m:t>𝒀</m:t>
                        </m:r>
                      </m:e>
                      <m:sub>
                        <m:r>
                          <a:rPr lang="en-US" sz="1200" i="1">
                            <a:solidFill>
                              <a:srgbClr val="000000"/>
                            </a:solidFill>
                            <a:latin typeface="Cambria Math" panose="02040503050406030204" pitchFamily="18" charset="0"/>
                          </a:rPr>
                          <m:t>𝑘</m:t>
                        </m:r>
                      </m:sub>
                    </m:sSub>
                    <m:sSub>
                      <m:sSubPr>
                        <m:ctrlPr>
                          <a:rPr lang="en-US" sz="1200" i="1">
                            <a:solidFill>
                              <a:srgbClr val="000000"/>
                            </a:solidFill>
                            <a:latin typeface="Cambria Math" panose="02040503050406030204" pitchFamily="18" charset="0"/>
                          </a:rPr>
                        </m:ctrlPr>
                      </m:sSubPr>
                      <m:e>
                        <m:r>
                          <a:rPr lang="en-US" sz="1200" b="1" i="1" smtClean="0">
                            <a:solidFill>
                              <a:srgbClr val="000000"/>
                            </a:solidFill>
                            <a:latin typeface="Cambria Math" panose="02040503050406030204" pitchFamily="18" charset="0"/>
                          </a:rPr>
                          <m:t>𝑽</m:t>
                        </m:r>
                      </m:e>
                      <m:sub>
                        <m:r>
                          <a:rPr lang="en-US" sz="1200" i="1">
                            <a:solidFill>
                              <a:srgbClr val="000000"/>
                            </a:solidFill>
                            <a:latin typeface="Cambria Math" panose="02040503050406030204" pitchFamily="18" charset="0"/>
                          </a:rPr>
                          <m:t>𝑘</m:t>
                        </m:r>
                      </m:sub>
                    </m:sSub>
                    <m:r>
                      <a:rPr lang="en-US" sz="1200" b="0" i="0" smtClean="0">
                        <a:solidFill>
                          <a:srgbClr val="000000"/>
                        </a:solidFill>
                        <a:latin typeface="Cambria Math" panose="02040503050406030204" pitchFamily="18" charset="0"/>
                      </a:rPr>
                      <m:t>,   </m:t>
                    </m:r>
                  </m:oMath>
                </a14:m>
                <a:r>
                  <a:rPr lang="en-US" sz="1200" dirty="0">
                    <a:solidFill>
                      <a:srgbClr val="000000"/>
                    </a:solidFill>
                    <a:latin typeface="Univers 67 CondensedBold"/>
                  </a:rPr>
                  <a:t>where, </a:t>
                </a:r>
                <a14:m>
                  <m:oMath xmlns:m="http://schemas.openxmlformats.org/officeDocument/2006/math">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𝑰</m:t>
                        </m:r>
                      </m:e>
                      <m:sub>
                        <m:r>
                          <a:rPr lang="en-US" sz="1200" i="1">
                            <a:solidFill>
                              <a:srgbClr val="000000"/>
                            </a:solidFill>
                            <a:latin typeface="Cambria Math" panose="02040503050406030204" pitchFamily="18" charset="0"/>
                          </a:rPr>
                          <m:t>𝑘</m:t>
                        </m:r>
                      </m:sub>
                    </m:sSub>
                    <m:r>
                      <a:rPr lang="en-US" sz="1200" i="1">
                        <a:solidFill>
                          <a:srgbClr val="000000"/>
                        </a:solidFill>
                        <a:latin typeface="Cambria Math" panose="02040503050406030204" pitchFamily="18" charset="0"/>
                      </a:rPr>
                      <m:t>=</m:t>
                    </m:r>
                    <m:d>
                      <m:dPr>
                        <m:begChr m:val="["/>
                        <m:endChr m:val="]"/>
                        <m:ctrlPr>
                          <a:rPr lang="en-US" sz="1200" i="1">
                            <a:solidFill>
                              <a:srgbClr val="000000"/>
                            </a:solidFill>
                            <a:latin typeface="Cambria Math" panose="02040503050406030204" pitchFamily="18" charset="0"/>
                          </a:rPr>
                        </m:ctrlPr>
                      </m:dPr>
                      <m:e>
                        <m:m>
                          <m:mPr>
                            <m:mcs>
                              <m:mc>
                                <m:mcPr>
                                  <m:count m:val="1"/>
                                  <m:mcJc m:val="center"/>
                                </m:mcPr>
                              </m:mc>
                            </m:mcs>
                            <m:ctrlPr>
                              <a:rPr lang="en-US" sz="1200" i="1">
                                <a:solidFill>
                                  <a:srgbClr val="000000"/>
                                </a:solidFill>
                                <a:latin typeface="Cambria Math" panose="02040503050406030204" pitchFamily="18" charset="0"/>
                              </a:rPr>
                            </m:ctrlPr>
                          </m:mP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𝑘</m:t>
                                  </m:r>
                                  <m:r>
                                    <a:rPr lang="en-US" sz="1200" i="1">
                                      <a:solidFill>
                                        <a:srgbClr val="000000"/>
                                      </a:solidFill>
                                      <a:latin typeface="Cambria Math" panose="02040503050406030204" pitchFamily="18" charset="0"/>
                                    </a:rPr>
                                    <m:t>1</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𝑘</m:t>
                                  </m:r>
                                  <m:r>
                                    <a:rPr lang="en-US" sz="1200" i="1">
                                      <a:solidFill>
                                        <a:srgbClr val="000000"/>
                                      </a:solidFill>
                                      <a:latin typeface="Cambria Math" panose="02040503050406030204" pitchFamily="18" charset="0"/>
                                    </a:rPr>
                                    <m:t>2</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𝑘</m:t>
                                  </m:r>
                                  <m:r>
                                    <a:rPr lang="en-US" sz="1200" i="1">
                                      <a:solidFill>
                                        <a:srgbClr val="000000"/>
                                      </a:solidFill>
                                      <a:latin typeface="Cambria Math" panose="02040503050406030204" pitchFamily="18" charset="0"/>
                                    </a:rPr>
                                    <m:t>3</m:t>
                                  </m:r>
                                </m:sub>
                              </m:sSub>
                            </m:e>
                          </m:mr>
                        </m:m>
                      </m:e>
                    </m:d>
                  </m:oMath>
                </a14:m>
                <a:r>
                  <a:rPr kumimoji="0" lang="en-US" sz="1200" b="0" i="0" u="none" strike="noStrike" kern="1200" cap="none" spc="0" normalizeH="0" baseline="0" noProof="0" dirty="0">
                    <a:ln>
                      <a:noFill/>
                    </a:ln>
                    <a:solidFill>
                      <a:srgbClr val="000000"/>
                    </a:solidFill>
                    <a:effectLst/>
                    <a:uLnTx/>
                    <a:uFillTx/>
                    <a:latin typeface="Univers 67 CondensedBold"/>
                    <a:ea typeface="+mn-ea"/>
                    <a:cs typeface="+mn-cs"/>
                  </a:rPr>
                  <a:t>, </a:t>
                </a:r>
                <a14:m>
                  <m:oMath xmlns:m="http://schemas.openxmlformats.org/officeDocument/2006/math">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𝑽</m:t>
                        </m:r>
                      </m:e>
                      <m:sub>
                        <m:r>
                          <a:rPr lang="en-US" sz="1200" i="1">
                            <a:solidFill>
                              <a:srgbClr val="000000"/>
                            </a:solidFill>
                            <a:latin typeface="Cambria Math" panose="02040503050406030204" pitchFamily="18" charset="0"/>
                          </a:rPr>
                          <m:t>𝑘</m:t>
                        </m:r>
                      </m:sub>
                    </m:sSub>
                    <m:r>
                      <a:rPr lang="en-US" sz="1200" b="0" i="1" smtClean="0">
                        <a:solidFill>
                          <a:srgbClr val="000000"/>
                        </a:solidFill>
                        <a:latin typeface="Cambria Math" panose="02040503050406030204" pitchFamily="18" charset="0"/>
                      </a:rPr>
                      <m:t>=</m:t>
                    </m:r>
                    <m:d>
                      <m:dPr>
                        <m:begChr m:val="["/>
                        <m:endChr m:val="]"/>
                        <m:ctrlPr>
                          <a:rPr lang="en-US" sz="1200" i="1">
                            <a:solidFill>
                              <a:srgbClr val="000000"/>
                            </a:solidFill>
                            <a:latin typeface="Cambria Math" panose="02040503050406030204" pitchFamily="18" charset="0"/>
                          </a:rPr>
                        </m:ctrlPr>
                      </m:dPr>
                      <m:e>
                        <m:m>
                          <m:mPr>
                            <m:mcs>
                              <m:mc>
                                <m:mcPr>
                                  <m:count m:val="1"/>
                                  <m:mcJc m:val="center"/>
                                </m:mcPr>
                              </m:mc>
                            </m:mcs>
                            <m:ctrlPr>
                              <a:rPr lang="en-US" sz="1200" i="1">
                                <a:solidFill>
                                  <a:srgbClr val="000000"/>
                                </a:solidFill>
                                <a:latin typeface="Cambria Math" panose="02040503050406030204" pitchFamily="18" charset="0"/>
                              </a:rPr>
                            </m:ctrlPr>
                          </m:mP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𝑘</m:t>
                                  </m:r>
                                  <m:r>
                                    <a:rPr lang="en-US" sz="1200" i="1">
                                      <a:solidFill>
                                        <a:srgbClr val="000000"/>
                                      </a:solidFill>
                                      <a:latin typeface="Cambria Math" panose="02040503050406030204" pitchFamily="18" charset="0"/>
                                    </a:rPr>
                                    <m:t>1</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𝑘</m:t>
                                  </m:r>
                                  <m:r>
                                    <a:rPr lang="en-US" sz="1200" i="1">
                                      <a:solidFill>
                                        <a:srgbClr val="000000"/>
                                      </a:solidFill>
                                      <a:latin typeface="Cambria Math" panose="02040503050406030204" pitchFamily="18" charset="0"/>
                                    </a:rPr>
                                    <m:t>2</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𝑘</m:t>
                                  </m:r>
                                  <m:r>
                                    <a:rPr lang="en-US" sz="1200" i="1">
                                      <a:solidFill>
                                        <a:srgbClr val="000000"/>
                                      </a:solidFill>
                                      <a:latin typeface="Cambria Math" panose="02040503050406030204" pitchFamily="18" charset="0"/>
                                    </a:rPr>
                                    <m:t>3</m:t>
                                  </m:r>
                                </m:sub>
                              </m:sSub>
                            </m:e>
                          </m:mr>
                        </m:m>
                      </m:e>
                    </m:d>
                  </m:oMath>
                </a14:m>
                <a:r>
                  <a:rPr kumimoji="0" lang="en-US" sz="1200" b="0" i="0" u="none" strike="noStrike" kern="1200" cap="none" spc="0" normalizeH="0" baseline="0" noProof="0" dirty="0">
                    <a:ln>
                      <a:noFill/>
                    </a:ln>
                    <a:solidFill>
                      <a:srgbClr val="000000"/>
                    </a:solidFill>
                    <a:effectLst/>
                    <a:uLnTx/>
                    <a:uFillTx/>
                    <a:latin typeface="Univers 67 CondensedBold"/>
                    <a:ea typeface="+mn-ea"/>
                    <a:cs typeface="+mn-cs"/>
                  </a:rPr>
                  <a:t>.</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Univers 67 CondensedBold"/>
                    <a:ea typeface="+mn-ea"/>
                    <a:cs typeface="+mn-cs"/>
                  </a:rPr>
                  <a:t> </a:t>
                </a:r>
              </a:p>
            </p:txBody>
          </p:sp>
        </mc:Choice>
        <mc:Fallback xmlns="">
          <p:sp>
            <p:nvSpPr>
              <p:cNvPr id="2" name="TextBox 1">
                <a:extLst>
                  <a:ext uri="{FF2B5EF4-FFF2-40B4-BE49-F238E27FC236}">
                    <a16:creationId xmlns:a16="http://schemas.microsoft.com/office/drawing/2014/main" id="{DDDC1CC4-CA9C-4C33-922A-C575566FED41}"/>
                  </a:ext>
                </a:extLst>
              </p:cNvPr>
              <p:cNvSpPr txBox="1">
                <a:spLocks noRot="1" noChangeAspect="1" noMove="1" noResize="1" noEditPoints="1" noAdjustHandles="1" noChangeArrowheads="1" noChangeShapeType="1" noTextEdit="1"/>
              </p:cNvSpPr>
              <p:nvPr/>
            </p:nvSpPr>
            <p:spPr>
              <a:xfrm>
                <a:off x="845820" y="3442063"/>
                <a:ext cx="7848600" cy="2250168"/>
              </a:xfrm>
              <a:prstGeom prst="rect">
                <a:avLst/>
              </a:prstGeom>
              <a:blipFill>
                <a:blip r:embed="rId3"/>
                <a:stretch>
                  <a:fillRect l="-1243" t="-1355"/>
                </a:stretch>
              </a:blipFill>
            </p:spPr>
            <p:txBody>
              <a:bodyPr/>
              <a:lstStyle/>
              <a:p>
                <a:r>
                  <a:rPr lang="en-US">
                    <a:noFill/>
                  </a:rPr>
                  <a:t> </a:t>
                </a:r>
              </a:p>
            </p:txBody>
          </p:sp>
        </mc:Fallback>
      </mc:AlternateContent>
      <p:grpSp>
        <p:nvGrpSpPr>
          <p:cNvPr id="175" name="Group 174">
            <a:extLst>
              <a:ext uri="{FF2B5EF4-FFF2-40B4-BE49-F238E27FC236}">
                <a16:creationId xmlns:a16="http://schemas.microsoft.com/office/drawing/2014/main" id="{8808D0E7-75A4-4DAA-A701-36470A6A61D5}"/>
              </a:ext>
            </a:extLst>
          </p:cNvPr>
          <p:cNvGrpSpPr/>
          <p:nvPr/>
        </p:nvGrpSpPr>
        <p:grpSpPr>
          <a:xfrm>
            <a:off x="382891" y="1080022"/>
            <a:ext cx="8520070" cy="2038905"/>
            <a:chOff x="604835" y="3654544"/>
            <a:chExt cx="8520070" cy="2038905"/>
          </a:xfrm>
        </p:grpSpPr>
        <p:sp>
          <p:nvSpPr>
            <p:cNvPr id="176" name="Rectangle 175">
              <a:extLst>
                <a:ext uri="{FF2B5EF4-FFF2-40B4-BE49-F238E27FC236}">
                  <a16:creationId xmlns:a16="http://schemas.microsoft.com/office/drawing/2014/main" id="{27D5CF31-44DF-46D5-8646-BEF5051C3C36}"/>
                </a:ext>
              </a:extLst>
            </p:cNvPr>
            <p:cNvSpPr/>
            <p:nvPr/>
          </p:nvSpPr>
          <p:spPr bwMode="auto">
            <a:xfrm>
              <a:off x="6886575" y="3924458"/>
              <a:ext cx="1089026" cy="1599530"/>
            </a:xfrm>
            <a:prstGeom prst="rect">
              <a:avLst/>
            </a:prstGeom>
            <a:solidFill>
              <a:schemeClr val="accent5">
                <a:lumMod val="9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177" name="Rectangle 176">
              <a:extLst>
                <a:ext uri="{FF2B5EF4-FFF2-40B4-BE49-F238E27FC236}">
                  <a16:creationId xmlns:a16="http://schemas.microsoft.com/office/drawing/2014/main" id="{9930330A-C9A0-4E7A-BFAD-FB0E8214CFC3}"/>
                </a:ext>
              </a:extLst>
            </p:cNvPr>
            <p:cNvSpPr/>
            <p:nvPr/>
          </p:nvSpPr>
          <p:spPr bwMode="auto">
            <a:xfrm>
              <a:off x="4130676" y="3901598"/>
              <a:ext cx="1093784" cy="1599530"/>
            </a:xfrm>
            <a:prstGeom prst="rect">
              <a:avLst/>
            </a:prstGeom>
            <a:solidFill>
              <a:schemeClr val="accent5">
                <a:lumMod val="9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178" name="Rectangle 177">
              <a:extLst>
                <a:ext uri="{FF2B5EF4-FFF2-40B4-BE49-F238E27FC236}">
                  <a16:creationId xmlns:a16="http://schemas.microsoft.com/office/drawing/2014/main" id="{E5754ED5-93CD-41A2-AACC-4F5FDD5B5CB8}"/>
                </a:ext>
              </a:extLst>
            </p:cNvPr>
            <p:cNvSpPr/>
            <p:nvPr/>
          </p:nvSpPr>
          <p:spPr bwMode="auto">
            <a:xfrm>
              <a:off x="1695446" y="3924458"/>
              <a:ext cx="990600" cy="1599530"/>
            </a:xfrm>
            <a:prstGeom prst="rect">
              <a:avLst/>
            </a:prstGeom>
            <a:solidFill>
              <a:schemeClr val="accent5">
                <a:lumMod val="9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179" name="Oval 178">
              <a:extLst>
                <a:ext uri="{FF2B5EF4-FFF2-40B4-BE49-F238E27FC236}">
                  <a16:creationId xmlns:a16="http://schemas.microsoft.com/office/drawing/2014/main" id="{5836D2FB-4BFF-4AB5-AE7C-1DAD8E3A06EF}"/>
                </a:ext>
              </a:extLst>
            </p:cNvPr>
            <p:cNvSpPr/>
            <p:nvPr/>
          </p:nvSpPr>
          <p:spPr bwMode="auto">
            <a:xfrm>
              <a:off x="2040966" y="4212273"/>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180" name="Rectangle 179">
              <a:extLst>
                <a:ext uri="{FF2B5EF4-FFF2-40B4-BE49-F238E27FC236}">
                  <a16:creationId xmlns:a16="http://schemas.microsoft.com/office/drawing/2014/main" id="{8D430D22-50A8-4619-B3AE-5CDADF1B736C}"/>
                </a:ext>
              </a:extLst>
            </p:cNvPr>
            <p:cNvSpPr/>
            <p:nvPr/>
          </p:nvSpPr>
          <p:spPr>
            <a:xfrm>
              <a:off x="896231" y="3711694"/>
              <a:ext cx="697627" cy="276999"/>
            </a:xfrm>
            <a:prstGeom prst="rect">
              <a:avLst/>
            </a:prstGeom>
          </p:spPr>
          <p:txBody>
            <a:bodyPr wrap="none">
              <a:spAutoFit/>
            </a:bodyPr>
            <a:lstStyle/>
            <a:p>
              <a:r>
                <a:rPr lang="en-US" sz="1200" dirty="0" err="1">
                  <a:solidFill>
                    <a:srgbClr val="000000"/>
                  </a:solidFill>
                  <a:latin typeface="Times New Roman" panose="02020603050405020304" pitchFamily="18" charset="0"/>
                  <a:cs typeface="Times New Roman" panose="02020603050405020304" pitchFamily="18" charset="0"/>
                </a:rPr>
                <a:t>Vsource</a:t>
              </a:r>
              <a:endParaRPr lang="en-US" sz="1200" dirty="0"/>
            </a:p>
          </p:txBody>
        </p:sp>
        <p:sp>
          <p:nvSpPr>
            <p:cNvPr id="181" name="Rectangle 180">
              <a:extLst>
                <a:ext uri="{FF2B5EF4-FFF2-40B4-BE49-F238E27FC236}">
                  <a16:creationId xmlns:a16="http://schemas.microsoft.com/office/drawing/2014/main" id="{389A5488-9FEB-4BC5-BD53-A73E78028D84}"/>
                </a:ext>
              </a:extLst>
            </p:cNvPr>
            <p:cNvSpPr/>
            <p:nvPr/>
          </p:nvSpPr>
          <p:spPr>
            <a:xfrm>
              <a:off x="1844599" y="3654544"/>
              <a:ext cx="556563"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Bus k</a:t>
              </a:r>
              <a:endParaRPr lang="en-US" sz="1200" dirty="0"/>
            </a:p>
          </p:txBody>
        </p:sp>
        <p:sp>
          <p:nvSpPr>
            <p:cNvPr id="182" name="Rectangle 181">
              <a:extLst>
                <a:ext uri="{FF2B5EF4-FFF2-40B4-BE49-F238E27FC236}">
                  <a16:creationId xmlns:a16="http://schemas.microsoft.com/office/drawing/2014/main" id="{B7059E14-186E-4EDC-8CBF-30097A4C5E46}"/>
                </a:ext>
              </a:extLst>
            </p:cNvPr>
            <p:cNvSpPr/>
            <p:nvPr/>
          </p:nvSpPr>
          <p:spPr>
            <a:xfrm>
              <a:off x="3150482" y="3695819"/>
              <a:ext cx="583814"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Line 1</a:t>
              </a:r>
              <a:endParaRPr lang="en-US" sz="1200" dirty="0"/>
            </a:p>
          </p:txBody>
        </p:sp>
        <p:cxnSp>
          <p:nvCxnSpPr>
            <p:cNvPr id="183" name="Straight Arrow Connector 182">
              <a:extLst>
                <a:ext uri="{FF2B5EF4-FFF2-40B4-BE49-F238E27FC236}">
                  <a16:creationId xmlns:a16="http://schemas.microsoft.com/office/drawing/2014/main" id="{86260355-B89A-4851-8150-7CE0D46127F7}"/>
                </a:ext>
              </a:extLst>
            </p:cNvPr>
            <p:cNvCxnSpPr>
              <a:cxnSpLocks/>
            </p:cNvCxnSpPr>
            <p:nvPr/>
          </p:nvCxnSpPr>
          <p:spPr bwMode="auto">
            <a:xfrm>
              <a:off x="2072162" y="40185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84" name="TextBox 183">
                  <a:extLst>
                    <a:ext uri="{FF2B5EF4-FFF2-40B4-BE49-F238E27FC236}">
                      <a16:creationId xmlns:a16="http://schemas.microsoft.com/office/drawing/2014/main" id="{409E0631-3A5E-4774-9A69-7703F5A5DD68}"/>
                    </a:ext>
                  </a:extLst>
                </p:cNvPr>
                <p:cNvSpPr txBox="1"/>
                <p:nvPr/>
              </p:nvSpPr>
              <p:spPr>
                <a:xfrm>
                  <a:off x="1977706" y="4254500"/>
                  <a:ext cx="25045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997" name="TextBox 996">
                  <a:extLst>
                    <a:ext uri="{FF2B5EF4-FFF2-40B4-BE49-F238E27FC236}">
                      <a16:creationId xmlns:a16="http://schemas.microsoft.com/office/drawing/2014/main" id="{280C185B-48AB-456E-8C61-E2B62096D12C}"/>
                    </a:ext>
                  </a:extLst>
                </p:cNvPr>
                <p:cNvSpPr txBox="1">
                  <a:spLocks noRot="1" noChangeAspect="1" noMove="1" noResize="1" noEditPoints="1" noAdjustHandles="1" noChangeArrowheads="1" noChangeShapeType="1" noTextEdit="1"/>
                </p:cNvSpPr>
                <p:nvPr/>
              </p:nvSpPr>
              <p:spPr>
                <a:xfrm>
                  <a:off x="1977706" y="4254500"/>
                  <a:ext cx="250453" cy="184666"/>
                </a:xfrm>
                <a:prstGeom prst="rect">
                  <a:avLst/>
                </a:prstGeom>
                <a:blipFill>
                  <a:blip r:embed="rId4"/>
                  <a:stretch>
                    <a:fillRect l="-14634" r="-7317"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5" name="TextBox 184">
                  <a:extLst>
                    <a:ext uri="{FF2B5EF4-FFF2-40B4-BE49-F238E27FC236}">
                      <a16:creationId xmlns:a16="http://schemas.microsoft.com/office/drawing/2014/main" id="{5188FA93-1019-4608-A1F6-5113632F6E37}"/>
                    </a:ext>
                  </a:extLst>
                </p:cNvPr>
                <p:cNvSpPr txBox="1"/>
                <p:nvPr/>
              </p:nvSpPr>
              <p:spPr>
                <a:xfrm>
                  <a:off x="2126139" y="3971132"/>
                  <a:ext cx="223394" cy="1996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1</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998" name="TextBox 997">
                  <a:extLst>
                    <a:ext uri="{FF2B5EF4-FFF2-40B4-BE49-F238E27FC236}">
                      <a16:creationId xmlns:a16="http://schemas.microsoft.com/office/drawing/2014/main" id="{5E32C808-7BBF-45FB-B4EA-B1A175C17A62}"/>
                    </a:ext>
                  </a:extLst>
                </p:cNvPr>
                <p:cNvSpPr txBox="1">
                  <a:spLocks noRot="1" noChangeAspect="1" noMove="1" noResize="1" noEditPoints="1" noAdjustHandles="1" noChangeArrowheads="1" noChangeShapeType="1" noTextEdit="1"/>
                </p:cNvSpPr>
                <p:nvPr/>
              </p:nvSpPr>
              <p:spPr>
                <a:xfrm>
                  <a:off x="2126139" y="3971132"/>
                  <a:ext cx="223394" cy="199606"/>
                </a:xfrm>
                <a:prstGeom prst="rect">
                  <a:avLst/>
                </a:prstGeom>
                <a:blipFill>
                  <a:blip r:embed="rId5"/>
                  <a:stretch>
                    <a:fillRect l="-16216" t="-3030" r="-5405" b="-18182"/>
                  </a:stretch>
                </a:blipFill>
              </p:spPr>
              <p:txBody>
                <a:bodyPr/>
                <a:lstStyle/>
                <a:p>
                  <a:r>
                    <a:rPr lang="en-US">
                      <a:noFill/>
                    </a:rPr>
                    <a:t> </a:t>
                  </a:r>
                </a:p>
              </p:txBody>
            </p:sp>
          </mc:Fallback>
        </mc:AlternateContent>
        <p:sp>
          <p:nvSpPr>
            <p:cNvPr id="186" name="Oval 185">
              <a:extLst>
                <a:ext uri="{FF2B5EF4-FFF2-40B4-BE49-F238E27FC236}">
                  <a16:creationId xmlns:a16="http://schemas.microsoft.com/office/drawing/2014/main" id="{09005035-1F17-4FDC-95AC-6B1FF5C00233}"/>
                </a:ext>
              </a:extLst>
            </p:cNvPr>
            <p:cNvSpPr/>
            <p:nvPr/>
          </p:nvSpPr>
          <p:spPr bwMode="auto">
            <a:xfrm>
              <a:off x="2024297" y="4738529"/>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187" name="Straight Arrow Connector 186">
              <a:extLst>
                <a:ext uri="{FF2B5EF4-FFF2-40B4-BE49-F238E27FC236}">
                  <a16:creationId xmlns:a16="http://schemas.microsoft.com/office/drawing/2014/main" id="{805244A8-476B-4B29-8E11-B41BF26BC2D7}"/>
                </a:ext>
              </a:extLst>
            </p:cNvPr>
            <p:cNvCxnSpPr>
              <a:cxnSpLocks/>
            </p:cNvCxnSpPr>
            <p:nvPr/>
          </p:nvCxnSpPr>
          <p:spPr bwMode="auto">
            <a:xfrm>
              <a:off x="2055493" y="4544854"/>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88" name="TextBox 187">
                  <a:extLst>
                    <a:ext uri="{FF2B5EF4-FFF2-40B4-BE49-F238E27FC236}">
                      <a16:creationId xmlns:a16="http://schemas.microsoft.com/office/drawing/2014/main" id="{CA747EBA-DF32-417B-B6C9-0EC321F6732C}"/>
                    </a:ext>
                  </a:extLst>
                </p:cNvPr>
                <p:cNvSpPr txBox="1"/>
                <p:nvPr/>
              </p:nvSpPr>
              <p:spPr>
                <a:xfrm>
                  <a:off x="1944367" y="4778375"/>
                  <a:ext cx="25045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01" name="TextBox 1000">
                  <a:extLst>
                    <a:ext uri="{FF2B5EF4-FFF2-40B4-BE49-F238E27FC236}">
                      <a16:creationId xmlns:a16="http://schemas.microsoft.com/office/drawing/2014/main" id="{FC3F694E-9DD2-4B60-AB4A-8F7554A62612}"/>
                    </a:ext>
                  </a:extLst>
                </p:cNvPr>
                <p:cNvSpPr txBox="1">
                  <a:spLocks noRot="1" noChangeAspect="1" noMove="1" noResize="1" noEditPoints="1" noAdjustHandles="1" noChangeArrowheads="1" noChangeShapeType="1" noTextEdit="1"/>
                </p:cNvSpPr>
                <p:nvPr/>
              </p:nvSpPr>
              <p:spPr>
                <a:xfrm>
                  <a:off x="1944367" y="4778375"/>
                  <a:ext cx="250453" cy="184666"/>
                </a:xfrm>
                <a:prstGeom prst="rect">
                  <a:avLst/>
                </a:prstGeom>
                <a:blipFill>
                  <a:blip r:embed="rId6"/>
                  <a:stretch>
                    <a:fillRect l="-14634" r="-4878" b="-13333"/>
                  </a:stretch>
                </a:blipFill>
              </p:spPr>
              <p:txBody>
                <a:bodyPr/>
                <a:lstStyle/>
                <a:p>
                  <a:r>
                    <a:rPr lang="en-US">
                      <a:noFill/>
                    </a:rPr>
                    <a:t> </a:t>
                  </a:r>
                </a:p>
              </p:txBody>
            </p:sp>
          </mc:Fallback>
        </mc:AlternateContent>
        <p:sp>
          <p:nvSpPr>
            <p:cNvPr id="189" name="Oval 188">
              <a:extLst>
                <a:ext uri="{FF2B5EF4-FFF2-40B4-BE49-F238E27FC236}">
                  <a16:creationId xmlns:a16="http://schemas.microsoft.com/office/drawing/2014/main" id="{60237126-0398-4F7A-A7B3-C3605BEC97C8}"/>
                </a:ext>
              </a:extLst>
            </p:cNvPr>
            <p:cNvSpPr/>
            <p:nvPr/>
          </p:nvSpPr>
          <p:spPr bwMode="auto">
            <a:xfrm>
              <a:off x="2031441" y="5262404"/>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190" name="Straight Arrow Connector 189">
              <a:extLst>
                <a:ext uri="{FF2B5EF4-FFF2-40B4-BE49-F238E27FC236}">
                  <a16:creationId xmlns:a16="http://schemas.microsoft.com/office/drawing/2014/main" id="{81305402-3582-4155-B2B2-B1F7A6EF04EE}"/>
                </a:ext>
              </a:extLst>
            </p:cNvPr>
            <p:cNvCxnSpPr>
              <a:cxnSpLocks/>
            </p:cNvCxnSpPr>
            <p:nvPr/>
          </p:nvCxnSpPr>
          <p:spPr bwMode="auto">
            <a:xfrm>
              <a:off x="2062637" y="5068729"/>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91" name="TextBox 190">
                  <a:extLst>
                    <a:ext uri="{FF2B5EF4-FFF2-40B4-BE49-F238E27FC236}">
                      <a16:creationId xmlns:a16="http://schemas.microsoft.com/office/drawing/2014/main" id="{C6D467DE-0A61-42A8-833F-7A697800D25F}"/>
                    </a:ext>
                  </a:extLst>
                </p:cNvPr>
                <p:cNvSpPr txBox="1"/>
                <p:nvPr/>
              </p:nvSpPr>
              <p:spPr>
                <a:xfrm>
                  <a:off x="1956273" y="5309395"/>
                  <a:ext cx="25045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04" name="TextBox 1003">
                  <a:extLst>
                    <a:ext uri="{FF2B5EF4-FFF2-40B4-BE49-F238E27FC236}">
                      <a16:creationId xmlns:a16="http://schemas.microsoft.com/office/drawing/2014/main" id="{5A29FF51-7C2C-43B5-8273-1DA257100339}"/>
                    </a:ext>
                  </a:extLst>
                </p:cNvPr>
                <p:cNvSpPr txBox="1">
                  <a:spLocks noRot="1" noChangeAspect="1" noMove="1" noResize="1" noEditPoints="1" noAdjustHandles="1" noChangeArrowheads="1" noChangeShapeType="1" noTextEdit="1"/>
                </p:cNvSpPr>
                <p:nvPr/>
              </p:nvSpPr>
              <p:spPr>
                <a:xfrm>
                  <a:off x="1956273" y="5309395"/>
                  <a:ext cx="250453" cy="184666"/>
                </a:xfrm>
                <a:prstGeom prst="rect">
                  <a:avLst/>
                </a:prstGeom>
                <a:blipFill>
                  <a:blip r:embed="rId7"/>
                  <a:stretch>
                    <a:fillRect l="-14634" r="-4878" b="-13333"/>
                  </a:stretch>
                </a:blipFill>
              </p:spPr>
              <p:txBody>
                <a:bodyPr/>
                <a:lstStyle/>
                <a:p>
                  <a:r>
                    <a:rPr lang="en-US">
                      <a:noFill/>
                    </a:rPr>
                    <a:t> </a:t>
                  </a:r>
                </a:p>
              </p:txBody>
            </p:sp>
          </mc:Fallback>
        </mc:AlternateContent>
        <p:cxnSp>
          <p:nvCxnSpPr>
            <p:cNvPr id="192" name="Straight Connector 191">
              <a:extLst>
                <a:ext uri="{FF2B5EF4-FFF2-40B4-BE49-F238E27FC236}">
                  <a16:creationId xmlns:a16="http://schemas.microsoft.com/office/drawing/2014/main" id="{4AD3F402-7357-48C1-82D5-3472FC3E0651}"/>
                </a:ext>
              </a:extLst>
            </p:cNvPr>
            <p:cNvCxnSpPr>
              <a:cxnSpLocks/>
            </p:cNvCxnSpPr>
            <p:nvPr/>
          </p:nvCxnSpPr>
          <p:spPr bwMode="auto">
            <a:xfrm>
              <a:off x="2105274" y="4245607"/>
              <a:ext cx="63919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193" name="TextBox 192">
                  <a:extLst>
                    <a:ext uri="{FF2B5EF4-FFF2-40B4-BE49-F238E27FC236}">
                      <a16:creationId xmlns:a16="http://schemas.microsoft.com/office/drawing/2014/main" id="{4F7D9AE4-4AB9-4CCF-9270-005095EA801C}"/>
                    </a:ext>
                  </a:extLst>
                </p:cNvPr>
                <p:cNvSpPr txBox="1"/>
                <p:nvPr/>
              </p:nvSpPr>
              <p:spPr>
                <a:xfrm>
                  <a:off x="1115692" y="3966368"/>
                  <a:ext cx="24468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06" name="TextBox 1005">
                  <a:extLst>
                    <a:ext uri="{FF2B5EF4-FFF2-40B4-BE49-F238E27FC236}">
                      <a16:creationId xmlns:a16="http://schemas.microsoft.com/office/drawing/2014/main" id="{69777C4B-AC22-4D46-A9D5-7E7269B4C18A}"/>
                    </a:ext>
                  </a:extLst>
                </p:cNvPr>
                <p:cNvSpPr txBox="1">
                  <a:spLocks noRot="1" noChangeAspect="1" noMove="1" noResize="1" noEditPoints="1" noAdjustHandles="1" noChangeArrowheads="1" noChangeShapeType="1" noTextEdit="1"/>
                </p:cNvSpPr>
                <p:nvPr/>
              </p:nvSpPr>
              <p:spPr>
                <a:xfrm>
                  <a:off x="1115692" y="3966368"/>
                  <a:ext cx="244682" cy="184666"/>
                </a:xfrm>
                <a:prstGeom prst="rect">
                  <a:avLst/>
                </a:prstGeom>
                <a:blipFill>
                  <a:blip r:embed="rId8"/>
                  <a:stretch>
                    <a:fillRect l="-10000" r="-2500"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4" name="TextBox 193">
                  <a:extLst>
                    <a:ext uri="{FF2B5EF4-FFF2-40B4-BE49-F238E27FC236}">
                      <a16:creationId xmlns:a16="http://schemas.microsoft.com/office/drawing/2014/main" id="{3117D1B1-A007-42EB-82E5-F6E43654C524}"/>
                    </a:ext>
                  </a:extLst>
                </p:cNvPr>
                <p:cNvSpPr txBox="1"/>
                <p:nvPr/>
              </p:nvSpPr>
              <p:spPr>
                <a:xfrm>
                  <a:off x="1149030" y="4490243"/>
                  <a:ext cx="24468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07" name="TextBox 1006">
                  <a:extLst>
                    <a:ext uri="{FF2B5EF4-FFF2-40B4-BE49-F238E27FC236}">
                      <a16:creationId xmlns:a16="http://schemas.microsoft.com/office/drawing/2014/main" id="{E12B3E85-77ED-4EA8-BC7B-1696887E39D0}"/>
                    </a:ext>
                  </a:extLst>
                </p:cNvPr>
                <p:cNvSpPr txBox="1">
                  <a:spLocks noRot="1" noChangeAspect="1" noMove="1" noResize="1" noEditPoints="1" noAdjustHandles="1" noChangeArrowheads="1" noChangeShapeType="1" noTextEdit="1"/>
                </p:cNvSpPr>
                <p:nvPr/>
              </p:nvSpPr>
              <p:spPr>
                <a:xfrm>
                  <a:off x="1149030" y="4490243"/>
                  <a:ext cx="244682" cy="184666"/>
                </a:xfrm>
                <a:prstGeom prst="rect">
                  <a:avLst/>
                </a:prstGeom>
                <a:blipFill>
                  <a:blip r:embed="rId9"/>
                  <a:stretch>
                    <a:fillRect l="-7500" r="-5000"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5" name="TextBox 194">
                  <a:extLst>
                    <a:ext uri="{FF2B5EF4-FFF2-40B4-BE49-F238E27FC236}">
                      <a16:creationId xmlns:a16="http://schemas.microsoft.com/office/drawing/2014/main" id="{5F16B5E1-79CD-42DB-B067-0FD0F7EE5DFC}"/>
                    </a:ext>
                  </a:extLst>
                </p:cNvPr>
                <p:cNvSpPr txBox="1"/>
                <p:nvPr/>
              </p:nvSpPr>
              <p:spPr>
                <a:xfrm>
                  <a:off x="1137122" y="5021263"/>
                  <a:ext cx="24468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08" name="TextBox 1007">
                  <a:extLst>
                    <a:ext uri="{FF2B5EF4-FFF2-40B4-BE49-F238E27FC236}">
                      <a16:creationId xmlns:a16="http://schemas.microsoft.com/office/drawing/2014/main" id="{B7A3F281-2F86-4C45-A945-EB169DF03ED1}"/>
                    </a:ext>
                  </a:extLst>
                </p:cNvPr>
                <p:cNvSpPr txBox="1">
                  <a:spLocks noRot="1" noChangeAspect="1" noMove="1" noResize="1" noEditPoints="1" noAdjustHandles="1" noChangeArrowheads="1" noChangeShapeType="1" noTextEdit="1"/>
                </p:cNvSpPr>
                <p:nvPr/>
              </p:nvSpPr>
              <p:spPr>
                <a:xfrm>
                  <a:off x="1137122" y="5021263"/>
                  <a:ext cx="244682" cy="184666"/>
                </a:xfrm>
                <a:prstGeom prst="rect">
                  <a:avLst/>
                </a:prstGeom>
                <a:blipFill>
                  <a:blip r:embed="rId10"/>
                  <a:stretch>
                    <a:fillRect l="-7500" r="-5000" b="-12903"/>
                  </a:stretch>
                </a:blipFill>
              </p:spPr>
              <p:txBody>
                <a:bodyPr/>
                <a:lstStyle/>
                <a:p>
                  <a:r>
                    <a:rPr lang="en-US">
                      <a:noFill/>
                    </a:rPr>
                    <a:t> </a:t>
                  </a:r>
                </a:p>
              </p:txBody>
            </p:sp>
          </mc:Fallback>
        </mc:AlternateContent>
        <p:cxnSp>
          <p:nvCxnSpPr>
            <p:cNvPr id="196" name="Straight Connector 195">
              <a:extLst>
                <a:ext uri="{FF2B5EF4-FFF2-40B4-BE49-F238E27FC236}">
                  <a16:creationId xmlns:a16="http://schemas.microsoft.com/office/drawing/2014/main" id="{04F69C7B-AC12-4237-A86B-4C6254DBF09E}"/>
                </a:ext>
              </a:extLst>
            </p:cNvPr>
            <p:cNvCxnSpPr>
              <a:cxnSpLocks/>
            </p:cNvCxnSpPr>
            <p:nvPr/>
          </p:nvCxnSpPr>
          <p:spPr bwMode="auto">
            <a:xfrm>
              <a:off x="2089399" y="4772657"/>
              <a:ext cx="65506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7" name="Straight Connector 196">
              <a:extLst>
                <a:ext uri="{FF2B5EF4-FFF2-40B4-BE49-F238E27FC236}">
                  <a16:creationId xmlns:a16="http://schemas.microsoft.com/office/drawing/2014/main" id="{C9D702E9-D91C-4B18-A5ED-45862D10CFA5}"/>
                </a:ext>
              </a:extLst>
            </p:cNvPr>
            <p:cNvCxnSpPr>
              <a:cxnSpLocks/>
            </p:cNvCxnSpPr>
            <p:nvPr/>
          </p:nvCxnSpPr>
          <p:spPr bwMode="auto">
            <a:xfrm>
              <a:off x="2098924" y="5299707"/>
              <a:ext cx="63919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98" name="Rectangle 197">
              <a:extLst>
                <a:ext uri="{FF2B5EF4-FFF2-40B4-BE49-F238E27FC236}">
                  <a16:creationId xmlns:a16="http://schemas.microsoft.com/office/drawing/2014/main" id="{D4506FA8-4CFE-470D-AC79-B0EE9E87E8C5}"/>
                </a:ext>
              </a:extLst>
            </p:cNvPr>
            <p:cNvSpPr/>
            <p:nvPr/>
          </p:nvSpPr>
          <p:spPr bwMode="auto">
            <a:xfrm flipH="1">
              <a:off x="2741291" y="4716219"/>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199" name="Rectangle 198">
              <a:extLst>
                <a:ext uri="{FF2B5EF4-FFF2-40B4-BE49-F238E27FC236}">
                  <a16:creationId xmlns:a16="http://schemas.microsoft.com/office/drawing/2014/main" id="{DF182A2E-E67B-4226-9B4F-FB1768B66900}"/>
                </a:ext>
              </a:extLst>
            </p:cNvPr>
            <p:cNvSpPr/>
            <p:nvPr/>
          </p:nvSpPr>
          <p:spPr bwMode="auto">
            <a:xfrm flipH="1">
              <a:off x="2741291" y="5240098"/>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200" name="Rectangle 199">
              <a:extLst>
                <a:ext uri="{FF2B5EF4-FFF2-40B4-BE49-F238E27FC236}">
                  <a16:creationId xmlns:a16="http://schemas.microsoft.com/office/drawing/2014/main" id="{2D3A82F5-A6BB-412E-B363-414C7A75A217}"/>
                </a:ext>
              </a:extLst>
            </p:cNvPr>
            <p:cNvSpPr/>
            <p:nvPr/>
          </p:nvSpPr>
          <p:spPr bwMode="auto">
            <a:xfrm flipH="1">
              <a:off x="2741291" y="4192341"/>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01" name="Straight Connector 200">
              <a:extLst>
                <a:ext uri="{FF2B5EF4-FFF2-40B4-BE49-F238E27FC236}">
                  <a16:creationId xmlns:a16="http://schemas.microsoft.com/office/drawing/2014/main" id="{2C28BBF2-64C8-47D5-A3ED-FB1BD6A004A6}"/>
                </a:ext>
              </a:extLst>
            </p:cNvPr>
            <p:cNvCxnSpPr>
              <a:cxnSpLocks/>
            </p:cNvCxnSpPr>
            <p:nvPr/>
          </p:nvCxnSpPr>
          <p:spPr bwMode="auto">
            <a:xfrm>
              <a:off x="3018093" y="4248782"/>
              <a:ext cx="154803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2" name="Straight Connector 201">
              <a:extLst>
                <a:ext uri="{FF2B5EF4-FFF2-40B4-BE49-F238E27FC236}">
                  <a16:creationId xmlns:a16="http://schemas.microsoft.com/office/drawing/2014/main" id="{32B75EE1-8E2C-4320-937A-448FA96EDF40}"/>
                </a:ext>
              </a:extLst>
            </p:cNvPr>
            <p:cNvCxnSpPr>
              <a:cxnSpLocks/>
            </p:cNvCxnSpPr>
            <p:nvPr/>
          </p:nvCxnSpPr>
          <p:spPr bwMode="auto">
            <a:xfrm>
              <a:off x="3014912" y="4775832"/>
              <a:ext cx="153215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3" name="Straight Connector 202">
              <a:extLst>
                <a:ext uri="{FF2B5EF4-FFF2-40B4-BE49-F238E27FC236}">
                  <a16:creationId xmlns:a16="http://schemas.microsoft.com/office/drawing/2014/main" id="{58325CD6-C2C7-4E60-A4EA-0FA9A5890CEF}"/>
                </a:ext>
              </a:extLst>
            </p:cNvPr>
            <p:cNvCxnSpPr>
              <a:cxnSpLocks/>
            </p:cNvCxnSpPr>
            <p:nvPr/>
          </p:nvCxnSpPr>
          <p:spPr bwMode="auto">
            <a:xfrm>
              <a:off x="3019674" y="5299707"/>
              <a:ext cx="153454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204" name="TextBox 203">
                  <a:extLst>
                    <a:ext uri="{FF2B5EF4-FFF2-40B4-BE49-F238E27FC236}">
                      <a16:creationId xmlns:a16="http://schemas.microsoft.com/office/drawing/2014/main" id="{8737AAEB-DF71-41BB-8B7D-30B410AB38B8}"/>
                    </a:ext>
                  </a:extLst>
                </p:cNvPr>
                <p:cNvSpPr txBox="1"/>
                <p:nvPr/>
              </p:nvSpPr>
              <p:spPr>
                <a:xfrm>
                  <a:off x="2734944" y="3969543"/>
                  <a:ext cx="3624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17" name="TextBox 1016">
                  <a:extLst>
                    <a:ext uri="{FF2B5EF4-FFF2-40B4-BE49-F238E27FC236}">
                      <a16:creationId xmlns:a16="http://schemas.microsoft.com/office/drawing/2014/main" id="{7D4A62E2-6B98-4614-BB2B-F0C805A39844}"/>
                    </a:ext>
                  </a:extLst>
                </p:cNvPr>
                <p:cNvSpPr txBox="1">
                  <a:spLocks noRot="1" noChangeAspect="1" noMove="1" noResize="1" noEditPoints="1" noAdjustHandles="1" noChangeArrowheads="1" noChangeShapeType="1" noTextEdit="1"/>
                </p:cNvSpPr>
                <p:nvPr/>
              </p:nvSpPr>
              <p:spPr>
                <a:xfrm>
                  <a:off x="2734944" y="3969543"/>
                  <a:ext cx="362407" cy="184666"/>
                </a:xfrm>
                <a:prstGeom prst="rect">
                  <a:avLst/>
                </a:prstGeom>
                <a:blipFill>
                  <a:blip r:embed="rId11"/>
                  <a:stretch>
                    <a:fillRect l="-3333"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5" name="TextBox 204">
                  <a:extLst>
                    <a:ext uri="{FF2B5EF4-FFF2-40B4-BE49-F238E27FC236}">
                      <a16:creationId xmlns:a16="http://schemas.microsoft.com/office/drawing/2014/main" id="{942A0E86-2012-4A65-9754-5092827522C6}"/>
                    </a:ext>
                  </a:extLst>
                </p:cNvPr>
                <p:cNvSpPr txBox="1"/>
                <p:nvPr/>
              </p:nvSpPr>
              <p:spPr>
                <a:xfrm>
                  <a:off x="2701605" y="4493418"/>
                  <a:ext cx="3624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18" name="TextBox 1017">
                  <a:extLst>
                    <a:ext uri="{FF2B5EF4-FFF2-40B4-BE49-F238E27FC236}">
                      <a16:creationId xmlns:a16="http://schemas.microsoft.com/office/drawing/2014/main" id="{82E09C06-E142-4E08-967F-8F59524C4EA1}"/>
                    </a:ext>
                  </a:extLst>
                </p:cNvPr>
                <p:cNvSpPr txBox="1">
                  <a:spLocks noRot="1" noChangeAspect="1" noMove="1" noResize="1" noEditPoints="1" noAdjustHandles="1" noChangeArrowheads="1" noChangeShapeType="1" noTextEdit="1"/>
                </p:cNvSpPr>
                <p:nvPr/>
              </p:nvSpPr>
              <p:spPr>
                <a:xfrm>
                  <a:off x="2701605" y="4493418"/>
                  <a:ext cx="362407" cy="184666"/>
                </a:xfrm>
                <a:prstGeom prst="rect">
                  <a:avLst/>
                </a:prstGeom>
                <a:blipFill>
                  <a:blip r:embed="rId12"/>
                  <a:stretch>
                    <a:fillRect l="-5085"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6" name="TextBox 205">
                  <a:extLst>
                    <a:ext uri="{FF2B5EF4-FFF2-40B4-BE49-F238E27FC236}">
                      <a16:creationId xmlns:a16="http://schemas.microsoft.com/office/drawing/2014/main" id="{632FB010-49B8-4B4C-88FB-7D2612CC0540}"/>
                    </a:ext>
                  </a:extLst>
                </p:cNvPr>
                <p:cNvSpPr txBox="1"/>
                <p:nvPr/>
              </p:nvSpPr>
              <p:spPr>
                <a:xfrm>
                  <a:off x="2713511" y="5024438"/>
                  <a:ext cx="3624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19" name="TextBox 1018">
                  <a:extLst>
                    <a:ext uri="{FF2B5EF4-FFF2-40B4-BE49-F238E27FC236}">
                      <a16:creationId xmlns:a16="http://schemas.microsoft.com/office/drawing/2014/main" id="{6F1B2629-4329-48AE-90E9-6B5C9FA088E8}"/>
                    </a:ext>
                  </a:extLst>
                </p:cNvPr>
                <p:cNvSpPr txBox="1">
                  <a:spLocks noRot="1" noChangeAspect="1" noMove="1" noResize="1" noEditPoints="1" noAdjustHandles="1" noChangeArrowheads="1" noChangeShapeType="1" noTextEdit="1"/>
                </p:cNvSpPr>
                <p:nvPr/>
              </p:nvSpPr>
              <p:spPr>
                <a:xfrm>
                  <a:off x="2713511" y="5024438"/>
                  <a:ext cx="362407" cy="184666"/>
                </a:xfrm>
                <a:prstGeom prst="rect">
                  <a:avLst/>
                </a:prstGeom>
                <a:blipFill>
                  <a:blip r:embed="rId13"/>
                  <a:stretch>
                    <a:fillRect l="-5085" b="-13333"/>
                  </a:stretch>
                </a:blipFill>
              </p:spPr>
              <p:txBody>
                <a:bodyPr/>
                <a:lstStyle/>
                <a:p>
                  <a:r>
                    <a:rPr lang="en-US">
                      <a:noFill/>
                    </a:rPr>
                    <a:t> </a:t>
                  </a:r>
                </a:p>
              </p:txBody>
            </p:sp>
          </mc:Fallback>
        </mc:AlternateContent>
        <p:sp>
          <p:nvSpPr>
            <p:cNvPr id="207" name="Right Brace 206">
              <a:extLst>
                <a:ext uri="{FF2B5EF4-FFF2-40B4-BE49-F238E27FC236}">
                  <a16:creationId xmlns:a16="http://schemas.microsoft.com/office/drawing/2014/main" id="{2642E4BC-C8B5-4BBD-B49F-31C0CF9F7294}"/>
                </a:ext>
              </a:extLst>
            </p:cNvPr>
            <p:cNvSpPr/>
            <p:nvPr/>
          </p:nvSpPr>
          <p:spPr bwMode="auto">
            <a:xfrm>
              <a:off x="3085777" y="4261485"/>
              <a:ext cx="92869" cy="495299"/>
            </a:xfrm>
            <a:prstGeom prst="rightBrace">
              <a:avLst>
                <a:gd name="adj1" fmla="val 30180"/>
                <a:gd name="adj2" fmla="val 50000"/>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08" name="TextBox 207">
                  <a:extLst>
                    <a:ext uri="{FF2B5EF4-FFF2-40B4-BE49-F238E27FC236}">
                      <a16:creationId xmlns:a16="http://schemas.microsoft.com/office/drawing/2014/main" id="{AFAEE521-BF0B-4493-A60F-1E811CC408F6}"/>
                    </a:ext>
                  </a:extLst>
                </p:cNvPr>
                <p:cNvSpPr txBox="1"/>
                <p:nvPr/>
              </p:nvSpPr>
              <p:spPr>
                <a:xfrm>
                  <a:off x="3200081" y="4391024"/>
                  <a:ext cx="42813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12</m:t>
                            </m:r>
                          </m:sub>
                        </m:sSub>
                      </m:oMath>
                    </m:oMathPara>
                  </a14:m>
                  <a:endParaRPr lang="en-US" sz="1600" dirty="0">
                    <a:solidFill>
                      <a:srgbClr val="FF0000"/>
                    </a:solidFill>
                  </a:endParaRPr>
                </a:p>
              </p:txBody>
            </p:sp>
          </mc:Choice>
          <mc:Fallback xmlns="">
            <p:sp>
              <p:nvSpPr>
                <p:cNvPr id="1021" name="TextBox 1020">
                  <a:extLst>
                    <a:ext uri="{FF2B5EF4-FFF2-40B4-BE49-F238E27FC236}">
                      <a16:creationId xmlns:a16="http://schemas.microsoft.com/office/drawing/2014/main" id="{5EBDFBE1-9AD2-4CEC-BA0A-09F0BA9BA382}"/>
                    </a:ext>
                  </a:extLst>
                </p:cNvPr>
                <p:cNvSpPr txBox="1">
                  <a:spLocks noRot="1" noChangeAspect="1" noMove="1" noResize="1" noEditPoints="1" noAdjustHandles="1" noChangeArrowheads="1" noChangeShapeType="1" noTextEdit="1"/>
                </p:cNvSpPr>
                <p:nvPr/>
              </p:nvSpPr>
              <p:spPr>
                <a:xfrm>
                  <a:off x="3200081" y="4391024"/>
                  <a:ext cx="428131" cy="184666"/>
                </a:xfrm>
                <a:prstGeom prst="rect">
                  <a:avLst/>
                </a:prstGeom>
                <a:blipFill>
                  <a:blip r:embed="rId14"/>
                  <a:stretch>
                    <a:fillRect l="-4286" b="-13333"/>
                  </a:stretch>
                </a:blipFill>
              </p:spPr>
              <p:txBody>
                <a:bodyPr/>
                <a:lstStyle/>
                <a:p>
                  <a:r>
                    <a:rPr lang="en-US">
                      <a:noFill/>
                    </a:rPr>
                    <a:t> </a:t>
                  </a:r>
                </a:p>
              </p:txBody>
            </p:sp>
          </mc:Fallback>
        </mc:AlternateContent>
        <p:sp>
          <p:nvSpPr>
            <p:cNvPr id="209" name="Right Brace 208">
              <a:extLst>
                <a:ext uri="{FF2B5EF4-FFF2-40B4-BE49-F238E27FC236}">
                  <a16:creationId xmlns:a16="http://schemas.microsoft.com/office/drawing/2014/main" id="{EC305A45-0E92-42C3-817F-B4353A3CE7C3}"/>
                </a:ext>
              </a:extLst>
            </p:cNvPr>
            <p:cNvSpPr/>
            <p:nvPr/>
          </p:nvSpPr>
          <p:spPr bwMode="auto">
            <a:xfrm>
              <a:off x="3088159" y="4787741"/>
              <a:ext cx="92869" cy="495299"/>
            </a:xfrm>
            <a:prstGeom prst="rightBrace">
              <a:avLst>
                <a:gd name="adj1" fmla="val 30180"/>
                <a:gd name="adj2" fmla="val 50000"/>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10" name="TextBox 209">
                  <a:extLst>
                    <a:ext uri="{FF2B5EF4-FFF2-40B4-BE49-F238E27FC236}">
                      <a16:creationId xmlns:a16="http://schemas.microsoft.com/office/drawing/2014/main" id="{39A2D11D-F42B-440A-92C3-1DBBACE359E9}"/>
                    </a:ext>
                  </a:extLst>
                </p:cNvPr>
                <p:cNvSpPr txBox="1"/>
                <p:nvPr/>
              </p:nvSpPr>
              <p:spPr>
                <a:xfrm>
                  <a:off x="3202463" y="4917280"/>
                  <a:ext cx="42813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23</m:t>
                            </m:r>
                          </m:sub>
                        </m:sSub>
                      </m:oMath>
                    </m:oMathPara>
                  </a14:m>
                  <a:endParaRPr lang="en-US" sz="1600" dirty="0">
                    <a:solidFill>
                      <a:srgbClr val="FF0000"/>
                    </a:solidFill>
                  </a:endParaRPr>
                </a:p>
              </p:txBody>
            </p:sp>
          </mc:Choice>
          <mc:Fallback xmlns="">
            <p:sp>
              <p:nvSpPr>
                <p:cNvPr id="1023" name="TextBox 1022">
                  <a:extLst>
                    <a:ext uri="{FF2B5EF4-FFF2-40B4-BE49-F238E27FC236}">
                      <a16:creationId xmlns:a16="http://schemas.microsoft.com/office/drawing/2014/main" id="{E08B9DD8-3840-441F-A725-A4725E9B8844}"/>
                    </a:ext>
                  </a:extLst>
                </p:cNvPr>
                <p:cNvSpPr txBox="1">
                  <a:spLocks noRot="1" noChangeAspect="1" noMove="1" noResize="1" noEditPoints="1" noAdjustHandles="1" noChangeArrowheads="1" noChangeShapeType="1" noTextEdit="1"/>
                </p:cNvSpPr>
                <p:nvPr/>
              </p:nvSpPr>
              <p:spPr>
                <a:xfrm>
                  <a:off x="3202463" y="4917280"/>
                  <a:ext cx="428131" cy="184666"/>
                </a:xfrm>
                <a:prstGeom prst="rect">
                  <a:avLst/>
                </a:prstGeom>
                <a:blipFill>
                  <a:blip r:embed="rId15"/>
                  <a:stretch>
                    <a:fillRect l="-4286" b="-12903"/>
                  </a:stretch>
                </a:blipFill>
              </p:spPr>
              <p:txBody>
                <a:bodyPr/>
                <a:lstStyle/>
                <a:p>
                  <a:r>
                    <a:rPr lang="en-US">
                      <a:noFill/>
                    </a:rPr>
                    <a:t> </a:t>
                  </a:r>
                </a:p>
              </p:txBody>
            </p:sp>
          </mc:Fallback>
        </mc:AlternateContent>
        <p:sp>
          <p:nvSpPr>
            <p:cNvPr id="211" name="Right Brace 210">
              <a:extLst>
                <a:ext uri="{FF2B5EF4-FFF2-40B4-BE49-F238E27FC236}">
                  <a16:creationId xmlns:a16="http://schemas.microsoft.com/office/drawing/2014/main" id="{4443127B-3B08-4603-9927-0292F75D2FCD}"/>
                </a:ext>
              </a:extLst>
            </p:cNvPr>
            <p:cNvSpPr/>
            <p:nvPr/>
          </p:nvSpPr>
          <p:spPr bwMode="auto">
            <a:xfrm>
              <a:off x="3581075" y="4261485"/>
              <a:ext cx="92869" cy="1026319"/>
            </a:xfrm>
            <a:prstGeom prst="rightBrace">
              <a:avLst>
                <a:gd name="adj1" fmla="val 30180"/>
                <a:gd name="adj2" fmla="val 25406"/>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12" name="TextBox 211">
                  <a:extLst>
                    <a:ext uri="{FF2B5EF4-FFF2-40B4-BE49-F238E27FC236}">
                      <a16:creationId xmlns:a16="http://schemas.microsoft.com/office/drawing/2014/main" id="{8A96577E-52B1-49D7-8540-BEE707F1555A}"/>
                    </a:ext>
                  </a:extLst>
                </p:cNvPr>
                <p:cNvSpPr txBox="1"/>
                <p:nvPr/>
              </p:nvSpPr>
              <p:spPr>
                <a:xfrm>
                  <a:off x="3695379" y="4391024"/>
                  <a:ext cx="42813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13</m:t>
                            </m:r>
                          </m:sub>
                        </m:sSub>
                      </m:oMath>
                    </m:oMathPara>
                  </a14:m>
                  <a:endParaRPr lang="en-US" sz="1600" dirty="0">
                    <a:solidFill>
                      <a:srgbClr val="FF0000"/>
                    </a:solidFill>
                  </a:endParaRPr>
                </a:p>
              </p:txBody>
            </p:sp>
          </mc:Choice>
          <mc:Fallback xmlns="">
            <p:sp>
              <p:nvSpPr>
                <p:cNvPr id="1025" name="TextBox 1024">
                  <a:extLst>
                    <a:ext uri="{FF2B5EF4-FFF2-40B4-BE49-F238E27FC236}">
                      <a16:creationId xmlns:a16="http://schemas.microsoft.com/office/drawing/2014/main" id="{85B3F89A-7C4E-4D0E-B825-C0C3A8D180BD}"/>
                    </a:ext>
                  </a:extLst>
                </p:cNvPr>
                <p:cNvSpPr txBox="1">
                  <a:spLocks noRot="1" noChangeAspect="1" noMove="1" noResize="1" noEditPoints="1" noAdjustHandles="1" noChangeArrowheads="1" noChangeShapeType="1" noTextEdit="1"/>
                </p:cNvSpPr>
                <p:nvPr/>
              </p:nvSpPr>
              <p:spPr>
                <a:xfrm>
                  <a:off x="3695379" y="4391024"/>
                  <a:ext cx="428131" cy="184666"/>
                </a:xfrm>
                <a:prstGeom prst="rect">
                  <a:avLst/>
                </a:prstGeom>
                <a:blipFill>
                  <a:blip r:embed="rId16"/>
                  <a:stretch>
                    <a:fillRect l="-4286" b="-13333"/>
                  </a:stretch>
                </a:blipFill>
              </p:spPr>
              <p:txBody>
                <a:bodyPr/>
                <a:lstStyle/>
                <a:p>
                  <a:r>
                    <a:rPr lang="en-US">
                      <a:noFill/>
                    </a:rPr>
                    <a:t> </a:t>
                  </a:r>
                </a:p>
              </p:txBody>
            </p:sp>
          </mc:Fallback>
        </mc:AlternateContent>
        <p:sp>
          <p:nvSpPr>
            <p:cNvPr id="213" name="Oval 212">
              <a:extLst>
                <a:ext uri="{FF2B5EF4-FFF2-40B4-BE49-F238E27FC236}">
                  <a16:creationId xmlns:a16="http://schemas.microsoft.com/office/drawing/2014/main" id="{2CE7F7A0-2DFB-4554-A5F5-BFE08E2523AF}"/>
                </a:ext>
              </a:extLst>
            </p:cNvPr>
            <p:cNvSpPr/>
            <p:nvPr/>
          </p:nvSpPr>
          <p:spPr bwMode="auto">
            <a:xfrm>
              <a:off x="4560327" y="4217035"/>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214" name="Rectangle 213">
              <a:extLst>
                <a:ext uri="{FF2B5EF4-FFF2-40B4-BE49-F238E27FC236}">
                  <a16:creationId xmlns:a16="http://schemas.microsoft.com/office/drawing/2014/main" id="{82BB8FF5-47D2-4588-8338-37F93801F937}"/>
                </a:ext>
              </a:extLst>
            </p:cNvPr>
            <p:cNvSpPr/>
            <p:nvPr/>
          </p:nvSpPr>
          <p:spPr>
            <a:xfrm>
              <a:off x="4363960" y="3659306"/>
              <a:ext cx="582211"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Bus m</a:t>
              </a:r>
              <a:endParaRPr lang="en-US" sz="1200" dirty="0"/>
            </a:p>
          </p:txBody>
        </p:sp>
        <p:cxnSp>
          <p:nvCxnSpPr>
            <p:cNvPr id="215" name="Straight Arrow Connector 214">
              <a:extLst>
                <a:ext uri="{FF2B5EF4-FFF2-40B4-BE49-F238E27FC236}">
                  <a16:creationId xmlns:a16="http://schemas.microsoft.com/office/drawing/2014/main" id="{1438B5E4-1345-4619-BD6F-CD181A026B7E}"/>
                </a:ext>
              </a:extLst>
            </p:cNvPr>
            <p:cNvCxnSpPr>
              <a:cxnSpLocks/>
            </p:cNvCxnSpPr>
            <p:nvPr/>
          </p:nvCxnSpPr>
          <p:spPr bwMode="auto">
            <a:xfrm>
              <a:off x="4591523" y="4023360"/>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16" name="TextBox 215">
                  <a:extLst>
                    <a:ext uri="{FF2B5EF4-FFF2-40B4-BE49-F238E27FC236}">
                      <a16:creationId xmlns:a16="http://schemas.microsoft.com/office/drawing/2014/main" id="{70FBA551-AB1A-45F5-9CAC-60A41DBA0B6C}"/>
                    </a:ext>
                  </a:extLst>
                </p:cNvPr>
                <p:cNvSpPr txBox="1"/>
                <p:nvPr/>
              </p:nvSpPr>
              <p:spPr>
                <a:xfrm>
                  <a:off x="4497067" y="4259262"/>
                  <a:ext cx="28892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29" name="TextBox 1028">
                  <a:extLst>
                    <a:ext uri="{FF2B5EF4-FFF2-40B4-BE49-F238E27FC236}">
                      <a16:creationId xmlns:a16="http://schemas.microsoft.com/office/drawing/2014/main" id="{F1020D97-048C-4DB6-9045-159DCDB468E8}"/>
                    </a:ext>
                  </a:extLst>
                </p:cNvPr>
                <p:cNvSpPr txBox="1">
                  <a:spLocks noRot="1" noChangeAspect="1" noMove="1" noResize="1" noEditPoints="1" noAdjustHandles="1" noChangeArrowheads="1" noChangeShapeType="1" noTextEdit="1"/>
                </p:cNvSpPr>
                <p:nvPr/>
              </p:nvSpPr>
              <p:spPr>
                <a:xfrm>
                  <a:off x="4497067" y="4259262"/>
                  <a:ext cx="288925" cy="184666"/>
                </a:xfrm>
                <a:prstGeom prst="rect">
                  <a:avLst/>
                </a:prstGeom>
                <a:blipFill>
                  <a:blip r:embed="rId17"/>
                  <a:stretch>
                    <a:fillRect l="-12500" r="-2083"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7" name="TextBox 216">
                  <a:extLst>
                    <a:ext uri="{FF2B5EF4-FFF2-40B4-BE49-F238E27FC236}">
                      <a16:creationId xmlns:a16="http://schemas.microsoft.com/office/drawing/2014/main" id="{D9CC2353-5582-4662-9138-53A108F1CF8B}"/>
                    </a:ext>
                  </a:extLst>
                </p:cNvPr>
                <p:cNvSpPr txBox="1"/>
                <p:nvPr/>
              </p:nvSpPr>
              <p:spPr>
                <a:xfrm>
                  <a:off x="4645500" y="3975894"/>
                  <a:ext cx="261867" cy="1954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1</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30" name="TextBox 1029">
                  <a:extLst>
                    <a:ext uri="{FF2B5EF4-FFF2-40B4-BE49-F238E27FC236}">
                      <a16:creationId xmlns:a16="http://schemas.microsoft.com/office/drawing/2014/main" id="{6D5595D5-8C3A-4051-BC1A-49F7FFC8655D}"/>
                    </a:ext>
                  </a:extLst>
                </p:cNvPr>
                <p:cNvSpPr txBox="1">
                  <a:spLocks noRot="1" noChangeAspect="1" noMove="1" noResize="1" noEditPoints="1" noAdjustHandles="1" noChangeArrowheads="1" noChangeShapeType="1" noTextEdit="1"/>
                </p:cNvSpPr>
                <p:nvPr/>
              </p:nvSpPr>
              <p:spPr>
                <a:xfrm>
                  <a:off x="4645500" y="3975894"/>
                  <a:ext cx="261867" cy="195438"/>
                </a:xfrm>
                <a:prstGeom prst="rect">
                  <a:avLst/>
                </a:prstGeom>
                <a:blipFill>
                  <a:blip r:embed="rId18"/>
                  <a:stretch>
                    <a:fillRect l="-13953" t="-3125" r="-2326" b="-15625"/>
                  </a:stretch>
                </a:blipFill>
              </p:spPr>
              <p:txBody>
                <a:bodyPr/>
                <a:lstStyle/>
                <a:p>
                  <a:r>
                    <a:rPr lang="en-US">
                      <a:noFill/>
                    </a:rPr>
                    <a:t> </a:t>
                  </a:r>
                </a:p>
              </p:txBody>
            </p:sp>
          </mc:Fallback>
        </mc:AlternateContent>
        <p:sp>
          <p:nvSpPr>
            <p:cNvPr id="218" name="Oval 217">
              <a:extLst>
                <a:ext uri="{FF2B5EF4-FFF2-40B4-BE49-F238E27FC236}">
                  <a16:creationId xmlns:a16="http://schemas.microsoft.com/office/drawing/2014/main" id="{DF6091E8-3427-4070-805C-59F2D25DFC2E}"/>
                </a:ext>
              </a:extLst>
            </p:cNvPr>
            <p:cNvSpPr/>
            <p:nvPr/>
          </p:nvSpPr>
          <p:spPr bwMode="auto">
            <a:xfrm>
              <a:off x="4543658" y="4743291"/>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19" name="Straight Arrow Connector 218">
              <a:extLst>
                <a:ext uri="{FF2B5EF4-FFF2-40B4-BE49-F238E27FC236}">
                  <a16:creationId xmlns:a16="http://schemas.microsoft.com/office/drawing/2014/main" id="{B9D502E0-D3F2-4AE9-A262-DBD8B43DE9CE}"/>
                </a:ext>
              </a:extLst>
            </p:cNvPr>
            <p:cNvCxnSpPr>
              <a:cxnSpLocks/>
            </p:cNvCxnSpPr>
            <p:nvPr/>
          </p:nvCxnSpPr>
          <p:spPr bwMode="auto">
            <a:xfrm>
              <a:off x="4574854" y="4549616"/>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20" name="TextBox 219">
                  <a:extLst>
                    <a:ext uri="{FF2B5EF4-FFF2-40B4-BE49-F238E27FC236}">
                      <a16:creationId xmlns:a16="http://schemas.microsoft.com/office/drawing/2014/main" id="{857BDD28-7C96-48ED-BBC8-425502058B67}"/>
                    </a:ext>
                  </a:extLst>
                </p:cNvPr>
                <p:cNvSpPr txBox="1"/>
                <p:nvPr/>
              </p:nvSpPr>
              <p:spPr>
                <a:xfrm>
                  <a:off x="4463728" y="4783137"/>
                  <a:ext cx="28892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33" name="TextBox 1032">
                  <a:extLst>
                    <a:ext uri="{FF2B5EF4-FFF2-40B4-BE49-F238E27FC236}">
                      <a16:creationId xmlns:a16="http://schemas.microsoft.com/office/drawing/2014/main" id="{9E3739CE-75B6-4F01-9EA8-C0A5FC9748B7}"/>
                    </a:ext>
                  </a:extLst>
                </p:cNvPr>
                <p:cNvSpPr txBox="1">
                  <a:spLocks noRot="1" noChangeAspect="1" noMove="1" noResize="1" noEditPoints="1" noAdjustHandles="1" noChangeArrowheads="1" noChangeShapeType="1" noTextEdit="1"/>
                </p:cNvSpPr>
                <p:nvPr/>
              </p:nvSpPr>
              <p:spPr>
                <a:xfrm>
                  <a:off x="4463728" y="4783137"/>
                  <a:ext cx="288925" cy="184666"/>
                </a:xfrm>
                <a:prstGeom prst="rect">
                  <a:avLst/>
                </a:prstGeom>
                <a:blipFill>
                  <a:blip r:embed="rId19"/>
                  <a:stretch>
                    <a:fillRect l="-12766" r="-4255" b="-9677"/>
                  </a:stretch>
                </a:blipFill>
              </p:spPr>
              <p:txBody>
                <a:bodyPr/>
                <a:lstStyle/>
                <a:p>
                  <a:r>
                    <a:rPr lang="en-US">
                      <a:noFill/>
                    </a:rPr>
                    <a:t> </a:t>
                  </a:r>
                </a:p>
              </p:txBody>
            </p:sp>
          </mc:Fallback>
        </mc:AlternateContent>
        <p:sp>
          <p:nvSpPr>
            <p:cNvPr id="221" name="Oval 220">
              <a:extLst>
                <a:ext uri="{FF2B5EF4-FFF2-40B4-BE49-F238E27FC236}">
                  <a16:creationId xmlns:a16="http://schemas.microsoft.com/office/drawing/2014/main" id="{B4B64E82-70B4-4882-B9D6-84712F6B7575}"/>
                </a:ext>
              </a:extLst>
            </p:cNvPr>
            <p:cNvSpPr/>
            <p:nvPr/>
          </p:nvSpPr>
          <p:spPr bwMode="auto">
            <a:xfrm>
              <a:off x="4550802" y="5267166"/>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22" name="Straight Arrow Connector 221">
              <a:extLst>
                <a:ext uri="{FF2B5EF4-FFF2-40B4-BE49-F238E27FC236}">
                  <a16:creationId xmlns:a16="http://schemas.microsoft.com/office/drawing/2014/main" id="{25D31EE4-1BCA-4E8D-AD55-38C1EEB664CD}"/>
                </a:ext>
              </a:extLst>
            </p:cNvPr>
            <p:cNvCxnSpPr>
              <a:cxnSpLocks/>
            </p:cNvCxnSpPr>
            <p:nvPr/>
          </p:nvCxnSpPr>
          <p:spPr bwMode="auto">
            <a:xfrm>
              <a:off x="4581998" y="5073491"/>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23" name="TextBox 222">
                  <a:extLst>
                    <a:ext uri="{FF2B5EF4-FFF2-40B4-BE49-F238E27FC236}">
                      <a16:creationId xmlns:a16="http://schemas.microsoft.com/office/drawing/2014/main" id="{8E962B05-90C8-42D6-B4E9-F868D7348305}"/>
                    </a:ext>
                  </a:extLst>
                </p:cNvPr>
                <p:cNvSpPr txBox="1"/>
                <p:nvPr/>
              </p:nvSpPr>
              <p:spPr>
                <a:xfrm>
                  <a:off x="4475634" y="5314157"/>
                  <a:ext cx="28892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36" name="TextBox 1035">
                  <a:extLst>
                    <a:ext uri="{FF2B5EF4-FFF2-40B4-BE49-F238E27FC236}">
                      <a16:creationId xmlns:a16="http://schemas.microsoft.com/office/drawing/2014/main" id="{44B8F2FF-6194-43BA-B4B7-998CBBF0A1F9}"/>
                    </a:ext>
                  </a:extLst>
                </p:cNvPr>
                <p:cNvSpPr txBox="1">
                  <a:spLocks noRot="1" noChangeAspect="1" noMove="1" noResize="1" noEditPoints="1" noAdjustHandles="1" noChangeArrowheads="1" noChangeShapeType="1" noTextEdit="1"/>
                </p:cNvSpPr>
                <p:nvPr/>
              </p:nvSpPr>
              <p:spPr>
                <a:xfrm>
                  <a:off x="4475634" y="5314157"/>
                  <a:ext cx="288925" cy="184666"/>
                </a:xfrm>
                <a:prstGeom prst="rect">
                  <a:avLst/>
                </a:prstGeom>
                <a:blipFill>
                  <a:blip r:embed="rId20"/>
                  <a:stretch>
                    <a:fillRect l="-12766" r="-4255" b="-9677"/>
                  </a:stretch>
                </a:blipFill>
              </p:spPr>
              <p:txBody>
                <a:bodyPr/>
                <a:lstStyle/>
                <a:p>
                  <a:r>
                    <a:rPr lang="en-US">
                      <a:noFill/>
                    </a:rPr>
                    <a:t> </a:t>
                  </a:r>
                </a:p>
              </p:txBody>
            </p:sp>
          </mc:Fallback>
        </mc:AlternateContent>
        <p:cxnSp>
          <p:nvCxnSpPr>
            <p:cNvPr id="224" name="Straight Connector 223">
              <a:extLst>
                <a:ext uri="{FF2B5EF4-FFF2-40B4-BE49-F238E27FC236}">
                  <a16:creationId xmlns:a16="http://schemas.microsoft.com/office/drawing/2014/main" id="{C3A3A19E-4EF4-4896-B80C-3F21007C456E}"/>
                </a:ext>
              </a:extLst>
            </p:cNvPr>
            <p:cNvCxnSpPr>
              <a:cxnSpLocks/>
            </p:cNvCxnSpPr>
            <p:nvPr/>
          </p:nvCxnSpPr>
          <p:spPr bwMode="auto">
            <a:xfrm>
              <a:off x="4624636" y="4248782"/>
              <a:ext cx="69666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5" name="Straight Connector 224">
              <a:extLst>
                <a:ext uri="{FF2B5EF4-FFF2-40B4-BE49-F238E27FC236}">
                  <a16:creationId xmlns:a16="http://schemas.microsoft.com/office/drawing/2014/main" id="{28AE3EEE-F47D-4D35-AC82-246609C999D1}"/>
                </a:ext>
              </a:extLst>
            </p:cNvPr>
            <p:cNvCxnSpPr>
              <a:cxnSpLocks/>
            </p:cNvCxnSpPr>
            <p:nvPr/>
          </p:nvCxnSpPr>
          <p:spPr bwMode="auto">
            <a:xfrm>
              <a:off x="4608761" y="4775832"/>
              <a:ext cx="71571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6" name="Straight Connector 225">
              <a:extLst>
                <a:ext uri="{FF2B5EF4-FFF2-40B4-BE49-F238E27FC236}">
                  <a16:creationId xmlns:a16="http://schemas.microsoft.com/office/drawing/2014/main" id="{83C80B53-BB34-4940-BECB-064269E7AC73}"/>
                </a:ext>
              </a:extLst>
            </p:cNvPr>
            <p:cNvCxnSpPr>
              <a:cxnSpLocks/>
            </p:cNvCxnSpPr>
            <p:nvPr/>
          </p:nvCxnSpPr>
          <p:spPr bwMode="auto">
            <a:xfrm>
              <a:off x="4618286" y="5302882"/>
              <a:ext cx="69984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27" name="Rectangle 226">
              <a:extLst>
                <a:ext uri="{FF2B5EF4-FFF2-40B4-BE49-F238E27FC236}">
                  <a16:creationId xmlns:a16="http://schemas.microsoft.com/office/drawing/2014/main" id="{3216E21E-688A-48A2-9311-FEFCEFA91E34}"/>
                </a:ext>
              </a:extLst>
            </p:cNvPr>
            <p:cNvSpPr/>
            <p:nvPr/>
          </p:nvSpPr>
          <p:spPr bwMode="auto">
            <a:xfrm flipH="1">
              <a:off x="5317807" y="471939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228" name="Rectangle 227">
              <a:extLst>
                <a:ext uri="{FF2B5EF4-FFF2-40B4-BE49-F238E27FC236}">
                  <a16:creationId xmlns:a16="http://schemas.microsoft.com/office/drawing/2014/main" id="{E447DCC3-E2D2-446E-9D53-51782B19217C}"/>
                </a:ext>
              </a:extLst>
            </p:cNvPr>
            <p:cNvSpPr/>
            <p:nvPr/>
          </p:nvSpPr>
          <p:spPr bwMode="auto">
            <a:xfrm flipH="1">
              <a:off x="5317807" y="5243273"/>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229" name="Rectangle 228">
              <a:extLst>
                <a:ext uri="{FF2B5EF4-FFF2-40B4-BE49-F238E27FC236}">
                  <a16:creationId xmlns:a16="http://schemas.microsoft.com/office/drawing/2014/main" id="{5BECFE59-CDE1-41FA-A80B-6E254712E0D3}"/>
                </a:ext>
              </a:extLst>
            </p:cNvPr>
            <p:cNvSpPr/>
            <p:nvPr/>
          </p:nvSpPr>
          <p:spPr bwMode="auto">
            <a:xfrm flipH="1">
              <a:off x="5317807" y="4195516"/>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30" name="Straight Connector 229">
              <a:extLst>
                <a:ext uri="{FF2B5EF4-FFF2-40B4-BE49-F238E27FC236}">
                  <a16:creationId xmlns:a16="http://schemas.microsoft.com/office/drawing/2014/main" id="{1DA1D666-3A70-4E71-91F3-C0B2ADDDA35F}"/>
                </a:ext>
              </a:extLst>
            </p:cNvPr>
            <p:cNvCxnSpPr>
              <a:cxnSpLocks/>
            </p:cNvCxnSpPr>
            <p:nvPr/>
          </p:nvCxnSpPr>
          <p:spPr bwMode="auto">
            <a:xfrm>
              <a:off x="5594609" y="4251957"/>
              <a:ext cx="16793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1" name="Straight Connector 230">
              <a:extLst>
                <a:ext uri="{FF2B5EF4-FFF2-40B4-BE49-F238E27FC236}">
                  <a16:creationId xmlns:a16="http://schemas.microsoft.com/office/drawing/2014/main" id="{4E407362-EE0A-4427-89D1-BED34D7DB2B7}"/>
                </a:ext>
              </a:extLst>
            </p:cNvPr>
            <p:cNvCxnSpPr>
              <a:cxnSpLocks/>
            </p:cNvCxnSpPr>
            <p:nvPr/>
          </p:nvCxnSpPr>
          <p:spPr bwMode="auto">
            <a:xfrm>
              <a:off x="5591428" y="4779007"/>
              <a:ext cx="166979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2" name="Straight Connector 231">
              <a:extLst>
                <a:ext uri="{FF2B5EF4-FFF2-40B4-BE49-F238E27FC236}">
                  <a16:creationId xmlns:a16="http://schemas.microsoft.com/office/drawing/2014/main" id="{54FAE4D7-8AF6-4562-8671-27D5D51BAB00}"/>
                </a:ext>
              </a:extLst>
            </p:cNvPr>
            <p:cNvCxnSpPr>
              <a:cxnSpLocks/>
            </p:cNvCxnSpPr>
            <p:nvPr/>
          </p:nvCxnSpPr>
          <p:spPr bwMode="auto">
            <a:xfrm>
              <a:off x="5596190" y="5302882"/>
              <a:ext cx="166821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233" name="TextBox 232">
                  <a:extLst>
                    <a:ext uri="{FF2B5EF4-FFF2-40B4-BE49-F238E27FC236}">
                      <a16:creationId xmlns:a16="http://schemas.microsoft.com/office/drawing/2014/main" id="{4B29A81B-5205-4B82-A1B5-B66E6BB36A76}"/>
                    </a:ext>
                  </a:extLst>
                </p:cNvPr>
                <p:cNvSpPr txBox="1"/>
                <p:nvPr/>
              </p:nvSpPr>
              <p:spPr>
                <a:xfrm>
                  <a:off x="5311460" y="3972718"/>
                  <a:ext cx="368819"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46" name="TextBox 1045">
                  <a:extLst>
                    <a:ext uri="{FF2B5EF4-FFF2-40B4-BE49-F238E27FC236}">
                      <a16:creationId xmlns:a16="http://schemas.microsoft.com/office/drawing/2014/main" id="{87F24A25-4F78-476E-BEE1-089FBB4910F3}"/>
                    </a:ext>
                  </a:extLst>
                </p:cNvPr>
                <p:cNvSpPr txBox="1">
                  <a:spLocks noRot="1" noChangeAspect="1" noMove="1" noResize="1" noEditPoints="1" noAdjustHandles="1" noChangeArrowheads="1" noChangeShapeType="1" noTextEdit="1"/>
                </p:cNvSpPr>
                <p:nvPr/>
              </p:nvSpPr>
              <p:spPr>
                <a:xfrm>
                  <a:off x="5311460" y="3972718"/>
                  <a:ext cx="368819" cy="184666"/>
                </a:xfrm>
                <a:prstGeom prst="rect">
                  <a:avLst/>
                </a:prstGeom>
                <a:blipFill>
                  <a:blip r:embed="rId21"/>
                  <a:stretch>
                    <a:fillRect l="-5000"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4" name="TextBox 233">
                  <a:extLst>
                    <a:ext uri="{FF2B5EF4-FFF2-40B4-BE49-F238E27FC236}">
                      <a16:creationId xmlns:a16="http://schemas.microsoft.com/office/drawing/2014/main" id="{16D995A1-6108-41B5-8D7A-90D58B4020CB}"/>
                    </a:ext>
                  </a:extLst>
                </p:cNvPr>
                <p:cNvSpPr txBox="1"/>
                <p:nvPr/>
              </p:nvSpPr>
              <p:spPr>
                <a:xfrm>
                  <a:off x="5278121" y="4496593"/>
                  <a:ext cx="368819"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47" name="TextBox 1046">
                  <a:extLst>
                    <a:ext uri="{FF2B5EF4-FFF2-40B4-BE49-F238E27FC236}">
                      <a16:creationId xmlns:a16="http://schemas.microsoft.com/office/drawing/2014/main" id="{8FD17F97-0326-42D3-8BF0-A8556731DA12}"/>
                    </a:ext>
                  </a:extLst>
                </p:cNvPr>
                <p:cNvSpPr txBox="1">
                  <a:spLocks noRot="1" noChangeAspect="1" noMove="1" noResize="1" noEditPoints="1" noAdjustHandles="1" noChangeArrowheads="1" noChangeShapeType="1" noTextEdit="1"/>
                </p:cNvSpPr>
                <p:nvPr/>
              </p:nvSpPr>
              <p:spPr>
                <a:xfrm>
                  <a:off x="5278121" y="4496593"/>
                  <a:ext cx="368819" cy="184666"/>
                </a:xfrm>
                <a:prstGeom prst="rect">
                  <a:avLst/>
                </a:prstGeom>
                <a:blipFill>
                  <a:blip r:embed="rId22"/>
                  <a:stretch>
                    <a:fillRect l="-3279"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5" name="TextBox 234">
                  <a:extLst>
                    <a:ext uri="{FF2B5EF4-FFF2-40B4-BE49-F238E27FC236}">
                      <a16:creationId xmlns:a16="http://schemas.microsoft.com/office/drawing/2014/main" id="{497C90D9-2871-4274-940D-4BA1CEF95FDE}"/>
                    </a:ext>
                  </a:extLst>
                </p:cNvPr>
                <p:cNvSpPr txBox="1"/>
                <p:nvPr/>
              </p:nvSpPr>
              <p:spPr>
                <a:xfrm>
                  <a:off x="5290027" y="5027613"/>
                  <a:ext cx="368819"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48" name="TextBox 1047">
                  <a:extLst>
                    <a:ext uri="{FF2B5EF4-FFF2-40B4-BE49-F238E27FC236}">
                      <a16:creationId xmlns:a16="http://schemas.microsoft.com/office/drawing/2014/main" id="{BE7EF9F1-F6BE-477A-AD1D-E698ED1723B5}"/>
                    </a:ext>
                  </a:extLst>
                </p:cNvPr>
                <p:cNvSpPr txBox="1">
                  <a:spLocks noRot="1" noChangeAspect="1" noMove="1" noResize="1" noEditPoints="1" noAdjustHandles="1" noChangeArrowheads="1" noChangeShapeType="1" noTextEdit="1"/>
                </p:cNvSpPr>
                <p:nvPr/>
              </p:nvSpPr>
              <p:spPr>
                <a:xfrm>
                  <a:off x="5290027" y="5027613"/>
                  <a:ext cx="368819" cy="184666"/>
                </a:xfrm>
                <a:prstGeom prst="rect">
                  <a:avLst/>
                </a:prstGeom>
                <a:blipFill>
                  <a:blip r:embed="rId23"/>
                  <a:stretch>
                    <a:fillRect l="-3279" b="-9677"/>
                  </a:stretch>
                </a:blipFill>
              </p:spPr>
              <p:txBody>
                <a:bodyPr/>
                <a:lstStyle/>
                <a:p>
                  <a:r>
                    <a:rPr lang="en-US">
                      <a:noFill/>
                    </a:rPr>
                    <a:t> </a:t>
                  </a:r>
                </a:p>
              </p:txBody>
            </p:sp>
          </mc:Fallback>
        </mc:AlternateContent>
        <p:sp>
          <p:nvSpPr>
            <p:cNvPr id="236" name="Right Brace 235">
              <a:extLst>
                <a:ext uri="{FF2B5EF4-FFF2-40B4-BE49-F238E27FC236}">
                  <a16:creationId xmlns:a16="http://schemas.microsoft.com/office/drawing/2014/main" id="{1AE3AE3F-C676-4A43-9775-A9EDFEC33B0D}"/>
                </a:ext>
              </a:extLst>
            </p:cNvPr>
            <p:cNvSpPr/>
            <p:nvPr/>
          </p:nvSpPr>
          <p:spPr bwMode="auto">
            <a:xfrm>
              <a:off x="5735318" y="4264660"/>
              <a:ext cx="92869" cy="495299"/>
            </a:xfrm>
            <a:prstGeom prst="rightBrace">
              <a:avLst>
                <a:gd name="adj1" fmla="val 30180"/>
                <a:gd name="adj2" fmla="val 50000"/>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37" name="TextBox 236">
                  <a:extLst>
                    <a:ext uri="{FF2B5EF4-FFF2-40B4-BE49-F238E27FC236}">
                      <a16:creationId xmlns:a16="http://schemas.microsoft.com/office/drawing/2014/main" id="{B86A7991-0E97-4423-8971-183F51666326}"/>
                    </a:ext>
                  </a:extLst>
                </p:cNvPr>
                <p:cNvSpPr txBox="1"/>
                <p:nvPr/>
              </p:nvSpPr>
              <p:spPr>
                <a:xfrm>
                  <a:off x="5849622" y="4394199"/>
                  <a:ext cx="43454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12</m:t>
                            </m:r>
                          </m:sub>
                        </m:sSub>
                      </m:oMath>
                    </m:oMathPara>
                  </a14:m>
                  <a:endParaRPr lang="en-US" sz="1600" dirty="0">
                    <a:solidFill>
                      <a:srgbClr val="FF0000"/>
                    </a:solidFill>
                  </a:endParaRPr>
                </a:p>
              </p:txBody>
            </p:sp>
          </mc:Choice>
          <mc:Fallback xmlns="">
            <p:sp>
              <p:nvSpPr>
                <p:cNvPr id="1050" name="TextBox 1049">
                  <a:extLst>
                    <a:ext uri="{FF2B5EF4-FFF2-40B4-BE49-F238E27FC236}">
                      <a16:creationId xmlns:a16="http://schemas.microsoft.com/office/drawing/2014/main" id="{DF6689BC-E600-4FC6-B426-95F44489079C}"/>
                    </a:ext>
                  </a:extLst>
                </p:cNvPr>
                <p:cNvSpPr txBox="1">
                  <a:spLocks noRot="1" noChangeAspect="1" noMove="1" noResize="1" noEditPoints="1" noAdjustHandles="1" noChangeArrowheads="1" noChangeShapeType="1" noTextEdit="1"/>
                </p:cNvSpPr>
                <p:nvPr/>
              </p:nvSpPr>
              <p:spPr>
                <a:xfrm>
                  <a:off x="5849622" y="4394199"/>
                  <a:ext cx="434543" cy="184666"/>
                </a:xfrm>
                <a:prstGeom prst="rect">
                  <a:avLst/>
                </a:prstGeom>
                <a:blipFill>
                  <a:blip r:embed="rId24"/>
                  <a:stretch>
                    <a:fillRect l="-2817" b="-13333"/>
                  </a:stretch>
                </a:blipFill>
              </p:spPr>
              <p:txBody>
                <a:bodyPr/>
                <a:lstStyle/>
                <a:p>
                  <a:r>
                    <a:rPr lang="en-US">
                      <a:noFill/>
                    </a:rPr>
                    <a:t> </a:t>
                  </a:r>
                </a:p>
              </p:txBody>
            </p:sp>
          </mc:Fallback>
        </mc:AlternateContent>
        <p:sp>
          <p:nvSpPr>
            <p:cNvPr id="238" name="Right Brace 237">
              <a:extLst>
                <a:ext uri="{FF2B5EF4-FFF2-40B4-BE49-F238E27FC236}">
                  <a16:creationId xmlns:a16="http://schemas.microsoft.com/office/drawing/2014/main" id="{4BF37205-0766-41A5-90B3-2DAAA0CF229F}"/>
                </a:ext>
              </a:extLst>
            </p:cNvPr>
            <p:cNvSpPr/>
            <p:nvPr/>
          </p:nvSpPr>
          <p:spPr bwMode="auto">
            <a:xfrm>
              <a:off x="5737700" y="4790916"/>
              <a:ext cx="92869" cy="495299"/>
            </a:xfrm>
            <a:prstGeom prst="rightBrace">
              <a:avLst>
                <a:gd name="adj1" fmla="val 30180"/>
                <a:gd name="adj2" fmla="val 50000"/>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39" name="TextBox 238">
                  <a:extLst>
                    <a:ext uri="{FF2B5EF4-FFF2-40B4-BE49-F238E27FC236}">
                      <a16:creationId xmlns:a16="http://schemas.microsoft.com/office/drawing/2014/main" id="{2E2912F6-92E9-4E7C-BB08-6ADC31129EAA}"/>
                    </a:ext>
                  </a:extLst>
                </p:cNvPr>
                <p:cNvSpPr txBox="1"/>
                <p:nvPr/>
              </p:nvSpPr>
              <p:spPr>
                <a:xfrm>
                  <a:off x="5852004" y="4920455"/>
                  <a:ext cx="43454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23</m:t>
                            </m:r>
                          </m:sub>
                        </m:sSub>
                      </m:oMath>
                    </m:oMathPara>
                  </a14:m>
                  <a:endParaRPr lang="en-US" sz="1600" dirty="0">
                    <a:solidFill>
                      <a:srgbClr val="FF0000"/>
                    </a:solidFill>
                  </a:endParaRPr>
                </a:p>
              </p:txBody>
            </p:sp>
          </mc:Choice>
          <mc:Fallback xmlns="">
            <p:sp>
              <p:nvSpPr>
                <p:cNvPr id="1052" name="TextBox 1051">
                  <a:extLst>
                    <a:ext uri="{FF2B5EF4-FFF2-40B4-BE49-F238E27FC236}">
                      <a16:creationId xmlns:a16="http://schemas.microsoft.com/office/drawing/2014/main" id="{998CA2F5-A6F7-4235-823E-02C5F97A080F}"/>
                    </a:ext>
                  </a:extLst>
                </p:cNvPr>
                <p:cNvSpPr txBox="1">
                  <a:spLocks noRot="1" noChangeAspect="1" noMove="1" noResize="1" noEditPoints="1" noAdjustHandles="1" noChangeArrowheads="1" noChangeShapeType="1" noTextEdit="1"/>
                </p:cNvSpPr>
                <p:nvPr/>
              </p:nvSpPr>
              <p:spPr>
                <a:xfrm>
                  <a:off x="5852004" y="4920455"/>
                  <a:ext cx="434543" cy="184666"/>
                </a:xfrm>
                <a:prstGeom prst="rect">
                  <a:avLst/>
                </a:prstGeom>
                <a:blipFill>
                  <a:blip r:embed="rId25"/>
                  <a:stretch>
                    <a:fillRect l="-4225" b="-13333"/>
                  </a:stretch>
                </a:blipFill>
              </p:spPr>
              <p:txBody>
                <a:bodyPr/>
                <a:lstStyle/>
                <a:p>
                  <a:r>
                    <a:rPr lang="en-US">
                      <a:noFill/>
                    </a:rPr>
                    <a:t> </a:t>
                  </a:r>
                </a:p>
              </p:txBody>
            </p:sp>
          </mc:Fallback>
        </mc:AlternateContent>
        <p:sp>
          <p:nvSpPr>
            <p:cNvPr id="240" name="Right Brace 239">
              <a:extLst>
                <a:ext uri="{FF2B5EF4-FFF2-40B4-BE49-F238E27FC236}">
                  <a16:creationId xmlns:a16="http://schemas.microsoft.com/office/drawing/2014/main" id="{BAC86552-7DBC-4BD0-8B69-D18EEFF567B6}"/>
                </a:ext>
              </a:extLst>
            </p:cNvPr>
            <p:cNvSpPr/>
            <p:nvPr/>
          </p:nvSpPr>
          <p:spPr bwMode="auto">
            <a:xfrm>
              <a:off x="6321105" y="4264660"/>
              <a:ext cx="92869" cy="1026319"/>
            </a:xfrm>
            <a:prstGeom prst="rightBrace">
              <a:avLst>
                <a:gd name="adj1" fmla="val 30180"/>
                <a:gd name="adj2" fmla="val 25406"/>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41" name="TextBox 240">
                  <a:extLst>
                    <a:ext uri="{FF2B5EF4-FFF2-40B4-BE49-F238E27FC236}">
                      <a16:creationId xmlns:a16="http://schemas.microsoft.com/office/drawing/2014/main" id="{5D614BD2-8BBC-4FF9-A1B1-7C1FD5F06ED1}"/>
                    </a:ext>
                  </a:extLst>
                </p:cNvPr>
                <p:cNvSpPr txBox="1"/>
                <p:nvPr/>
              </p:nvSpPr>
              <p:spPr>
                <a:xfrm>
                  <a:off x="6435409" y="4394199"/>
                  <a:ext cx="43454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13</m:t>
                            </m:r>
                          </m:sub>
                        </m:sSub>
                      </m:oMath>
                    </m:oMathPara>
                  </a14:m>
                  <a:endParaRPr lang="en-US" sz="1600" dirty="0">
                    <a:solidFill>
                      <a:srgbClr val="FF0000"/>
                    </a:solidFill>
                  </a:endParaRPr>
                </a:p>
              </p:txBody>
            </p:sp>
          </mc:Choice>
          <mc:Fallback xmlns="">
            <p:sp>
              <p:nvSpPr>
                <p:cNvPr id="1054" name="TextBox 1053">
                  <a:extLst>
                    <a:ext uri="{FF2B5EF4-FFF2-40B4-BE49-F238E27FC236}">
                      <a16:creationId xmlns:a16="http://schemas.microsoft.com/office/drawing/2014/main" id="{2006E59B-3020-4064-9582-28B90C8689F1}"/>
                    </a:ext>
                  </a:extLst>
                </p:cNvPr>
                <p:cNvSpPr txBox="1">
                  <a:spLocks noRot="1" noChangeAspect="1" noMove="1" noResize="1" noEditPoints="1" noAdjustHandles="1" noChangeArrowheads="1" noChangeShapeType="1" noTextEdit="1"/>
                </p:cNvSpPr>
                <p:nvPr/>
              </p:nvSpPr>
              <p:spPr>
                <a:xfrm>
                  <a:off x="6435409" y="4394199"/>
                  <a:ext cx="434543" cy="184666"/>
                </a:xfrm>
                <a:prstGeom prst="rect">
                  <a:avLst/>
                </a:prstGeom>
                <a:blipFill>
                  <a:blip r:embed="rId26"/>
                  <a:stretch>
                    <a:fillRect l="-2778" b="-13333"/>
                  </a:stretch>
                </a:blipFill>
              </p:spPr>
              <p:txBody>
                <a:bodyPr/>
                <a:lstStyle/>
                <a:p>
                  <a:r>
                    <a:rPr lang="en-US">
                      <a:noFill/>
                    </a:rPr>
                    <a:t> </a:t>
                  </a:r>
                </a:p>
              </p:txBody>
            </p:sp>
          </mc:Fallback>
        </mc:AlternateContent>
        <p:sp>
          <p:nvSpPr>
            <p:cNvPr id="242" name="Oval 241">
              <a:extLst>
                <a:ext uri="{FF2B5EF4-FFF2-40B4-BE49-F238E27FC236}">
                  <a16:creationId xmlns:a16="http://schemas.microsoft.com/office/drawing/2014/main" id="{5F9416C6-4DA5-4D08-9433-65A10DDE991D}"/>
                </a:ext>
              </a:extLst>
            </p:cNvPr>
            <p:cNvSpPr/>
            <p:nvPr/>
          </p:nvSpPr>
          <p:spPr bwMode="auto">
            <a:xfrm>
              <a:off x="7277338" y="4219416"/>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243" name="Rectangle 242">
              <a:extLst>
                <a:ext uri="{FF2B5EF4-FFF2-40B4-BE49-F238E27FC236}">
                  <a16:creationId xmlns:a16="http://schemas.microsoft.com/office/drawing/2014/main" id="{CC11CBD8-26D1-4FCE-8D0A-67107F82CB62}"/>
                </a:ext>
              </a:extLst>
            </p:cNvPr>
            <p:cNvSpPr/>
            <p:nvPr/>
          </p:nvSpPr>
          <p:spPr>
            <a:xfrm>
              <a:off x="7128596" y="3661687"/>
              <a:ext cx="538930"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Bus n</a:t>
              </a:r>
              <a:endParaRPr lang="en-US" sz="1200" dirty="0"/>
            </a:p>
          </p:txBody>
        </p:sp>
        <p:cxnSp>
          <p:nvCxnSpPr>
            <p:cNvPr id="244" name="Straight Arrow Connector 243">
              <a:extLst>
                <a:ext uri="{FF2B5EF4-FFF2-40B4-BE49-F238E27FC236}">
                  <a16:creationId xmlns:a16="http://schemas.microsoft.com/office/drawing/2014/main" id="{798D9212-ABE6-4F01-8A91-DAF316E97476}"/>
                </a:ext>
              </a:extLst>
            </p:cNvPr>
            <p:cNvCxnSpPr>
              <a:cxnSpLocks/>
            </p:cNvCxnSpPr>
            <p:nvPr/>
          </p:nvCxnSpPr>
          <p:spPr bwMode="auto">
            <a:xfrm>
              <a:off x="7308534" y="4025741"/>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45" name="TextBox 244">
                  <a:extLst>
                    <a:ext uri="{FF2B5EF4-FFF2-40B4-BE49-F238E27FC236}">
                      <a16:creationId xmlns:a16="http://schemas.microsoft.com/office/drawing/2014/main" id="{A3C374C4-5623-41B5-AF9B-C1E1F185FE6C}"/>
                    </a:ext>
                  </a:extLst>
                </p:cNvPr>
                <p:cNvSpPr txBox="1"/>
                <p:nvPr/>
              </p:nvSpPr>
              <p:spPr>
                <a:xfrm>
                  <a:off x="7214078" y="4261643"/>
                  <a:ext cx="25686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58" name="TextBox 1057">
                  <a:extLst>
                    <a:ext uri="{FF2B5EF4-FFF2-40B4-BE49-F238E27FC236}">
                      <a16:creationId xmlns:a16="http://schemas.microsoft.com/office/drawing/2014/main" id="{AA42810B-FDCF-4778-920A-2CC547C94FCD}"/>
                    </a:ext>
                  </a:extLst>
                </p:cNvPr>
                <p:cNvSpPr txBox="1">
                  <a:spLocks noRot="1" noChangeAspect="1" noMove="1" noResize="1" noEditPoints="1" noAdjustHandles="1" noChangeArrowheads="1" noChangeShapeType="1" noTextEdit="1"/>
                </p:cNvSpPr>
                <p:nvPr/>
              </p:nvSpPr>
              <p:spPr>
                <a:xfrm>
                  <a:off x="7214078" y="4261643"/>
                  <a:ext cx="256865" cy="184666"/>
                </a:xfrm>
                <a:prstGeom prst="rect">
                  <a:avLst/>
                </a:prstGeom>
                <a:blipFill>
                  <a:blip r:embed="rId27"/>
                  <a:stretch>
                    <a:fillRect l="-14286" r="-476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6" name="TextBox 245">
                  <a:extLst>
                    <a:ext uri="{FF2B5EF4-FFF2-40B4-BE49-F238E27FC236}">
                      <a16:creationId xmlns:a16="http://schemas.microsoft.com/office/drawing/2014/main" id="{F9FDEF08-7982-471A-88BB-FA226C1F6777}"/>
                    </a:ext>
                  </a:extLst>
                </p:cNvPr>
                <p:cNvSpPr txBox="1"/>
                <p:nvPr/>
              </p:nvSpPr>
              <p:spPr>
                <a:xfrm>
                  <a:off x="7365686" y="3978275"/>
                  <a:ext cx="229807" cy="1954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1</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59" name="TextBox 1058">
                  <a:extLst>
                    <a:ext uri="{FF2B5EF4-FFF2-40B4-BE49-F238E27FC236}">
                      <a16:creationId xmlns:a16="http://schemas.microsoft.com/office/drawing/2014/main" id="{6427A754-E13D-41AA-B639-79B1210E0802}"/>
                    </a:ext>
                  </a:extLst>
                </p:cNvPr>
                <p:cNvSpPr txBox="1">
                  <a:spLocks noRot="1" noChangeAspect="1" noMove="1" noResize="1" noEditPoints="1" noAdjustHandles="1" noChangeArrowheads="1" noChangeShapeType="1" noTextEdit="1"/>
                </p:cNvSpPr>
                <p:nvPr/>
              </p:nvSpPr>
              <p:spPr>
                <a:xfrm>
                  <a:off x="7365686" y="3978275"/>
                  <a:ext cx="229807" cy="195438"/>
                </a:xfrm>
                <a:prstGeom prst="rect">
                  <a:avLst/>
                </a:prstGeom>
                <a:blipFill>
                  <a:blip r:embed="rId28"/>
                  <a:stretch>
                    <a:fillRect l="-15789" r="-2632" b="-15625"/>
                  </a:stretch>
                </a:blipFill>
              </p:spPr>
              <p:txBody>
                <a:bodyPr/>
                <a:lstStyle/>
                <a:p>
                  <a:r>
                    <a:rPr lang="en-US">
                      <a:noFill/>
                    </a:rPr>
                    <a:t> </a:t>
                  </a:r>
                </a:p>
              </p:txBody>
            </p:sp>
          </mc:Fallback>
        </mc:AlternateContent>
        <p:sp>
          <p:nvSpPr>
            <p:cNvPr id="247" name="Oval 246">
              <a:extLst>
                <a:ext uri="{FF2B5EF4-FFF2-40B4-BE49-F238E27FC236}">
                  <a16:creationId xmlns:a16="http://schemas.microsoft.com/office/drawing/2014/main" id="{8A72F2F1-B714-4955-8892-0826A572D7B1}"/>
                </a:ext>
              </a:extLst>
            </p:cNvPr>
            <p:cNvSpPr/>
            <p:nvPr/>
          </p:nvSpPr>
          <p:spPr bwMode="auto">
            <a:xfrm>
              <a:off x="7260669" y="4745672"/>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48" name="Straight Arrow Connector 247">
              <a:extLst>
                <a:ext uri="{FF2B5EF4-FFF2-40B4-BE49-F238E27FC236}">
                  <a16:creationId xmlns:a16="http://schemas.microsoft.com/office/drawing/2014/main" id="{B6C7E322-2D1E-4474-BABF-1450EB4F7644}"/>
                </a:ext>
              </a:extLst>
            </p:cNvPr>
            <p:cNvCxnSpPr>
              <a:cxnSpLocks/>
            </p:cNvCxnSpPr>
            <p:nvPr/>
          </p:nvCxnSpPr>
          <p:spPr bwMode="auto">
            <a:xfrm>
              <a:off x="7291865" y="4551997"/>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49" name="TextBox 248">
                  <a:extLst>
                    <a:ext uri="{FF2B5EF4-FFF2-40B4-BE49-F238E27FC236}">
                      <a16:creationId xmlns:a16="http://schemas.microsoft.com/office/drawing/2014/main" id="{508AC733-BEA9-48B7-BFB9-4B89259A122D}"/>
                    </a:ext>
                  </a:extLst>
                </p:cNvPr>
                <p:cNvSpPr txBox="1"/>
                <p:nvPr/>
              </p:nvSpPr>
              <p:spPr>
                <a:xfrm>
                  <a:off x="7180739" y="4785518"/>
                  <a:ext cx="25686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62" name="TextBox 1061">
                  <a:extLst>
                    <a:ext uri="{FF2B5EF4-FFF2-40B4-BE49-F238E27FC236}">
                      <a16:creationId xmlns:a16="http://schemas.microsoft.com/office/drawing/2014/main" id="{50D06101-E8A0-4D29-9959-C95B7771A255}"/>
                    </a:ext>
                  </a:extLst>
                </p:cNvPr>
                <p:cNvSpPr txBox="1">
                  <a:spLocks noRot="1" noChangeAspect="1" noMove="1" noResize="1" noEditPoints="1" noAdjustHandles="1" noChangeArrowheads="1" noChangeShapeType="1" noTextEdit="1"/>
                </p:cNvSpPr>
                <p:nvPr/>
              </p:nvSpPr>
              <p:spPr>
                <a:xfrm>
                  <a:off x="7180739" y="4785518"/>
                  <a:ext cx="256865" cy="184666"/>
                </a:xfrm>
                <a:prstGeom prst="rect">
                  <a:avLst/>
                </a:prstGeom>
                <a:blipFill>
                  <a:blip r:embed="rId29"/>
                  <a:stretch>
                    <a:fillRect l="-14286" r="-476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0" name="TextBox 249">
                  <a:extLst>
                    <a:ext uri="{FF2B5EF4-FFF2-40B4-BE49-F238E27FC236}">
                      <a16:creationId xmlns:a16="http://schemas.microsoft.com/office/drawing/2014/main" id="{B2CD2C07-DC11-4E6C-BD3D-BCAAF9CB1801}"/>
                    </a:ext>
                  </a:extLst>
                </p:cNvPr>
                <p:cNvSpPr txBox="1"/>
                <p:nvPr/>
              </p:nvSpPr>
              <p:spPr>
                <a:xfrm>
                  <a:off x="7349017" y="4504531"/>
                  <a:ext cx="229807" cy="1958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2</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63" name="TextBox 1062">
                  <a:extLst>
                    <a:ext uri="{FF2B5EF4-FFF2-40B4-BE49-F238E27FC236}">
                      <a16:creationId xmlns:a16="http://schemas.microsoft.com/office/drawing/2014/main" id="{1E821EF8-45C4-4CD4-9389-E325BEB9CA67}"/>
                    </a:ext>
                  </a:extLst>
                </p:cNvPr>
                <p:cNvSpPr txBox="1">
                  <a:spLocks noRot="1" noChangeAspect="1" noMove="1" noResize="1" noEditPoints="1" noAdjustHandles="1" noChangeArrowheads="1" noChangeShapeType="1" noTextEdit="1"/>
                </p:cNvSpPr>
                <p:nvPr/>
              </p:nvSpPr>
              <p:spPr>
                <a:xfrm>
                  <a:off x="7349017" y="4504531"/>
                  <a:ext cx="229807" cy="195823"/>
                </a:xfrm>
                <a:prstGeom prst="rect">
                  <a:avLst/>
                </a:prstGeom>
                <a:blipFill>
                  <a:blip r:embed="rId30"/>
                  <a:stretch>
                    <a:fillRect l="-15789" t="-6250" r="-2632" b="-15625"/>
                  </a:stretch>
                </a:blipFill>
              </p:spPr>
              <p:txBody>
                <a:bodyPr/>
                <a:lstStyle/>
                <a:p>
                  <a:r>
                    <a:rPr lang="en-US">
                      <a:noFill/>
                    </a:rPr>
                    <a:t> </a:t>
                  </a:r>
                </a:p>
              </p:txBody>
            </p:sp>
          </mc:Fallback>
        </mc:AlternateContent>
        <p:sp>
          <p:nvSpPr>
            <p:cNvPr id="251" name="Oval 250">
              <a:extLst>
                <a:ext uri="{FF2B5EF4-FFF2-40B4-BE49-F238E27FC236}">
                  <a16:creationId xmlns:a16="http://schemas.microsoft.com/office/drawing/2014/main" id="{3DF1CB09-EE07-4A64-9426-1647EA60EB1A}"/>
                </a:ext>
              </a:extLst>
            </p:cNvPr>
            <p:cNvSpPr/>
            <p:nvPr/>
          </p:nvSpPr>
          <p:spPr bwMode="auto">
            <a:xfrm>
              <a:off x="7267813" y="5269547"/>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52" name="Straight Arrow Connector 251">
              <a:extLst>
                <a:ext uri="{FF2B5EF4-FFF2-40B4-BE49-F238E27FC236}">
                  <a16:creationId xmlns:a16="http://schemas.microsoft.com/office/drawing/2014/main" id="{6E42A7EC-0FB6-42DF-B390-7098F179DAF5}"/>
                </a:ext>
              </a:extLst>
            </p:cNvPr>
            <p:cNvCxnSpPr>
              <a:cxnSpLocks/>
            </p:cNvCxnSpPr>
            <p:nvPr/>
          </p:nvCxnSpPr>
          <p:spPr bwMode="auto">
            <a:xfrm>
              <a:off x="7299009" y="5075872"/>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53" name="TextBox 252">
                  <a:extLst>
                    <a:ext uri="{FF2B5EF4-FFF2-40B4-BE49-F238E27FC236}">
                      <a16:creationId xmlns:a16="http://schemas.microsoft.com/office/drawing/2014/main" id="{D2A43C35-5A2E-4384-A1D0-17DD6C0A0A3F}"/>
                    </a:ext>
                  </a:extLst>
                </p:cNvPr>
                <p:cNvSpPr txBox="1"/>
                <p:nvPr/>
              </p:nvSpPr>
              <p:spPr>
                <a:xfrm>
                  <a:off x="7192645" y="5316538"/>
                  <a:ext cx="25686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66" name="TextBox 1065">
                  <a:extLst>
                    <a:ext uri="{FF2B5EF4-FFF2-40B4-BE49-F238E27FC236}">
                      <a16:creationId xmlns:a16="http://schemas.microsoft.com/office/drawing/2014/main" id="{69DB5C99-08CB-4C5B-8E05-E3A5BFB33778}"/>
                    </a:ext>
                  </a:extLst>
                </p:cNvPr>
                <p:cNvSpPr txBox="1">
                  <a:spLocks noRot="1" noChangeAspect="1" noMove="1" noResize="1" noEditPoints="1" noAdjustHandles="1" noChangeArrowheads="1" noChangeShapeType="1" noTextEdit="1"/>
                </p:cNvSpPr>
                <p:nvPr/>
              </p:nvSpPr>
              <p:spPr>
                <a:xfrm>
                  <a:off x="7192645" y="5316538"/>
                  <a:ext cx="256865" cy="184666"/>
                </a:xfrm>
                <a:prstGeom prst="rect">
                  <a:avLst/>
                </a:prstGeom>
                <a:blipFill>
                  <a:blip r:embed="rId31"/>
                  <a:stretch>
                    <a:fillRect l="-13953" r="-2326"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4" name="TextBox 253">
                  <a:extLst>
                    <a:ext uri="{FF2B5EF4-FFF2-40B4-BE49-F238E27FC236}">
                      <a16:creationId xmlns:a16="http://schemas.microsoft.com/office/drawing/2014/main" id="{5DC845A5-5ECE-428B-8DBB-4B5222EE6B05}"/>
                    </a:ext>
                  </a:extLst>
                </p:cNvPr>
                <p:cNvSpPr txBox="1"/>
                <p:nvPr/>
              </p:nvSpPr>
              <p:spPr>
                <a:xfrm>
                  <a:off x="7356161" y="5028406"/>
                  <a:ext cx="229807" cy="1958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3</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67" name="TextBox 1066">
                  <a:extLst>
                    <a:ext uri="{FF2B5EF4-FFF2-40B4-BE49-F238E27FC236}">
                      <a16:creationId xmlns:a16="http://schemas.microsoft.com/office/drawing/2014/main" id="{DB598C8F-E186-496A-AD4D-79E739155CB6}"/>
                    </a:ext>
                  </a:extLst>
                </p:cNvPr>
                <p:cNvSpPr txBox="1">
                  <a:spLocks noRot="1" noChangeAspect="1" noMove="1" noResize="1" noEditPoints="1" noAdjustHandles="1" noChangeArrowheads="1" noChangeShapeType="1" noTextEdit="1"/>
                </p:cNvSpPr>
                <p:nvPr/>
              </p:nvSpPr>
              <p:spPr>
                <a:xfrm>
                  <a:off x="7356161" y="5028406"/>
                  <a:ext cx="229807" cy="195823"/>
                </a:xfrm>
                <a:prstGeom prst="rect">
                  <a:avLst/>
                </a:prstGeom>
                <a:blipFill>
                  <a:blip r:embed="rId32"/>
                  <a:stretch>
                    <a:fillRect l="-15789" t="-6250" r="-2632" b="-15625"/>
                  </a:stretch>
                </a:blipFill>
              </p:spPr>
              <p:txBody>
                <a:bodyPr/>
                <a:lstStyle/>
                <a:p>
                  <a:r>
                    <a:rPr lang="en-US">
                      <a:noFill/>
                    </a:rPr>
                    <a:t> </a:t>
                  </a:r>
                </a:p>
              </p:txBody>
            </p:sp>
          </mc:Fallback>
        </mc:AlternateContent>
        <p:grpSp>
          <p:nvGrpSpPr>
            <p:cNvPr id="255" name="Group 254">
              <a:extLst>
                <a:ext uri="{FF2B5EF4-FFF2-40B4-BE49-F238E27FC236}">
                  <a16:creationId xmlns:a16="http://schemas.microsoft.com/office/drawing/2014/main" id="{2A7C638F-A254-4AE6-AE3F-B8D9977D0EC4}"/>
                </a:ext>
              </a:extLst>
            </p:cNvPr>
            <p:cNvGrpSpPr/>
            <p:nvPr/>
          </p:nvGrpSpPr>
          <p:grpSpPr>
            <a:xfrm flipH="1">
              <a:off x="7316790" y="4199484"/>
              <a:ext cx="1646475" cy="1441537"/>
              <a:chOff x="696119" y="3940881"/>
              <a:chExt cx="1646475" cy="1441537"/>
            </a:xfrm>
          </p:grpSpPr>
          <p:grpSp>
            <p:nvGrpSpPr>
              <p:cNvPr id="324" name="Group 323">
                <a:extLst>
                  <a:ext uri="{FF2B5EF4-FFF2-40B4-BE49-F238E27FC236}">
                    <a16:creationId xmlns:a16="http://schemas.microsoft.com/office/drawing/2014/main" id="{39527A0B-61DA-4DB8-9E6B-1E31D2D1C182}"/>
                  </a:ext>
                </a:extLst>
              </p:cNvPr>
              <p:cNvGrpSpPr/>
              <p:nvPr/>
            </p:nvGrpSpPr>
            <p:grpSpPr>
              <a:xfrm>
                <a:off x="800894" y="4464759"/>
                <a:ext cx="1541700" cy="106532"/>
                <a:chOff x="800894" y="4490954"/>
                <a:chExt cx="1541700" cy="106532"/>
              </a:xfrm>
            </p:grpSpPr>
            <p:sp>
              <p:nvSpPr>
                <p:cNvPr id="340" name="Rectangle 339">
                  <a:extLst>
                    <a:ext uri="{FF2B5EF4-FFF2-40B4-BE49-F238E27FC236}">
                      <a16:creationId xmlns:a16="http://schemas.microsoft.com/office/drawing/2014/main" id="{99278E01-38CA-4A47-ACA1-5B4138BFFDC7}"/>
                    </a:ext>
                  </a:extLst>
                </p:cNvPr>
                <p:cNvSpPr/>
                <p:nvPr/>
              </p:nvSpPr>
              <p:spPr bwMode="auto">
                <a:xfrm flipH="1">
                  <a:off x="1022350" y="449095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41" name="Straight Connector 340">
                  <a:extLst>
                    <a:ext uri="{FF2B5EF4-FFF2-40B4-BE49-F238E27FC236}">
                      <a16:creationId xmlns:a16="http://schemas.microsoft.com/office/drawing/2014/main" id="{DF65B8E0-BE48-4F83-A2F4-B5FD2C9296BF}"/>
                    </a:ext>
                  </a:extLst>
                </p:cNvPr>
                <p:cNvCxnSpPr>
                  <a:cxnSpLocks/>
                </p:cNvCxnSpPr>
                <p:nvPr/>
              </p:nvCxnSpPr>
              <p:spPr bwMode="auto">
                <a:xfrm flipH="1">
                  <a:off x="1299764" y="4544220"/>
                  <a:ext cx="104283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2" name="Straight Connector 341">
                  <a:extLst>
                    <a:ext uri="{FF2B5EF4-FFF2-40B4-BE49-F238E27FC236}">
                      <a16:creationId xmlns:a16="http://schemas.microsoft.com/office/drawing/2014/main" id="{67162CB6-F8EC-4CEA-8AFB-1AC22D2C4701}"/>
                    </a:ext>
                  </a:extLst>
                </p:cNvPr>
                <p:cNvCxnSpPr>
                  <a:cxnSpLocks/>
                </p:cNvCxnSpPr>
                <p:nvPr/>
              </p:nvCxnSpPr>
              <p:spPr bwMode="auto">
                <a:xfrm>
                  <a:off x="800894" y="45489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25" name="Group 324">
                <a:extLst>
                  <a:ext uri="{FF2B5EF4-FFF2-40B4-BE49-F238E27FC236}">
                    <a16:creationId xmlns:a16="http://schemas.microsoft.com/office/drawing/2014/main" id="{68C0A632-ECDD-46F3-9B47-AC502610E859}"/>
                  </a:ext>
                </a:extLst>
              </p:cNvPr>
              <p:cNvGrpSpPr/>
              <p:nvPr/>
            </p:nvGrpSpPr>
            <p:grpSpPr>
              <a:xfrm>
                <a:off x="798513" y="4988638"/>
                <a:ext cx="1526621" cy="106532"/>
                <a:chOff x="798513" y="4988638"/>
                <a:chExt cx="1526621" cy="106532"/>
              </a:xfrm>
            </p:grpSpPr>
            <p:sp>
              <p:nvSpPr>
                <p:cNvPr id="337" name="Rectangle 336">
                  <a:extLst>
                    <a:ext uri="{FF2B5EF4-FFF2-40B4-BE49-F238E27FC236}">
                      <a16:creationId xmlns:a16="http://schemas.microsoft.com/office/drawing/2014/main" id="{45065DFB-1B7B-45C4-91FD-3C781F0B0C07}"/>
                    </a:ext>
                  </a:extLst>
                </p:cNvPr>
                <p:cNvSpPr/>
                <p:nvPr/>
              </p:nvSpPr>
              <p:spPr bwMode="auto">
                <a:xfrm flipH="1">
                  <a:off x="1022350" y="4988638"/>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38" name="Straight Connector 337">
                  <a:extLst>
                    <a:ext uri="{FF2B5EF4-FFF2-40B4-BE49-F238E27FC236}">
                      <a16:creationId xmlns:a16="http://schemas.microsoft.com/office/drawing/2014/main" id="{04F0EF8C-C542-4E2F-9725-742784D444AE}"/>
                    </a:ext>
                  </a:extLst>
                </p:cNvPr>
                <p:cNvCxnSpPr>
                  <a:cxnSpLocks/>
                  <a:stCxn id="337" idx="1"/>
                </p:cNvCxnSpPr>
                <p:nvPr/>
              </p:nvCxnSpPr>
              <p:spPr bwMode="auto">
                <a:xfrm>
                  <a:off x="1297558" y="5041904"/>
                  <a:ext cx="10275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9" name="Straight Connector 338">
                  <a:extLst>
                    <a:ext uri="{FF2B5EF4-FFF2-40B4-BE49-F238E27FC236}">
                      <a16:creationId xmlns:a16="http://schemas.microsoft.com/office/drawing/2014/main" id="{006CF223-5BEF-4AE5-8E59-CC7562A3CC7F}"/>
                    </a:ext>
                  </a:extLst>
                </p:cNvPr>
                <p:cNvCxnSpPr>
                  <a:cxnSpLocks/>
                </p:cNvCxnSpPr>
                <p:nvPr/>
              </p:nvCxnSpPr>
              <p:spPr bwMode="auto">
                <a:xfrm>
                  <a:off x="798513" y="5046666"/>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326" name="Straight Connector 325">
                <a:extLst>
                  <a:ext uri="{FF2B5EF4-FFF2-40B4-BE49-F238E27FC236}">
                    <a16:creationId xmlns:a16="http://schemas.microsoft.com/office/drawing/2014/main" id="{6ED7A99F-12F5-4360-A945-0853CC55FE83}"/>
                  </a:ext>
                </a:extLst>
              </p:cNvPr>
              <p:cNvCxnSpPr>
                <a:cxnSpLocks/>
              </p:cNvCxnSpPr>
              <p:nvPr/>
            </p:nvCxnSpPr>
            <p:spPr bwMode="auto">
              <a:xfrm>
                <a:off x="803275" y="3990975"/>
                <a:ext cx="0" cy="133667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27" name="Group 326">
                <a:extLst>
                  <a:ext uri="{FF2B5EF4-FFF2-40B4-BE49-F238E27FC236}">
                    <a16:creationId xmlns:a16="http://schemas.microsoft.com/office/drawing/2014/main" id="{37D80E6B-6731-466E-AB5F-6EC0C8C7710F}"/>
                  </a:ext>
                </a:extLst>
              </p:cNvPr>
              <p:cNvGrpSpPr/>
              <p:nvPr/>
            </p:nvGrpSpPr>
            <p:grpSpPr>
              <a:xfrm flipH="1">
                <a:off x="696119" y="5330031"/>
                <a:ext cx="233363" cy="52387"/>
                <a:chOff x="1473994" y="2859882"/>
                <a:chExt cx="233363" cy="52387"/>
              </a:xfrm>
            </p:grpSpPr>
            <p:cxnSp>
              <p:nvCxnSpPr>
                <p:cNvPr id="332" name="Straight Connector 331">
                  <a:extLst>
                    <a:ext uri="{FF2B5EF4-FFF2-40B4-BE49-F238E27FC236}">
                      <a16:creationId xmlns:a16="http://schemas.microsoft.com/office/drawing/2014/main" id="{28AEAC53-5785-4075-AF47-4084B542DE1B}"/>
                    </a:ext>
                  </a:extLst>
                </p:cNvPr>
                <p:cNvCxnSpPr>
                  <a:cxnSpLocks/>
                </p:cNvCxnSpPr>
                <p:nvPr/>
              </p:nvCxnSpPr>
              <p:spPr bwMode="auto">
                <a:xfrm flipH="1">
                  <a:off x="1473994" y="28598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3" name="Straight Connector 332">
                  <a:extLst>
                    <a:ext uri="{FF2B5EF4-FFF2-40B4-BE49-F238E27FC236}">
                      <a16:creationId xmlns:a16="http://schemas.microsoft.com/office/drawing/2014/main" id="{3E974D68-DC6E-447D-815E-911B57E59C83}"/>
                    </a:ext>
                  </a:extLst>
                </p:cNvPr>
                <p:cNvCxnSpPr>
                  <a:cxnSpLocks/>
                </p:cNvCxnSpPr>
                <p:nvPr/>
              </p:nvCxnSpPr>
              <p:spPr bwMode="auto">
                <a:xfrm>
                  <a:off x="1643063"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4" name="Straight Connector 333">
                  <a:extLst>
                    <a:ext uri="{FF2B5EF4-FFF2-40B4-BE49-F238E27FC236}">
                      <a16:creationId xmlns:a16="http://schemas.microsoft.com/office/drawing/2014/main" id="{0D8CD1E3-40AF-439C-B71E-27821CC4C93D}"/>
                    </a:ext>
                  </a:extLst>
                </p:cNvPr>
                <p:cNvCxnSpPr>
                  <a:cxnSpLocks/>
                </p:cNvCxnSpPr>
                <p:nvPr/>
              </p:nvCxnSpPr>
              <p:spPr bwMode="auto">
                <a:xfrm>
                  <a:off x="1593057"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5" name="Straight Connector 334">
                  <a:extLst>
                    <a:ext uri="{FF2B5EF4-FFF2-40B4-BE49-F238E27FC236}">
                      <a16:creationId xmlns:a16="http://schemas.microsoft.com/office/drawing/2014/main" id="{505037B6-372D-45FA-9A52-3E0B77C846C2}"/>
                    </a:ext>
                  </a:extLst>
                </p:cNvPr>
                <p:cNvCxnSpPr>
                  <a:cxnSpLocks/>
                </p:cNvCxnSpPr>
                <p:nvPr/>
              </p:nvCxnSpPr>
              <p:spPr bwMode="auto">
                <a:xfrm>
                  <a:off x="1543051"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6" name="Straight Connector 335">
                  <a:extLst>
                    <a:ext uri="{FF2B5EF4-FFF2-40B4-BE49-F238E27FC236}">
                      <a16:creationId xmlns:a16="http://schemas.microsoft.com/office/drawing/2014/main" id="{8726AC28-D5A8-406A-9892-FE6F85DDF439}"/>
                    </a:ext>
                  </a:extLst>
                </p:cNvPr>
                <p:cNvCxnSpPr>
                  <a:cxnSpLocks/>
                </p:cNvCxnSpPr>
                <p:nvPr/>
              </p:nvCxnSpPr>
              <p:spPr bwMode="auto">
                <a:xfrm>
                  <a:off x="1493045"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28" name="Group 327">
                <a:extLst>
                  <a:ext uri="{FF2B5EF4-FFF2-40B4-BE49-F238E27FC236}">
                    <a16:creationId xmlns:a16="http://schemas.microsoft.com/office/drawing/2014/main" id="{927B3B5C-8678-40DD-B90C-F140F1070FC2}"/>
                  </a:ext>
                </a:extLst>
              </p:cNvPr>
              <p:cNvGrpSpPr/>
              <p:nvPr/>
            </p:nvGrpSpPr>
            <p:grpSpPr>
              <a:xfrm>
                <a:off x="803027" y="3940881"/>
                <a:ext cx="1522107" cy="106532"/>
                <a:chOff x="803027" y="3940881"/>
                <a:chExt cx="1522107" cy="106532"/>
              </a:xfrm>
            </p:grpSpPr>
            <p:sp>
              <p:nvSpPr>
                <p:cNvPr id="329" name="Rectangle 328">
                  <a:extLst>
                    <a:ext uri="{FF2B5EF4-FFF2-40B4-BE49-F238E27FC236}">
                      <a16:creationId xmlns:a16="http://schemas.microsoft.com/office/drawing/2014/main" id="{D1A7546A-1603-4690-A7C7-9C640D99BD3E}"/>
                    </a:ext>
                  </a:extLst>
                </p:cNvPr>
                <p:cNvSpPr/>
                <p:nvPr/>
              </p:nvSpPr>
              <p:spPr bwMode="auto">
                <a:xfrm flipH="1">
                  <a:off x="1022350" y="3940881"/>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30" name="Straight Connector 329">
                  <a:extLst>
                    <a:ext uri="{FF2B5EF4-FFF2-40B4-BE49-F238E27FC236}">
                      <a16:creationId xmlns:a16="http://schemas.microsoft.com/office/drawing/2014/main" id="{E7E0D1EB-D5FC-4C69-B710-7978C9247B39}"/>
                    </a:ext>
                  </a:extLst>
                </p:cNvPr>
                <p:cNvCxnSpPr>
                  <a:cxnSpLocks/>
                  <a:stCxn id="329" idx="1"/>
                </p:cNvCxnSpPr>
                <p:nvPr/>
              </p:nvCxnSpPr>
              <p:spPr bwMode="auto">
                <a:xfrm>
                  <a:off x="1297558" y="3994147"/>
                  <a:ext cx="10275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1" name="Straight Connector 330">
                  <a:extLst>
                    <a:ext uri="{FF2B5EF4-FFF2-40B4-BE49-F238E27FC236}">
                      <a16:creationId xmlns:a16="http://schemas.microsoft.com/office/drawing/2014/main" id="{F5EB3A32-11EA-4EA7-921B-DE958B47F5BD}"/>
                    </a:ext>
                  </a:extLst>
                </p:cNvPr>
                <p:cNvCxnSpPr>
                  <a:cxnSpLocks/>
                  <a:endCxn id="329" idx="3"/>
                </p:cNvCxnSpPr>
                <p:nvPr/>
              </p:nvCxnSpPr>
              <p:spPr bwMode="auto">
                <a:xfrm>
                  <a:off x="803027" y="3994147"/>
                  <a:ext cx="21932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mc:AlternateContent xmlns:mc="http://schemas.openxmlformats.org/markup-compatibility/2006" xmlns:a14="http://schemas.microsoft.com/office/drawing/2010/main">
          <mc:Choice Requires="a14">
            <p:sp>
              <p:nvSpPr>
                <p:cNvPr id="256" name="TextBox 255">
                  <a:extLst>
                    <a:ext uri="{FF2B5EF4-FFF2-40B4-BE49-F238E27FC236}">
                      <a16:creationId xmlns:a16="http://schemas.microsoft.com/office/drawing/2014/main" id="{A1F56952-03D5-438C-BAAC-9687F8B18BA0}"/>
                    </a:ext>
                  </a:extLst>
                </p:cNvPr>
                <p:cNvSpPr txBox="1"/>
                <p:nvPr/>
              </p:nvSpPr>
              <p:spPr>
                <a:xfrm>
                  <a:off x="8362639" y="3980654"/>
                  <a:ext cx="2510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69" name="TextBox 1068">
                  <a:extLst>
                    <a:ext uri="{FF2B5EF4-FFF2-40B4-BE49-F238E27FC236}">
                      <a16:creationId xmlns:a16="http://schemas.microsoft.com/office/drawing/2014/main" id="{B3403160-5386-4A70-A9D0-E4BE0C42815D}"/>
                    </a:ext>
                  </a:extLst>
                </p:cNvPr>
                <p:cNvSpPr txBox="1">
                  <a:spLocks noRot="1" noChangeAspect="1" noMove="1" noResize="1" noEditPoints="1" noAdjustHandles="1" noChangeArrowheads="1" noChangeShapeType="1" noTextEdit="1"/>
                </p:cNvSpPr>
                <p:nvPr/>
              </p:nvSpPr>
              <p:spPr>
                <a:xfrm>
                  <a:off x="8362639" y="3980654"/>
                  <a:ext cx="251094" cy="184666"/>
                </a:xfrm>
                <a:prstGeom prst="rect">
                  <a:avLst/>
                </a:prstGeom>
                <a:blipFill>
                  <a:blip r:embed="rId33"/>
                  <a:stretch>
                    <a:fillRect l="-7143"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7" name="TextBox 256">
                  <a:extLst>
                    <a:ext uri="{FF2B5EF4-FFF2-40B4-BE49-F238E27FC236}">
                      <a16:creationId xmlns:a16="http://schemas.microsoft.com/office/drawing/2014/main" id="{34C9B88D-8827-47F5-AB5C-E93A45ACFB75}"/>
                    </a:ext>
                  </a:extLst>
                </p:cNvPr>
                <p:cNvSpPr txBox="1"/>
                <p:nvPr/>
              </p:nvSpPr>
              <p:spPr>
                <a:xfrm>
                  <a:off x="8329300" y="4504529"/>
                  <a:ext cx="2510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70" name="TextBox 1069">
                  <a:extLst>
                    <a:ext uri="{FF2B5EF4-FFF2-40B4-BE49-F238E27FC236}">
                      <a16:creationId xmlns:a16="http://schemas.microsoft.com/office/drawing/2014/main" id="{5D88E6D6-C862-46AB-852F-D1A9581A6E14}"/>
                    </a:ext>
                  </a:extLst>
                </p:cNvPr>
                <p:cNvSpPr txBox="1">
                  <a:spLocks noRot="1" noChangeAspect="1" noMove="1" noResize="1" noEditPoints="1" noAdjustHandles="1" noChangeArrowheads="1" noChangeShapeType="1" noTextEdit="1"/>
                </p:cNvSpPr>
                <p:nvPr/>
              </p:nvSpPr>
              <p:spPr>
                <a:xfrm>
                  <a:off x="8329300" y="4504529"/>
                  <a:ext cx="251094" cy="184666"/>
                </a:xfrm>
                <a:prstGeom prst="rect">
                  <a:avLst/>
                </a:prstGeom>
                <a:blipFill>
                  <a:blip r:embed="rId34"/>
                  <a:stretch>
                    <a:fillRect l="-9756" r="-2439"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8" name="TextBox 257">
                  <a:extLst>
                    <a:ext uri="{FF2B5EF4-FFF2-40B4-BE49-F238E27FC236}">
                      <a16:creationId xmlns:a16="http://schemas.microsoft.com/office/drawing/2014/main" id="{1009D166-A471-4679-AAF2-6FBE311B0982}"/>
                    </a:ext>
                  </a:extLst>
                </p:cNvPr>
                <p:cNvSpPr txBox="1"/>
                <p:nvPr/>
              </p:nvSpPr>
              <p:spPr>
                <a:xfrm>
                  <a:off x="8341206" y="5035549"/>
                  <a:ext cx="2510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71" name="TextBox 1070">
                  <a:extLst>
                    <a:ext uri="{FF2B5EF4-FFF2-40B4-BE49-F238E27FC236}">
                      <a16:creationId xmlns:a16="http://schemas.microsoft.com/office/drawing/2014/main" id="{227B6C4C-DF57-467F-A7E6-DE0F6DF69881}"/>
                    </a:ext>
                  </a:extLst>
                </p:cNvPr>
                <p:cNvSpPr txBox="1">
                  <a:spLocks noRot="1" noChangeAspect="1" noMove="1" noResize="1" noEditPoints="1" noAdjustHandles="1" noChangeArrowheads="1" noChangeShapeType="1" noTextEdit="1"/>
                </p:cNvSpPr>
                <p:nvPr/>
              </p:nvSpPr>
              <p:spPr>
                <a:xfrm>
                  <a:off x="8341206" y="5035549"/>
                  <a:ext cx="251094" cy="184666"/>
                </a:xfrm>
                <a:prstGeom prst="rect">
                  <a:avLst/>
                </a:prstGeom>
                <a:blipFill>
                  <a:blip r:embed="rId35"/>
                  <a:stretch>
                    <a:fillRect l="-9756" r="-2439" b="-13333"/>
                  </a:stretch>
                </a:blipFill>
              </p:spPr>
              <p:txBody>
                <a:bodyPr/>
                <a:lstStyle/>
                <a:p>
                  <a:r>
                    <a:rPr lang="en-US">
                      <a:noFill/>
                    </a:rPr>
                    <a:t> </a:t>
                  </a:r>
                </a:p>
              </p:txBody>
            </p:sp>
          </mc:Fallback>
        </mc:AlternateContent>
        <p:sp>
          <p:nvSpPr>
            <p:cNvPr id="259" name="Rectangle 258">
              <a:extLst>
                <a:ext uri="{FF2B5EF4-FFF2-40B4-BE49-F238E27FC236}">
                  <a16:creationId xmlns:a16="http://schemas.microsoft.com/office/drawing/2014/main" id="{315660B2-935F-4C94-BF50-6CE834FE2A16}"/>
                </a:ext>
              </a:extLst>
            </p:cNvPr>
            <p:cNvSpPr/>
            <p:nvPr/>
          </p:nvSpPr>
          <p:spPr>
            <a:xfrm>
              <a:off x="5804786" y="3657719"/>
              <a:ext cx="583814"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Line 2</a:t>
              </a:r>
              <a:endParaRPr lang="en-US" sz="1200" dirty="0"/>
            </a:p>
          </p:txBody>
        </p:sp>
        <p:sp>
          <p:nvSpPr>
            <p:cNvPr id="260" name="Rectangle 259">
              <a:extLst>
                <a:ext uri="{FF2B5EF4-FFF2-40B4-BE49-F238E27FC236}">
                  <a16:creationId xmlns:a16="http://schemas.microsoft.com/office/drawing/2014/main" id="{62429044-61D4-40E9-8A5F-B4C3404BCA09}"/>
                </a:ext>
              </a:extLst>
            </p:cNvPr>
            <p:cNvSpPr/>
            <p:nvPr/>
          </p:nvSpPr>
          <p:spPr>
            <a:xfrm>
              <a:off x="7984849" y="3721220"/>
              <a:ext cx="1140056"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Load (const. Z)</a:t>
              </a:r>
              <a:endParaRPr lang="en-US" sz="1200" dirty="0"/>
            </a:p>
          </p:txBody>
        </p:sp>
        <mc:AlternateContent xmlns:mc="http://schemas.openxmlformats.org/markup-compatibility/2006" xmlns:a14="http://schemas.microsoft.com/office/drawing/2010/main">
          <mc:Choice Requires="a14">
            <p:sp>
              <p:nvSpPr>
                <p:cNvPr id="261" name="TextBox 260">
                  <a:extLst>
                    <a:ext uri="{FF2B5EF4-FFF2-40B4-BE49-F238E27FC236}">
                      <a16:creationId xmlns:a16="http://schemas.microsoft.com/office/drawing/2014/main" id="{D2D1EB95-B8F5-4ECC-A248-FDE2459F95DD}"/>
                    </a:ext>
                  </a:extLst>
                </p:cNvPr>
                <p:cNvSpPr txBox="1"/>
                <p:nvPr/>
              </p:nvSpPr>
              <p:spPr>
                <a:xfrm>
                  <a:off x="1135849" y="5491956"/>
                  <a:ext cx="21005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rPr>
                            </m:ctrlPr>
                          </m:sSubPr>
                          <m:e>
                            <m:r>
                              <a:rPr lang="en-US" sz="1200" b="1" i="1" smtClean="0">
                                <a:solidFill>
                                  <a:srgbClr val="FF0000"/>
                                </a:solidFill>
                                <a:latin typeface="Cambria Math" panose="02040503050406030204" pitchFamily="18" charset="0"/>
                              </a:rPr>
                              <m:t>𝒁</m:t>
                            </m:r>
                          </m:e>
                          <m:sub>
                            <m:r>
                              <a:rPr lang="en-US" sz="1200" b="0" i="1" smtClean="0">
                                <a:solidFill>
                                  <a:srgbClr val="FF0000"/>
                                </a:solidFill>
                                <a:latin typeface="Cambria Math" panose="02040503050406030204" pitchFamily="18" charset="0"/>
                              </a:rPr>
                              <m:t>𝑘</m:t>
                            </m:r>
                          </m:sub>
                        </m:sSub>
                      </m:oMath>
                    </m:oMathPara>
                  </a14:m>
                  <a:endParaRPr lang="en-US" sz="1600" dirty="0">
                    <a:solidFill>
                      <a:srgbClr val="FF0000"/>
                    </a:solidFill>
                  </a:endParaRPr>
                </a:p>
              </p:txBody>
            </p:sp>
          </mc:Choice>
          <mc:Fallback xmlns="">
            <p:sp>
              <p:nvSpPr>
                <p:cNvPr id="1074" name="TextBox 1073">
                  <a:extLst>
                    <a:ext uri="{FF2B5EF4-FFF2-40B4-BE49-F238E27FC236}">
                      <a16:creationId xmlns:a16="http://schemas.microsoft.com/office/drawing/2014/main" id="{F018F1CE-5E40-46CD-B6C2-3CB2CE19B565}"/>
                    </a:ext>
                  </a:extLst>
                </p:cNvPr>
                <p:cNvSpPr txBox="1">
                  <a:spLocks noRot="1" noChangeAspect="1" noMove="1" noResize="1" noEditPoints="1" noAdjustHandles="1" noChangeArrowheads="1" noChangeShapeType="1" noTextEdit="1"/>
                </p:cNvSpPr>
                <p:nvPr/>
              </p:nvSpPr>
              <p:spPr>
                <a:xfrm>
                  <a:off x="1135849" y="5491956"/>
                  <a:ext cx="210058" cy="184666"/>
                </a:xfrm>
                <a:prstGeom prst="rect">
                  <a:avLst/>
                </a:prstGeom>
                <a:blipFill>
                  <a:blip r:embed="rId36"/>
                  <a:stretch>
                    <a:fillRect l="-17647" r="-588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2" name="TextBox 261">
                  <a:extLst>
                    <a:ext uri="{FF2B5EF4-FFF2-40B4-BE49-F238E27FC236}">
                      <a16:creationId xmlns:a16="http://schemas.microsoft.com/office/drawing/2014/main" id="{C4EA112D-9BDA-450D-B428-0E736064AB13}"/>
                    </a:ext>
                  </a:extLst>
                </p:cNvPr>
                <p:cNvSpPr txBox="1"/>
                <p:nvPr/>
              </p:nvSpPr>
              <p:spPr>
                <a:xfrm>
                  <a:off x="3157058" y="5505926"/>
                  <a:ext cx="314509"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rPr>
                            </m:ctrlPr>
                          </m:sSubPr>
                          <m:e>
                            <m:r>
                              <a:rPr lang="en-US" sz="1200" b="1" i="1" smtClean="0">
                                <a:solidFill>
                                  <a:srgbClr val="FF0000"/>
                                </a:solidFill>
                                <a:latin typeface="Cambria Math" panose="02040503050406030204" pitchFamily="18" charset="0"/>
                              </a:rPr>
                              <m:t>𝒁</m:t>
                            </m:r>
                          </m:e>
                          <m:sub>
                            <m:r>
                              <a:rPr lang="en-US" sz="1200" b="0" i="1" smtClean="0">
                                <a:solidFill>
                                  <a:srgbClr val="FF0000"/>
                                </a:solidFill>
                                <a:latin typeface="Cambria Math" panose="02040503050406030204" pitchFamily="18" charset="0"/>
                              </a:rPr>
                              <m:t>𝑘𝑚</m:t>
                            </m:r>
                          </m:sub>
                        </m:sSub>
                      </m:oMath>
                    </m:oMathPara>
                  </a14:m>
                  <a:endParaRPr lang="en-US" sz="1600" dirty="0">
                    <a:solidFill>
                      <a:srgbClr val="FF0000"/>
                    </a:solidFill>
                  </a:endParaRPr>
                </a:p>
              </p:txBody>
            </p:sp>
          </mc:Choice>
          <mc:Fallback xmlns="">
            <p:sp>
              <p:nvSpPr>
                <p:cNvPr id="1075" name="TextBox 1074">
                  <a:extLst>
                    <a:ext uri="{FF2B5EF4-FFF2-40B4-BE49-F238E27FC236}">
                      <a16:creationId xmlns:a16="http://schemas.microsoft.com/office/drawing/2014/main" id="{4D94D57B-3C51-499B-85DB-435EE5BEEF17}"/>
                    </a:ext>
                  </a:extLst>
                </p:cNvPr>
                <p:cNvSpPr txBox="1">
                  <a:spLocks noRot="1" noChangeAspect="1" noMove="1" noResize="1" noEditPoints="1" noAdjustHandles="1" noChangeArrowheads="1" noChangeShapeType="1" noTextEdit="1"/>
                </p:cNvSpPr>
                <p:nvPr/>
              </p:nvSpPr>
              <p:spPr>
                <a:xfrm>
                  <a:off x="3157058" y="5505926"/>
                  <a:ext cx="314509" cy="184666"/>
                </a:xfrm>
                <a:prstGeom prst="rect">
                  <a:avLst/>
                </a:prstGeom>
                <a:blipFill>
                  <a:blip r:embed="rId37"/>
                  <a:stretch>
                    <a:fillRect l="-11538" r="-3846"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3" name="TextBox 262">
                  <a:extLst>
                    <a:ext uri="{FF2B5EF4-FFF2-40B4-BE49-F238E27FC236}">
                      <a16:creationId xmlns:a16="http://schemas.microsoft.com/office/drawing/2014/main" id="{59B7902F-71EA-4AC7-A6B2-CC71ACBA07BD}"/>
                    </a:ext>
                  </a:extLst>
                </p:cNvPr>
                <p:cNvSpPr txBox="1"/>
                <p:nvPr/>
              </p:nvSpPr>
              <p:spPr>
                <a:xfrm>
                  <a:off x="5702777" y="5508783"/>
                  <a:ext cx="32092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rPr>
                            </m:ctrlPr>
                          </m:sSubPr>
                          <m:e>
                            <m:r>
                              <a:rPr lang="en-US" sz="1200" b="1" i="1" smtClean="0">
                                <a:solidFill>
                                  <a:srgbClr val="FF0000"/>
                                </a:solidFill>
                                <a:latin typeface="Cambria Math" panose="02040503050406030204" pitchFamily="18" charset="0"/>
                              </a:rPr>
                              <m:t>𝒁</m:t>
                            </m:r>
                          </m:e>
                          <m:sub>
                            <m:r>
                              <a:rPr lang="en-US" sz="1200" b="0" i="1" smtClean="0">
                                <a:solidFill>
                                  <a:srgbClr val="FF0000"/>
                                </a:solidFill>
                                <a:latin typeface="Cambria Math" panose="02040503050406030204" pitchFamily="18" charset="0"/>
                              </a:rPr>
                              <m:t>𝑚𝑛</m:t>
                            </m:r>
                          </m:sub>
                        </m:sSub>
                      </m:oMath>
                    </m:oMathPara>
                  </a14:m>
                  <a:endParaRPr lang="en-US" sz="1600" dirty="0">
                    <a:solidFill>
                      <a:srgbClr val="FF0000"/>
                    </a:solidFill>
                  </a:endParaRPr>
                </a:p>
              </p:txBody>
            </p:sp>
          </mc:Choice>
          <mc:Fallback xmlns="">
            <p:sp>
              <p:nvSpPr>
                <p:cNvPr id="1076" name="TextBox 1075">
                  <a:extLst>
                    <a:ext uri="{FF2B5EF4-FFF2-40B4-BE49-F238E27FC236}">
                      <a16:creationId xmlns:a16="http://schemas.microsoft.com/office/drawing/2014/main" id="{A7447AE0-61D9-4FCD-B504-1ED65E261DC3}"/>
                    </a:ext>
                  </a:extLst>
                </p:cNvPr>
                <p:cNvSpPr txBox="1">
                  <a:spLocks noRot="1" noChangeAspect="1" noMove="1" noResize="1" noEditPoints="1" noAdjustHandles="1" noChangeArrowheads="1" noChangeShapeType="1" noTextEdit="1"/>
                </p:cNvSpPr>
                <p:nvPr/>
              </p:nvSpPr>
              <p:spPr>
                <a:xfrm>
                  <a:off x="5702777" y="5508783"/>
                  <a:ext cx="320922" cy="184666"/>
                </a:xfrm>
                <a:prstGeom prst="rect">
                  <a:avLst/>
                </a:prstGeom>
                <a:blipFill>
                  <a:blip r:embed="rId38"/>
                  <a:stretch>
                    <a:fillRect l="-11321"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4" name="TextBox 263">
                  <a:extLst>
                    <a:ext uri="{FF2B5EF4-FFF2-40B4-BE49-F238E27FC236}">
                      <a16:creationId xmlns:a16="http://schemas.microsoft.com/office/drawing/2014/main" id="{79E8D5C5-B1ED-407A-BABE-E837D3327CD2}"/>
                    </a:ext>
                  </a:extLst>
                </p:cNvPr>
                <p:cNvSpPr txBox="1"/>
                <p:nvPr/>
              </p:nvSpPr>
              <p:spPr>
                <a:xfrm>
                  <a:off x="8424863" y="5470206"/>
                  <a:ext cx="21512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rPr>
                            </m:ctrlPr>
                          </m:sSubPr>
                          <m:e>
                            <m:r>
                              <a:rPr lang="en-US" sz="1200" b="1" i="1" smtClean="0">
                                <a:solidFill>
                                  <a:srgbClr val="FF0000"/>
                                </a:solidFill>
                                <a:latin typeface="Cambria Math" panose="02040503050406030204" pitchFamily="18" charset="0"/>
                              </a:rPr>
                              <m:t>𝒁</m:t>
                            </m:r>
                          </m:e>
                          <m:sub>
                            <m:r>
                              <a:rPr lang="en-US" sz="1200" b="0" i="1" smtClean="0">
                                <a:solidFill>
                                  <a:srgbClr val="FF0000"/>
                                </a:solidFill>
                                <a:latin typeface="Cambria Math" panose="02040503050406030204" pitchFamily="18" charset="0"/>
                              </a:rPr>
                              <m:t>𝑛</m:t>
                            </m:r>
                          </m:sub>
                        </m:sSub>
                      </m:oMath>
                    </m:oMathPara>
                  </a14:m>
                  <a:endParaRPr lang="en-US" sz="1200" dirty="0">
                    <a:solidFill>
                      <a:srgbClr val="FF0000"/>
                    </a:solidFill>
                  </a:endParaRPr>
                </a:p>
              </p:txBody>
            </p:sp>
          </mc:Choice>
          <mc:Fallback xmlns="">
            <p:sp>
              <p:nvSpPr>
                <p:cNvPr id="1077" name="TextBox 1076">
                  <a:extLst>
                    <a:ext uri="{FF2B5EF4-FFF2-40B4-BE49-F238E27FC236}">
                      <a16:creationId xmlns:a16="http://schemas.microsoft.com/office/drawing/2014/main" id="{8AEA5849-66BD-4889-8609-29105937A4AA}"/>
                    </a:ext>
                  </a:extLst>
                </p:cNvPr>
                <p:cNvSpPr txBox="1">
                  <a:spLocks noRot="1" noChangeAspect="1" noMove="1" noResize="1" noEditPoints="1" noAdjustHandles="1" noChangeArrowheads="1" noChangeShapeType="1" noTextEdit="1"/>
                </p:cNvSpPr>
                <p:nvPr/>
              </p:nvSpPr>
              <p:spPr>
                <a:xfrm>
                  <a:off x="8424863" y="5470206"/>
                  <a:ext cx="215122" cy="184666"/>
                </a:xfrm>
                <a:prstGeom prst="rect">
                  <a:avLst/>
                </a:prstGeom>
                <a:blipFill>
                  <a:blip r:embed="rId39"/>
                  <a:stretch>
                    <a:fillRect l="-17143" r="-2857"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5" name="TextBox 264">
                  <a:extLst>
                    <a:ext uri="{FF2B5EF4-FFF2-40B4-BE49-F238E27FC236}">
                      <a16:creationId xmlns:a16="http://schemas.microsoft.com/office/drawing/2014/main" id="{D5FD3D5B-C222-4A66-980F-F347B1FF1F46}"/>
                    </a:ext>
                  </a:extLst>
                </p:cNvPr>
                <p:cNvSpPr txBox="1"/>
                <p:nvPr/>
              </p:nvSpPr>
              <p:spPr>
                <a:xfrm>
                  <a:off x="2110264" y="4514057"/>
                  <a:ext cx="223394" cy="1996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2</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78" name="TextBox 1077">
                  <a:extLst>
                    <a:ext uri="{FF2B5EF4-FFF2-40B4-BE49-F238E27FC236}">
                      <a16:creationId xmlns:a16="http://schemas.microsoft.com/office/drawing/2014/main" id="{7387FFB3-15DD-4E33-A006-6F9E1A4659C7}"/>
                    </a:ext>
                  </a:extLst>
                </p:cNvPr>
                <p:cNvSpPr txBox="1">
                  <a:spLocks noRot="1" noChangeAspect="1" noMove="1" noResize="1" noEditPoints="1" noAdjustHandles="1" noChangeArrowheads="1" noChangeShapeType="1" noTextEdit="1"/>
                </p:cNvSpPr>
                <p:nvPr/>
              </p:nvSpPr>
              <p:spPr>
                <a:xfrm>
                  <a:off x="2110264" y="4514057"/>
                  <a:ext cx="223394" cy="199606"/>
                </a:xfrm>
                <a:prstGeom prst="rect">
                  <a:avLst/>
                </a:prstGeom>
                <a:blipFill>
                  <a:blip r:embed="rId40"/>
                  <a:stretch>
                    <a:fillRect l="-16667" t="-3030" r="-5556"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6" name="TextBox 265">
                  <a:extLst>
                    <a:ext uri="{FF2B5EF4-FFF2-40B4-BE49-F238E27FC236}">
                      <a16:creationId xmlns:a16="http://schemas.microsoft.com/office/drawing/2014/main" id="{6E9ECA5D-5348-4452-B8B9-08A26F07DEB6}"/>
                    </a:ext>
                  </a:extLst>
                </p:cNvPr>
                <p:cNvSpPr txBox="1"/>
                <p:nvPr/>
              </p:nvSpPr>
              <p:spPr>
                <a:xfrm>
                  <a:off x="2113439" y="5050632"/>
                  <a:ext cx="223394" cy="1996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3</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79" name="TextBox 1078">
                  <a:extLst>
                    <a:ext uri="{FF2B5EF4-FFF2-40B4-BE49-F238E27FC236}">
                      <a16:creationId xmlns:a16="http://schemas.microsoft.com/office/drawing/2014/main" id="{EDC2A87B-BF3F-44C5-B409-9AF952D6185F}"/>
                    </a:ext>
                  </a:extLst>
                </p:cNvPr>
                <p:cNvSpPr txBox="1">
                  <a:spLocks noRot="1" noChangeAspect="1" noMove="1" noResize="1" noEditPoints="1" noAdjustHandles="1" noChangeArrowheads="1" noChangeShapeType="1" noTextEdit="1"/>
                </p:cNvSpPr>
                <p:nvPr/>
              </p:nvSpPr>
              <p:spPr>
                <a:xfrm>
                  <a:off x="2113439" y="5050632"/>
                  <a:ext cx="223394" cy="199606"/>
                </a:xfrm>
                <a:prstGeom prst="rect">
                  <a:avLst/>
                </a:prstGeom>
                <a:blipFill>
                  <a:blip r:embed="rId41"/>
                  <a:stretch>
                    <a:fillRect l="-16216" t="-3030" r="-5405"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7" name="TextBox 266">
                  <a:extLst>
                    <a:ext uri="{FF2B5EF4-FFF2-40B4-BE49-F238E27FC236}">
                      <a16:creationId xmlns:a16="http://schemas.microsoft.com/office/drawing/2014/main" id="{17F20B0E-12A4-48D2-B338-1E7244780FB4}"/>
                    </a:ext>
                  </a:extLst>
                </p:cNvPr>
                <p:cNvSpPr txBox="1"/>
                <p:nvPr/>
              </p:nvSpPr>
              <p:spPr>
                <a:xfrm>
                  <a:off x="4634389" y="4504532"/>
                  <a:ext cx="261867" cy="1958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2</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80" name="TextBox 1079">
                  <a:extLst>
                    <a:ext uri="{FF2B5EF4-FFF2-40B4-BE49-F238E27FC236}">
                      <a16:creationId xmlns:a16="http://schemas.microsoft.com/office/drawing/2014/main" id="{5FBB1DBA-78A5-4EC2-978B-28EBFA678802}"/>
                    </a:ext>
                  </a:extLst>
                </p:cNvPr>
                <p:cNvSpPr txBox="1">
                  <a:spLocks noRot="1" noChangeAspect="1" noMove="1" noResize="1" noEditPoints="1" noAdjustHandles="1" noChangeArrowheads="1" noChangeShapeType="1" noTextEdit="1"/>
                </p:cNvSpPr>
                <p:nvPr/>
              </p:nvSpPr>
              <p:spPr>
                <a:xfrm>
                  <a:off x="4634389" y="4504532"/>
                  <a:ext cx="261867" cy="195823"/>
                </a:xfrm>
                <a:prstGeom prst="rect">
                  <a:avLst/>
                </a:prstGeom>
                <a:blipFill>
                  <a:blip r:embed="rId42"/>
                  <a:stretch>
                    <a:fillRect l="-13953" t="-6250" r="-2326" b="-15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8" name="TextBox 267">
                  <a:extLst>
                    <a:ext uri="{FF2B5EF4-FFF2-40B4-BE49-F238E27FC236}">
                      <a16:creationId xmlns:a16="http://schemas.microsoft.com/office/drawing/2014/main" id="{EB83E9C6-2781-4F48-9E19-88E50DECA8E1}"/>
                    </a:ext>
                  </a:extLst>
                </p:cNvPr>
                <p:cNvSpPr txBox="1"/>
                <p:nvPr/>
              </p:nvSpPr>
              <p:spPr>
                <a:xfrm>
                  <a:off x="4637564" y="5041107"/>
                  <a:ext cx="261867" cy="1958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3</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81" name="TextBox 1080">
                  <a:extLst>
                    <a:ext uri="{FF2B5EF4-FFF2-40B4-BE49-F238E27FC236}">
                      <a16:creationId xmlns:a16="http://schemas.microsoft.com/office/drawing/2014/main" id="{77370BCB-1515-4957-BC96-5AC88C2B5169}"/>
                    </a:ext>
                  </a:extLst>
                </p:cNvPr>
                <p:cNvSpPr txBox="1">
                  <a:spLocks noRot="1" noChangeAspect="1" noMove="1" noResize="1" noEditPoints="1" noAdjustHandles="1" noChangeArrowheads="1" noChangeShapeType="1" noTextEdit="1"/>
                </p:cNvSpPr>
                <p:nvPr/>
              </p:nvSpPr>
              <p:spPr>
                <a:xfrm>
                  <a:off x="4637564" y="5041107"/>
                  <a:ext cx="261867" cy="195823"/>
                </a:xfrm>
                <a:prstGeom prst="rect">
                  <a:avLst/>
                </a:prstGeom>
                <a:blipFill>
                  <a:blip r:embed="rId43"/>
                  <a:stretch>
                    <a:fillRect l="-13953" t="-6250" r="-2326" b="-15625"/>
                  </a:stretch>
                </a:blipFill>
              </p:spPr>
              <p:txBody>
                <a:bodyPr/>
                <a:lstStyle/>
                <a:p>
                  <a:r>
                    <a:rPr lang="en-US">
                      <a:noFill/>
                    </a:rPr>
                    <a:t> </a:t>
                  </a:r>
                </a:p>
              </p:txBody>
            </p:sp>
          </mc:Fallback>
        </mc:AlternateContent>
        <p:cxnSp>
          <p:nvCxnSpPr>
            <p:cNvPr id="269" name="Straight Arrow Connector 268">
              <a:extLst>
                <a:ext uri="{FF2B5EF4-FFF2-40B4-BE49-F238E27FC236}">
                  <a16:creationId xmlns:a16="http://schemas.microsoft.com/office/drawing/2014/main" id="{F2A0E4EF-45FB-4180-8036-A0ED651A895E}"/>
                </a:ext>
              </a:extLst>
            </p:cNvPr>
            <p:cNvCxnSpPr>
              <a:cxnSpLocks/>
            </p:cNvCxnSpPr>
            <p:nvPr/>
          </p:nvCxnSpPr>
          <p:spPr bwMode="auto">
            <a:xfrm rot="5400000">
              <a:off x="1840387" y="40916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70" name="Straight Arrow Connector 269">
              <a:extLst>
                <a:ext uri="{FF2B5EF4-FFF2-40B4-BE49-F238E27FC236}">
                  <a16:creationId xmlns:a16="http://schemas.microsoft.com/office/drawing/2014/main" id="{2E1CCCDE-61EB-48C2-B744-BED1A6D953B7}"/>
                </a:ext>
              </a:extLst>
            </p:cNvPr>
            <p:cNvCxnSpPr>
              <a:cxnSpLocks/>
            </p:cNvCxnSpPr>
            <p:nvPr/>
          </p:nvCxnSpPr>
          <p:spPr bwMode="auto">
            <a:xfrm rot="16200000" flipH="1">
              <a:off x="2513487" y="40947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71" name="TextBox 270">
                  <a:extLst>
                    <a:ext uri="{FF2B5EF4-FFF2-40B4-BE49-F238E27FC236}">
                      <a16:creationId xmlns:a16="http://schemas.microsoft.com/office/drawing/2014/main" id="{6C1B125E-4BBB-4F7B-BC7B-38A07F980EDF}"/>
                    </a:ext>
                  </a:extLst>
                </p:cNvPr>
                <p:cNvSpPr txBox="1"/>
                <p:nvPr/>
              </p:nvSpPr>
              <p:spPr>
                <a:xfrm>
                  <a:off x="1747519" y="3944143"/>
                  <a:ext cx="2233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84" name="TextBox 1083">
                  <a:extLst>
                    <a:ext uri="{FF2B5EF4-FFF2-40B4-BE49-F238E27FC236}">
                      <a16:creationId xmlns:a16="http://schemas.microsoft.com/office/drawing/2014/main" id="{00E41726-5D42-439A-B2A6-B2547810532E}"/>
                    </a:ext>
                  </a:extLst>
                </p:cNvPr>
                <p:cNvSpPr txBox="1">
                  <a:spLocks noRot="1" noChangeAspect="1" noMove="1" noResize="1" noEditPoints="1" noAdjustHandles="1" noChangeArrowheads="1" noChangeShapeType="1" noTextEdit="1"/>
                </p:cNvSpPr>
                <p:nvPr/>
              </p:nvSpPr>
              <p:spPr>
                <a:xfrm>
                  <a:off x="1747519" y="3944143"/>
                  <a:ext cx="223394" cy="184666"/>
                </a:xfrm>
                <a:prstGeom prst="rect">
                  <a:avLst/>
                </a:prstGeom>
                <a:blipFill>
                  <a:blip r:embed="rId44"/>
                  <a:stretch>
                    <a:fillRect l="-16216" r="-5405"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2" name="TextBox 271">
                  <a:extLst>
                    <a:ext uri="{FF2B5EF4-FFF2-40B4-BE49-F238E27FC236}">
                      <a16:creationId xmlns:a16="http://schemas.microsoft.com/office/drawing/2014/main" id="{D0CB6FB3-0E4A-4B1C-B9B6-F7C1CB0F381C}"/>
                    </a:ext>
                  </a:extLst>
                </p:cNvPr>
                <p:cNvSpPr txBox="1"/>
                <p:nvPr/>
              </p:nvSpPr>
              <p:spPr>
                <a:xfrm>
                  <a:off x="2372994" y="3940968"/>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85" name="TextBox 1084">
                  <a:extLst>
                    <a:ext uri="{FF2B5EF4-FFF2-40B4-BE49-F238E27FC236}">
                      <a16:creationId xmlns:a16="http://schemas.microsoft.com/office/drawing/2014/main" id="{B8647C8C-C515-40D7-AFC3-D015EBEE45DD}"/>
                    </a:ext>
                  </a:extLst>
                </p:cNvPr>
                <p:cNvSpPr txBox="1">
                  <a:spLocks noRot="1" noChangeAspect="1" noMove="1" noResize="1" noEditPoints="1" noAdjustHandles="1" noChangeArrowheads="1" noChangeShapeType="1" noTextEdit="1"/>
                </p:cNvSpPr>
                <p:nvPr/>
              </p:nvSpPr>
              <p:spPr>
                <a:xfrm>
                  <a:off x="2372994" y="3940968"/>
                  <a:ext cx="329193" cy="184666"/>
                </a:xfrm>
                <a:prstGeom prst="rect">
                  <a:avLst/>
                </a:prstGeom>
                <a:blipFill>
                  <a:blip r:embed="rId45"/>
                  <a:stretch>
                    <a:fillRect l="-11111" r="-1852" b="-16667"/>
                  </a:stretch>
                </a:blipFill>
              </p:spPr>
              <p:txBody>
                <a:bodyPr/>
                <a:lstStyle/>
                <a:p>
                  <a:r>
                    <a:rPr lang="en-US">
                      <a:noFill/>
                    </a:rPr>
                    <a:t> </a:t>
                  </a:r>
                </a:p>
              </p:txBody>
            </p:sp>
          </mc:Fallback>
        </mc:AlternateContent>
        <p:cxnSp>
          <p:nvCxnSpPr>
            <p:cNvPr id="273" name="Straight Arrow Connector 272">
              <a:extLst>
                <a:ext uri="{FF2B5EF4-FFF2-40B4-BE49-F238E27FC236}">
                  <a16:creationId xmlns:a16="http://schemas.microsoft.com/office/drawing/2014/main" id="{E0972890-4716-4EC0-BA83-77566C7747E6}"/>
                </a:ext>
              </a:extLst>
            </p:cNvPr>
            <p:cNvCxnSpPr>
              <a:cxnSpLocks/>
            </p:cNvCxnSpPr>
            <p:nvPr/>
          </p:nvCxnSpPr>
          <p:spPr bwMode="auto">
            <a:xfrm rot="5400000">
              <a:off x="1834037" y="46154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74" name="Straight Arrow Connector 273">
              <a:extLst>
                <a:ext uri="{FF2B5EF4-FFF2-40B4-BE49-F238E27FC236}">
                  <a16:creationId xmlns:a16="http://schemas.microsoft.com/office/drawing/2014/main" id="{90AB7B18-36FC-47B8-84AC-EC93E59A6193}"/>
                </a:ext>
              </a:extLst>
            </p:cNvPr>
            <p:cNvCxnSpPr>
              <a:cxnSpLocks/>
            </p:cNvCxnSpPr>
            <p:nvPr/>
          </p:nvCxnSpPr>
          <p:spPr bwMode="auto">
            <a:xfrm rot="16200000" flipH="1">
              <a:off x="2507137" y="461867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75" name="TextBox 274">
                  <a:extLst>
                    <a:ext uri="{FF2B5EF4-FFF2-40B4-BE49-F238E27FC236}">
                      <a16:creationId xmlns:a16="http://schemas.microsoft.com/office/drawing/2014/main" id="{E81E4F3F-7114-410F-9D98-2E689D5D74BE}"/>
                    </a:ext>
                  </a:extLst>
                </p:cNvPr>
                <p:cNvSpPr txBox="1"/>
                <p:nvPr/>
              </p:nvSpPr>
              <p:spPr>
                <a:xfrm>
                  <a:off x="1741169" y="4468018"/>
                  <a:ext cx="2233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88" name="TextBox 1087">
                  <a:extLst>
                    <a:ext uri="{FF2B5EF4-FFF2-40B4-BE49-F238E27FC236}">
                      <a16:creationId xmlns:a16="http://schemas.microsoft.com/office/drawing/2014/main" id="{22BA7F3F-A9AA-4F71-9C8F-90DB0FB8F216}"/>
                    </a:ext>
                  </a:extLst>
                </p:cNvPr>
                <p:cNvSpPr txBox="1">
                  <a:spLocks noRot="1" noChangeAspect="1" noMove="1" noResize="1" noEditPoints="1" noAdjustHandles="1" noChangeArrowheads="1" noChangeShapeType="1" noTextEdit="1"/>
                </p:cNvSpPr>
                <p:nvPr/>
              </p:nvSpPr>
              <p:spPr>
                <a:xfrm>
                  <a:off x="1741169" y="4468018"/>
                  <a:ext cx="223394" cy="184666"/>
                </a:xfrm>
                <a:prstGeom prst="rect">
                  <a:avLst/>
                </a:prstGeom>
                <a:blipFill>
                  <a:blip r:embed="rId46"/>
                  <a:stretch>
                    <a:fillRect l="-16216" r="-5405"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6" name="TextBox 275">
                  <a:extLst>
                    <a:ext uri="{FF2B5EF4-FFF2-40B4-BE49-F238E27FC236}">
                      <a16:creationId xmlns:a16="http://schemas.microsoft.com/office/drawing/2014/main" id="{97ADCBC8-51F0-4248-825C-4DDAAAC6CBC7}"/>
                    </a:ext>
                  </a:extLst>
                </p:cNvPr>
                <p:cNvSpPr txBox="1"/>
                <p:nvPr/>
              </p:nvSpPr>
              <p:spPr>
                <a:xfrm>
                  <a:off x="2366644" y="4464843"/>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89" name="TextBox 1088">
                  <a:extLst>
                    <a:ext uri="{FF2B5EF4-FFF2-40B4-BE49-F238E27FC236}">
                      <a16:creationId xmlns:a16="http://schemas.microsoft.com/office/drawing/2014/main" id="{D8E125F3-7EC9-4B32-858E-C6D25D8015EF}"/>
                    </a:ext>
                  </a:extLst>
                </p:cNvPr>
                <p:cNvSpPr txBox="1">
                  <a:spLocks noRot="1" noChangeAspect="1" noMove="1" noResize="1" noEditPoints="1" noAdjustHandles="1" noChangeArrowheads="1" noChangeShapeType="1" noTextEdit="1"/>
                </p:cNvSpPr>
                <p:nvPr/>
              </p:nvSpPr>
              <p:spPr>
                <a:xfrm>
                  <a:off x="2366644" y="4464843"/>
                  <a:ext cx="329193" cy="184666"/>
                </a:xfrm>
                <a:prstGeom prst="rect">
                  <a:avLst/>
                </a:prstGeom>
                <a:blipFill>
                  <a:blip r:embed="rId47"/>
                  <a:stretch>
                    <a:fillRect l="-11111" r="-1852" b="-16667"/>
                  </a:stretch>
                </a:blipFill>
              </p:spPr>
              <p:txBody>
                <a:bodyPr/>
                <a:lstStyle/>
                <a:p>
                  <a:r>
                    <a:rPr lang="en-US">
                      <a:noFill/>
                    </a:rPr>
                    <a:t> </a:t>
                  </a:r>
                </a:p>
              </p:txBody>
            </p:sp>
          </mc:Fallback>
        </mc:AlternateContent>
        <p:cxnSp>
          <p:nvCxnSpPr>
            <p:cNvPr id="277" name="Straight Arrow Connector 276">
              <a:extLst>
                <a:ext uri="{FF2B5EF4-FFF2-40B4-BE49-F238E27FC236}">
                  <a16:creationId xmlns:a16="http://schemas.microsoft.com/office/drawing/2014/main" id="{4411B0E4-D841-4C82-B3BA-CCB363332C43}"/>
                </a:ext>
              </a:extLst>
            </p:cNvPr>
            <p:cNvCxnSpPr>
              <a:cxnSpLocks/>
            </p:cNvCxnSpPr>
            <p:nvPr/>
          </p:nvCxnSpPr>
          <p:spPr bwMode="auto">
            <a:xfrm rot="5400000">
              <a:off x="1837212" y="51298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78" name="Straight Arrow Connector 277">
              <a:extLst>
                <a:ext uri="{FF2B5EF4-FFF2-40B4-BE49-F238E27FC236}">
                  <a16:creationId xmlns:a16="http://schemas.microsoft.com/office/drawing/2014/main" id="{A3249868-C556-490C-BE0F-DC68EAF983A1}"/>
                </a:ext>
              </a:extLst>
            </p:cNvPr>
            <p:cNvCxnSpPr>
              <a:cxnSpLocks/>
            </p:cNvCxnSpPr>
            <p:nvPr/>
          </p:nvCxnSpPr>
          <p:spPr bwMode="auto">
            <a:xfrm rot="16200000" flipH="1">
              <a:off x="2510312" y="51330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79" name="TextBox 278">
                  <a:extLst>
                    <a:ext uri="{FF2B5EF4-FFF2-40B4-BE49-F238E27FC236}">
                      <a16:creationId xmlns:a16="http://schemas.microsoft.com/office/drawing/2014/main" id="{812A904C-3698-4397-BC11-A3680EF1D044}"/>
                    </a:ext>
                  </a:extLst>
                </p:cNvPr>
                <p:cNvSpPr txBox="1"/>
                <p:nvPr/>
              </p:nvSpPr>
              <p:spPr>
                <a:xfrm>
                  <a:off x="1744344" y="4982368"/>
                  <a:ext cx="2233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92" name="TextBox 1091">
                  <a:extLst>
                    <a:ext uri="{FF2B5EF4-FFF2-40B4-BE49-F238E27FC236}">
                      <a16:creationId xmlns:a16="http://schemas.microsoft.com/office/drawing/2014/main" id="{F4C4C7E6-EB91-4D19-9B3E-9B46A7141294}"/>
                    </a:ext>
                  </a:extLst>
                </p:cNvPr>
                <p:cNvSpPr txBox="1">
                  <a:spLocks noRot="1" noChangeAspect="1" noMove="1" noResize="1" noEditPoints="1" noAdjustHandles="1" noChangeArrowheads="1" noChangeShapeType="1" noTextEdit="1"/>
                </p:cNvSpPr>
                <p:nvPr/>
              </p:nvSpPr>
              <p:spPr>
                <a:xfrm>
                  <a:off x="1744344" y="4982368"/>
                  <a:ext cx="223394" cy="184666"/>
                </a:xfrm>
                <a:prstGeom prst="rect">
                  <a:avLst/>
                </a:prstGeom>
                <a:blipFill>
                  <a:blip r:embed="rId48"/>
                  <a:stretch>
                    <a:fillRect l="-16667" r="-5556"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0" name="TextBox 279">
                  <a:extLst>
                    <a:ext uri="{FF2B5EF4-FFF2-40B4-BE49-F238E27FC236}">
                      <a16:creationId xmlns:a16="http://schemas.microsoft.com/office/drawing/2014/main" id="{1FBBEAC5-D8B9-4919-B4D5-D0CD96916A80}"/>
                    </a:ext>
                  </a:extLst>
                </p:cNvPr>
                <p:cNvSpPr txBox="1"/>
                <p:nvPr/>
              </p:nvSpPr>
              <p:spPr>
                <a:xfrm>
                  <a:off x="2369819" y="4979193"/>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93" name="TextBox 1092">
                  <a:extLst>
                    <a:ext uri="{FF2B5EF4-FFF2-40B4-BE49-F238E27FC236}">
                      <a16:creationId xmlns:a16="http://schemas.microsoft.com/office/drawing/2014/main" id="{4EF1D3A3-ED40-4B82-BDAF-39CD4512AC3F}"/>
                    </a:ext>
                  </a:extLst>
                </p:cNvPr>
                <p:cNvSpPr txBox="1">
                  <a:spLocks noRot="1" noChangeAspect="1" noMove="1" noResize="1" noEditPoints="1" noAdjustHandles="1" noChangeArrowheads="1" noChangeShapeType="1" noTextEdit="1"/>
                </p:cNvSpPr>
                <p:nvPr/>
              </p:nvSpPr>
              <p:spPr>
                <a:xfrm>
                  <a:off x="2369819" y="4979193"/>
                  <a:ext cx="329193" cy="184666"/>
                </a:xfrm>
                <a:prstGeom prst="rect">
                  <a:avLst/>
                </a:prstGeom>
                <a:blipFill>
                  <a:blip r:embed="rId49"/>
                  <a:stretch>
                    <a:fillRect l="-11111" r="-3704" b="-12903"/>
                  </a:stretch>
                </a:blipFill>
              </p:spPr>
              <p:txBody>
                <a:bodyPr/>
                <a:lstStyle/>
                <a:p>
                  <a:r>
                    <a:rPr lang="en-US">
                      <a:noFill/>
                    </a:rPr>
                    <a:t> </a:t>
                  </a:r>
                </a:p>
              </p:txBody>
            </p:sp>
          </mc:Fallback>
        </mc:AlternateContent>
        <p:cxnSp>
          <p:nvCxnSpPr>
            <p:cNvPr id="281" name="Straight Arrow Connector 280">
              <a:extLst>
                <a:ext uri="{FF2B5EF4-FFF2-40B4-BE49-F238E27FC236}">
                  <a16:creationId xmlns:a16="http://schemas.microsoft.com/office/drawing/2014/main" id="{12982BE9-0BE7-4E7F-ADEA-C428E37A2C95}"/>
                </a:ext>
              </a:extLst>
            </p:cNvPr>
            <p:cNvCxnSpPr>
              <a:cxnSpLocks/>
            </p:cNvCxnSpPr>
            <p:nvPr/>
          </p:nvCxnSpPr>
          <p:spPr bwMode="auto">
            <a:xfrm rot="5400000">
              <a:off x="4350225" y="41011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82" name="Straight Arrow Connector 281">
              <a:extLst>
                <a:ext uri="{FF2B5EF4-FFF2-40B4-BE49-F238E27FC236}">
                  <a16:creationId xmlns:a16="http://schemas.microsoft.com/office/drawing/2014/main" id="{009E37EF-A75E-46E9-BC9C-EC15EC2F98C8}"/>
                </a:ext>
              </a:extLst>
            </p:cNvPr>
            <p:cNvCxnSpPr>
              <a:cxnSpLocks/>
            </p:cNvCxnSpPr>
            <p:nvPr/>
          </p:nvCxnSpPr>
          <p:spPr bwMode="auto">
            <a:xfrm rot="16200000" flipH="1">
              <a:off x="5023325" y="41043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83" name="TextBox 282">
                  <a:extLst>
                    <a:ext uri="{FF2B5EF4-FFF2-40B4-BE49-F238E27FC236}">
                      <a16:creationId xmlns:a16="http://schemas.microsoft.com/office/drawing/2014/main" id="{0D97F81E-944F-44C6-873B-E84A358FB70F}"/>
                    </a:ext>
                  </a:extLst>
                </p:cNvPr>
                <p:cNvSpPr txBox="1"/>
                <p:nvPr/>
              </p:nvSpPr>
              <p:spPr>
                <a:xfrm>
                  <a:off x="4184332" y="3953668"/>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𝑚𝑘</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96" name="TextBox 1095">
                  <a:extLst>
                    <a:ext uri="{FF2B5EF4-FFF2-40B4-BE49-F238E27FC236}">
                      <a16:creationId xmlns:a16="http://schemas.microsoft.com/office/drawing/2014/main" id="{8AFACD65-F3B2-408F-A7B4-82072A3C6F36}"/>
                    </a:ext>
                  </a:extLst>
                </p:cNvPr>
                <p:cNvSpPr txBox="1">
                  <a:spLocks noRot="1" noChangeAspect="1" noMove="1" noResize="1" noEditPoints="1" noAdjustHandles="1" noChangeArrowheads="1" noChangeShapeType="1" noTextEdit="1"/>
                </p:cNvSpPr>
                <p:nvPr/>
              </p:nvSpPr>
              <p:spPr>
                <a:xfrm>
                  <a:off x="4184332" y="3953668"/>
                  <a:ext cx="329193" cy="184666"/>
                </a:xfrm>
                <a:prstGeom prst="rect">
                  <a:avLst/>
                </a:prstGeom>
                <a:blipFill>
                  <a:blip r:embed="rId50"/>
                  <a:stretch>
                    <a:fillRect l="-11111" r="-1852"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4" name="TextBox 283">
                  <a:extLst>
                    <a:ext uri="{FF2B5EF4-FFF2-40B4-BE49-F238E27FC236}">
                      <a16:creationId xmlns:a16="http://schemas.microsoft.com/office/drawing/2014/main" id="{740BFB79-B8AE-40B9-9EDA-1EA27ACA1D0E}"/>
                    </a:ext>
                  </a:extLst>
                </p:cNvPr>
                <p:cNvSpPr txBox="1"/>
                <p:nvPr/>
              </p:nvSpPr>
              <p:spPr>
                <a:xfrm>
                  <a:off x="4882832" y="3950493"/>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97" name="TextBox 1096">
                  <a:extLst>
                    <a:ext uri="{FF2B5EF4-FFF2-40B4-BE49-F238E27FC236}">
                      <a16:creationId xmlns:a16="http://schemas.microsoft.com/office/drawing/2014/main" id="{6357AEA3-67C7-4971-AE72-8559D208683D}"/>
                    </a:ext>
                  </a:extLst>
                </p:cNvPr>
                <p:cNvSpPr txBox="1">
                  <a:spLocks noRot="1" noChangeAspect="1" noMove="1" noResize="1" noEditPoints="1" noAdjustHandles="1" noChangeArrowheads="1" noChangeShapeType="1" noTextEdit="1"/>
                </p:cNvSpPr>
                <p:nvPr/>
              </p:nvSpPr>
              <p:spPr>
                <a:xfrm>
                  <a:off x="4882832" y="3950493"/>
                  <a:ext cx="335605" cy="184666"/>
                </a:xfrm>
                <a:prstGeom prst="rect">
                  <a:avLst/>
                </a:prstGeom>
                <a:blipFill>
                  <a:blip r:embed="rId51"/>
                  <a:stretch>
                    <a:fillRect l="-10909" r="-1818" b="-13333"/>
                  </a:stretch>
                </a:blipFill>
              </p:spPr>
              <p:txBody>
                <a:bodyPr/>
                <a:lstStyle/>
                <a:p>
                  <a:r>
                    <a:rPr lang="en-US">
                      <a:noFill/>
                    </a:rPr>
                    <a:t> </a:t>
                  </a:r>
                </a:p>
              </p:txBody>
            </p:sp>
          </mc:Fallback>
        </mc:AlternateContent>
        <p:cxnSp>
          <p:nvCxnSpPr>
            <p:cNvPr id="285" name="Straight Arrow Connector 284">
              <a:extLst>
                <a:ext uri="{FF2B5EF4-FFF2-40B4-BE49-F238E27FC236}">
                  <a16:creationId xmlns:a16="http://schemas.microsoft.com/office/drawing/2014/main" id="{EF413C84-FEC3-4B7B-BB09-85911BA724CA}"/>
                </a:ext>
              </a:extLst>
            </p:cNvPr>
            <p:cNvCxnSpPr>
              <a:cxnSpLocks/>
            </p:cNvCxnSpPr>
            <p:nvPr/>
          </p:nvCxnSpPr>
          <p:spPr bwMode="auto">
            <a:xfrm rot="5400000">
              <a:off x="4343875" y="46250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86" name="Straight Arrow Connector 285">
              <a:extLst>
                <a:ext uri="{FF2B5EF4-FFF2-40B4-BE49-F238E27FC236}">
                  <a16:creationId xmlns:a16="http://schemas.microsoft.com/office/drawing/2014/main" id="{A06E09C1-1260-44E7-9200-D5607ABAC006}"/>
                </a:ext>
              </a:extLst>
            </p:cNvPr>
            <p:cNvCxnSpPr>
              <a:cxnSpLocks/>
            </p:cNvCxnSpPr>
            <p:nvPr/>
          </p:nvCxnSpPr>
          <p:spPr bwMode="auto">
            <a:xfrm rot="16200000" flipH="1">
              <a:off x="5016975" y="46281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87" name="TextBox 286">
                  <a:extLst>
                    <a:ext uri="{FF2B5EF4-FFF2-40B4-BE49-F238E27FC236}">
                      <a16:creationId xmlns:a16="http://schemas.microsoft.com/office/drawing/2014/main" id="{DC717BBC-505E-4D2F-A759-C382E2CE4CFC}"/>
                    </a:ext>
                  </a:extLst>
                </p:cNvPr>
                <p:cNvSpPr txBox="1"/>
                <p:nvPr/>
              </p:nvSpPr>
              <p:spPr>
                <a:xfrm>
                  <a:off x="4177982" y="4477543"/>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𝑚𝑘</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100" name="TextBox 1099">
                  <a:extLst>
                    <a:ext uri="{FF2B5EF4-FFF2-40B4-BE49-F238E27FC236}">
                      <a16:creationId xmlns:a16="http://schemas.microsoft.com/office/drawing/2014/main" id="{4BB1E5D9-76AA-4252-B5EB-744585F64D60}"/>
                    </a:ext>
                  </a:extLst>
                </p:cNvPr>
                <p:cNvSpPr txBox="1">
                  <a:spLocks noRot="1" noChangeAspect="1" noMove="1" noResize="1" noEditPoints="1" noAdjustHandles="1" noChangeArrowheads="1" noChangeShapeType="1" noTextEdit="1"/>
                </p:cNvSpPr>
                <p:nvPr/>
              </p:nvSpPr>
              <p:spPr>
                <a:xfrm>
                  <a:off x="4177982" y="4477543"/>
                  <a:ext cx="329193" cy="184666"/>
                </a:xfrm>
                <a:prstGeom prst="rect">
                  <a:avLst/>
                </a:prstGeom>
                <a:blipFill>
                  <a:blip r:embed="rId52"/>
                  <a:stretch>
                    <a:fillRect l="-11111" r="-1852"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8" name="TextBox 287">
                  <a:extLst>
                    <a:ext uri="{FF2B5EF4-FFF2-40B4-BE49-F238E27FC236}">
                      <a16:creationId xmlns:a16="http://schemas.microsoft.com/office/drawing/2014/main" id="{A512887C-F634-4EAD-8E81-4D195F4A9521}"/>
                    </a:ext>
                  </a:extLst>
                </p:cNvPr>
                <p:cNvSpPr txBox="1"/>
                <p:nvPr/>
              </p:nvSpPr>
              <p:spPr>
                <a:xfrm>
                  <a:off x="4876482" y="4474368"/>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101" name="TextBox 1100">
                  <a:extLst>
                    <a:ext uri="{FF2B5EF4-FFF2-40B4-BE49-F238E27FC236}">
                      <a16:creationId xmlns:a16="http://schemas.microsoft.com/office/drawing/2014/main" id="{55D0C82D-C281-4E55-B0BC-DA028AA303F0}"/>
                    </a:ext>
                  </a:extLst>
                </p:cNvPr>
                <p:cNvSpPr txBox="1">
                  <a:spLocks noRot="1" noChangeAspect="1" noMove="1" noResize="1" noEditPoints="1" noAdjustHandles="1" noChangeArrowheads="1" noChangeShapeType="1" noTextEdit="1"/>
                </p:cNvSpPr>
                <p:nvPr/>
              </p:nvSpPr>
              <p:spPr>
                <a:xfrm>
                  <a:off x="4876482" y="4474368"/>
                  <a:ext cx="335605" cy="184666"/>
                </a:xfrm>
                <a:prstGeom prst="rect">
                  <a:avLst/>
                </a:prstGeom>
                <a:blipFill>
                  <a:blip r:embed="rId53"/>
                  <a:stretch>
                    <a:fillRect l="-10909" r="-1818" b="-13333"/>
                  </a:stretch>
                </a:blipFill>
              </p:spPr>
              <p:txBody>
                <a:bodyPr/>
                <a:lstStyle/>
                <a:p>
                  <a:r>
                    <a:rPr lang="en-US">
                      <a:noFill/>
                    </a:rPr>
                    <a:t> </a:t>
                  </a:r>
                </a:p>
              </p:txBody>
            </p:sp>
          </mc:Fallback>
        </mc:AlternateContent>
        <p:cxnSp>
          <p:nvCxnSpPr>
            <p:cNvPr id="289" name="Straight Arrow Connector 288">
              <a:extLst>
                <a:ext uri="{FF2B5EF4-FFF2-40B4-BE49-F238E27FC236}">
                  <a16:creationId xmlns:a16="http://schemas.microsoft.com/office/drawing/2014/main" id="{9B29BDCD-2A78-48B3-9EA5-8CF914320FE1}"/>
                </a:ext>
              </a:extLst>
            </p:cNvPr>
            <p:cNvCxnSpPr>
              <a:cxnSpLocks/>
            </p:cNvCxnSpPr>
            <p:nvPr/>
          </p:nvCxnSpPr>
          <p:spPr bwMode="auto">
            <a:xfrm rot="5400000">
              <a:off x="4347050" y="513937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90" name="Straight Arrow Connector 289">
              <a:extLst>
                <a:ext uri="{FF2B5EF4-FFF2-40B4-BE49-F238E27FC236}">
                  <a16:creationId xmlns:a16="http://schemas.microsoft.com/office/drawing/2014/main" id="{3B02DFF0-83F3-40A1-8448-86C9C7BFB1CD}"/>
                </a:ext>
              </a:extLst>
            </p:cNvPr>
            <p:cNvCxnSpPr>
              <a:cxnSpLocks/>
            </p:cNvCxnSpPr>
            <p:nvPr/>
          </p:nvCxnSpPr>
          <p:spPr bwMode="auto">
            <a:xfrm rot="16200000" flipH="1">
              <a:off x="5020150" y="51425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91" name="TextBox 290">
                  <a:extLst>
                    <a:ext uri="{FF2B5EF4-FFF2-40B4-BE49-F238E27FC236}">
                      <a16:creationId xmlns:a16="http://schemas.microsoft.com/office/drawing/2014/main" id="{1A178D73-F3EC-4555-8880-26E064709F9D}"/>
                    </a:ext>
                  </a:extLst>
                </p:cNvPr>
                <p:cNvSpPr txBox="1"/>
                <p:nvPr/>
              </p:nvSpPr>
              <p:spPr>
                <a:xfrm>
                  <a:off x="4181157" y="4991893"/>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𝑚𝑘</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104" name="TextBox 1103">
                  <a:extLst>
                    <a:ext uri="{FF2B5EF4-FFF2-40B4-BE49-F238E27FC236}">
                      <a16:creationId xmlns:a16="http://schemas.microsoft.com/office/drawing/2014/main" id="{7A484EE9-8C6D-458B-BB1A-2D3868A77F1E}"/>
                    </a:ext>
                  </a:extLst>
                </p:cNvPr>
                <p:cNvSpPr txBox="1">
                  <a:spLocks noRot="1" noChangeAspect="1" noMove="1" noResize="1" noEditPoints="1" noAdjustHandles="1" noChangeArrowheads="1" noChangeShapeType="1" noTextEdit="1"/>
                </p:cNvSpPr>
                <p:nvPr/>
              </p:nvSpPr>
              <p:spPr>
                <a:xfrm>
                  <a:off x="4181157" y="4991893"/>
                  <a:ext cx="329193" cy="184666"/>
                </a:xfrm>
                <a:prstGeom prst="rect">
                  <a:avLst/>
                </a:prstGeom>
                <a:blipFill>
                  <a:blip r:embed="rId54"/>
                  <a:stretch>
                    <a:fillRect l="-11111" r="-3704"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2" name="TextBox 291">
                  <a:extLst>
                    <a:ext uri="{FF2B5EF4-FFF2-40B4-BE49-F238E27FC236}">
                      <a16:creationId xmlns:a16="http://schemas.microsoft.com/office/drawing/2014/main" id="{B56979CD-FF70-45D5-BEE0-0767E0CB382B}"/>
                    </a:ext>
                  </a:extLst>
                </p:cNvPr>
                <p:cNvSpPr txBox="1"/>
                <p:nvPr/>
              </p:nvSpPr>
              <p:spPr>
                <a:xfrm>
                  <a:off x="4879657" y="4988718"/>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105" name="TextBox 1104">
                  <a:extLst>
                    <a:ext uri="{FF2B5EF4-FFF2-40B4-BE49-F238E27FC236}">
                      <a16:creationId xmlns:a16="http://schemas.microsoft.com/office/drawing/2014/main" id="{052FA9A7-316A-49CA-89BA-B1523222496A}"/>
                    </a:ext>
                  </a:extLst>
                </p:cNvPr>
                <p:cNvSpPr txBox="1">
                  <a:spLocks noRot="1" noChangeAspect="1" noMove="1" noResize="1" noEditPoints="1" noAdjustHandles="1" noChangeArrowheads="1" noChangeShapeType="1" noTextEdit="1"/>
                </p:cNvSpPr>
                <p:nvPr/>
              </p:nvSpPr>
              <p:spPr>
                <a:xfrm>
                  <a:off x="4879657" y="4988718"/>
                  <a:ext cx="335605" cy="184666"/>
                </a:xfrm>
                <a:prstGeom prst="rect">
                  <a:avLst/>
                </a:prstGeom>
                <a:blipFill>
                  <a:blip r:embed="rId55"/>
                  <a:stretch>
                    <a:fillRect l="-10909" r="-1818" b="-13333"/>
                  </a:stretch>
                </a:blipFill>
              </p:spPr>
              <p:txBody>
                <a:bodyPr/>
                <a:lstStyle/>
                <a:p>
                  <a:r>
                    <a:rPr lang="en-US">
                      <a:noFill/>
                    </a:rPr>
                    <a:t> </a:t>
                  </a:r>
                </a:p>
              </p:txBody>
            </p:sp>
          </mc:Fallback>
        </mc:AlternateContent>
        <p:cxnSp>
          <p:nvCxnSpPr>
            <p:cNvPr id="293" name="Straight Arrow Connector 292">
              <a:extLst>
                <a:ext uri="{FF2B5EF4-FFF2-40B4-BE49-F238E27FC236}">
                  <a16:creationId xmlns:a16="http://schemas.microsoft.com/office/drawing/2014/main" id="{E340CFC4-7201-485D-AC58-EB1FD5AB45E4}"/>
                </a:ext>
              </a:extLst>
            </p:cNvPr>
            <p:cNvCxnSpPr>
              <a:cxnSpLocks/>
            </p:cNvCxnSpPr>
            <p:nvPr/>
          </p:nvCxnSpPr>
          <p:spPr bwMode="auto">
            <a:xfrm rot="5400000">
              <a:off x="7090250" y="409797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94" name="Straight Arrow Connector 293">
              <a:extLst>
                <a:ext uri="{FF2B5EF4-FFF2-40B4-BE49-F238E27FC236}">
                  <a16:creationId xmlns:a16="http://schemas.microsoft.com/office/drawing/2014/main" id="{404411C0-A920-46C2-92DB-BB9ACFDDCFA2}"/>
                </a:ext>
              </a:extLst>
            </p:cNvPr>
            <p:cNvCxnSpPr>
              <a:cxnSpLocks/>
            </p:cNvCxnSpPr>
            <p:nvPr/>
          </p:nvCxnSpPr>
          <p:spPr bwMode="auto">
            <a:xfrm rot="16200000" flipH="1">
              <a:off x="7763350" y="41011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95" name="TextBox 294">
                  <a:extLst>
                    <a:ext uri="{FF2B5EF4-FFF2-40B4-BE49-F238E27FC236}">
                      <a16:creationId xmlns:a16="http://schemas.microsoft.com/office/drawing/2014/main" id="{817B9D61-42CC-4F3E-8CAC-EA6E99B57C12}"/>
                    </a:ext>
                  </a:extLst>
                </p:cNvPr>
                <p:cNvSpPr txBox="1"/>
                <p:nvPr/>
              </p:nvSpPr>
              <p:spPr>
                <a:xfrm>
                  <a:off x="6924357" y="3950493"/>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𝑛𝑚</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108" name="TextBox 1107">
                  <a:extLst>
                    <a:ext uri="{FF2B5EF4-FFF2-40B4-BE49-F238E27FC236}">
                      <a16:creationId xmlns:a16="http://schemas.microsoft.com/office/drawing/2014/main" id="{3583C092-2625-4DF9-8568-DC86B86B55AF}"/>
                    </a:ext>
                  </a:extLst>
                </p:cNvPr>
                <p:cNvSpPr txBox="1">
                  <a:spLocks noRot="1" noChangeAspect="1" noMove="1" noResize="1" noEditPoints="1" noAdjustHandles="1" noChangeArrowheads="1" noChangeShapeType="1" noTextEdit="1"/>
                </p:cNvSpPr>
                <p:nvPr/>
              </p:nvSpPr>
              <p:spPr>
                <a:xfrm>
                  <a:off x="6924357" y="3950493"/>
                  <a:ext cx="335605" cy="184666"/>
                </a:xfrm>
                <a:prstGeom prst="rect">
                  <a:avLst/>
                </a:prstGeom>
                <a:blipFill>
                  <a:blip r:embed="rId56"/>
                  <a:stretch>
                    <a:fillRect l="-10714"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6" name="TextBox 295">
                  <a:extLst>
                    <a:ext uri="{FF2B5EF4-FFF2-40B4-BE49-F238E27FC236}">
                      <a16:creationId xmlns:a16="http://schemas.microsoft.com/office/drawing/2014/main" id="{042700DF-84AD-4E62-B12E-668723B987AB}"/>
                    </a:ext>
                  </a:extLst>
                </p:cNvPr>
                <p:cNvSpPr txBox="1"/>
                <p:nvPr/>
              </p:nvSpPr>
              <p:spPr>
                <a:xfrm>
                  <a:off x="7622857" y="3947318"/>
                  <a:ext cx="2298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109" name="TextBox 1108">
                  <a:extLst>
                    <a:ext uri="{FF2B5EF4-FFF2-40B4-BE49-F238E27FC236}">
                      <a16:creationId xmlns:a16="http://schemas.microsoft.com/office/drawing/2014/main" id="{82CFA00E-64C8-4261-B22B-1320EBF09130}"/>
                    </a:ext>
                  </a:extLst>
                </p:cNvPr>
                <p:cNvSpPr txBox="1">
                  <a:spLocks noRot="1" noChangeAspect="1" noMove="1" noResize="1" noEditPoints="1" noAdjustHandles="1" noChangeArrowheads="1" noChangeShapeType="1" noTextEdit="1"/>
                </p:cNvSpPr>
                <p:nvPr/>
              </p:nvSpPr>
              <p:spPr>
                <a:xfrm>
                  <a:off x="7622857" y="3947318"/>
                  <a:ext cx="229807" cy="184666"/>
                </a:xfrm>
                <a:prstGeom prst="rect">
                  <a:avLst/>
                </a:prstGeom>
                <a:blipFill>
                  <a:blip r:embed="rId57"/>
                  <a:stretch>
                    <a:fillRect l="-15789" r="-2632" b="-13333"/>
                  </a:stretch>
                </a:blipFill>
              </p:spPr>
              <p:txBody>
                <a:bodyPr/>
                <a:lstStyle/>
                <a:p>
                  <a:r>
                    <a:rPr lang="en-US">
                      <a:noFill/>
                    </a:rPr>
                    <a:t> </a:t>
                  </a:r>
                </a:p>
              </p:txBody>
            </p:sp>
          </mc:Fallback>
        </mc:AlternateContent>
        <p:cxnSp>
          <p:nvCxnSpPr>
            <p:cNvPr id="297" name="Straight Arrow Connector 296">
              <a:extLst>
                <a:ext uri="{FF2B5EF4-FFF2-40B4-BE49-F238E27FC236}">
                  <a16:creationId xmlns:a16="http://schemas.microsoft.com/office/drawing/2014/main" id="{2CCF9EB1-3F1A-49F1-ACBB-432411F2A35B}"/>
                </a:ext>
              </a:extLst>
            </p:cNvPr>
            <p:cNvCxnSpPr>
              <a:cxnSpLocks/>
            </p:cNvCxnSpPr>
            <p:nvPr/>
          </p:nvCxnSpPr>
          <p:spPr bwMode="auto">
            <a:xfrm rot="5400000">
              <a:off x="7083900" y="46218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98" name="Straight Arrow Connector 297">
              <a:extLst>
                <a:ext uri="{FF2B5EF4-FFF2-40B4-BE49-F238E27FC236}">
                  <a16:creationId xmlns:a16="http://schemas.microsoft.com/office/drawing/2014/main" id="{50C3D8D2-4FB2-442D-99D4-EC67DC6273F1}"/>
                </a:ext>
              </a:extLst>
            </p:cNvPr>
            <p:cNvCxnSpPr>
              <a:cxnSpLocks/>
            </p:cNvCxnSpPr>
            <p:nvPr/>
          </p:nvCxnSpPr>
          <p:spPr bwMode="auto">
            <a:xfrm rot="16200000" flipH="1">
              <a:off x="7757000" y="46250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99" name="TextBox 298">
                  <a:extLst>
                    <a:ext uri="{FF2B5EF4-FFF2-40B4-BE49-F238E27FC236}">
                      <a16:creationId xmlns:a16="http://schemas.microsoft.com/office/drawing/2014/main" id="{52853E44-254D-40FE-9AFA-4C5F015A2B6E}"/>
                    </a:ext>
                  </a:extLst>
                </p:cNvPr>
                <p:cNvSpPr txBox="1"/>
                <p:nvPr/>
              </p:nvSpPr>
              <p:spPr>
                <a:xfrm>
                  <a:off x="6918007" y="4474368"/>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𝑛𝑚</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112" name="TextBox 1111">
                  <a:extLst>
                    <a:ext uri="{FF2B5EF4-FFF2-40B4-BE49-F238E27FC236}">
                      <a16:creationId xmlns:a16="http://schemas.microsoft.com/office/drawing/2014/main" id="{8DF1EC54-26C5-417F-9844-AA3FCB14B2A8}"/>
                    </a:ext>
                  </a:extLst>
                </p:cNvPr>
                <p:cNvSpPr txBox="1">
                  <a:spLocks noRot="1" noChangeAspect="1" noMove="1" noResize="1" noEditPoints="1" noAdjustHandles="1" noChangeArrowheads="1" noChangeShapeType="1" noTextEdit="1"/>
                </p:cNvSpPr>
                <p:nvPr/>
              </p:nvSpPr>
              <p:spPr>
                <a:xfrm>
                  <a:off x="6918007" y="4474368"/>
                  <a:ext cx="335605" cy="184666"/>
                </a:xfrm>
                <a:prstGeom prst="rect">
                  <a:avLst/>
                </a:prstGeom>
                <a:blipFill>
                  <a:blip r:embed="rId58"/>
                  <a:stretch>
                    <a:fillRect l="-10909" r="-1818"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0" name="TextBox 299">
                  <a:extLst>
                    <a:ext uri="{FF2B5EF4-FFF2-40B4-BE49-F238E27FC236}">
                      <a16:creationId xmlns:a16="http://schemas.microsoft.com/office/drawing/2014/main" id="{94B8B09E-A86B-4E0A-BCAE-514FD16C02FC}"/>
                    </a:ext>
                  </a:extLst>
                </p:cNvPr>
                <p:cNvSpPr txBox="1"/>
                <p:nvPr/>
              </p:nvSpPr>
              <p:spPr>
                <a:xfrm>
                  <a:off x="7616507" y="4471193"/>
                  <a:ext cx="2298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113" name="TextBox 1112">
                  <a:extLst>
                    <a:ext uri="{FF2B5EF4-FFF2-40B4-BE49-F238E27FC236}">
                      <a16:creationId xmlns:a16="http://schemas.microsoft.com/office/drawing/2014/main" id="{7FD9E51F-B18C-4FC1-9071-99BCDE86A1BD}"/>
                    </a:ext>
                  </a:extLst>
                </p:cNvPr>
                <p:cNvSpPr txBox="1">
                  <a:spLocks noRot="1" noChangeAspect="1" noMove="1" noResize="1" noEditPoints="1" noAdjustHandles="1" noChangeArrowheads="1" noChangeShapeType="1" noTextEdit="1"/>
                </p:cNvSpPr>
                <p:nvPr/>
              </p:nvSpPr>
              <p:spPr>
                <a:xfrm>
                  <a:off x="7616507" y="4471193"/>
                  <a:ext cx="229807" cy="184666"/>
                </a:xfrm>
                <a:prstGeom prst="rect">
                  <a:avLst/>
                </a:prstGeom>
                <a:blipFill>
                  <a:blip r:embed="rId59"/>
                  <a:stretch>
                    <a:fillRect l="-15789" r="-2632" b="-13333"/>
                  </a:stretch>
                </a:blipFill>
              </p:spPr>
              <p:txBody>
                <a:bodyPr/>
                <a:lstStyle/>
                <a:p>
                  <a:r>
                    <a:rPr lang="en-US">
                      <a:noFill/>
                    </a:rPr>
                    <a:t> </a:t>
                  </a:r>
                </a:p>
              </p:txBody>
            </p:sp>
          </mc:Fallback>
        </mc:AlternateContent>
        <p:cxnSp>
          <p:nvCxnSpPr>
            <p:cNvPr id="301" name="Straight Arrow Connector 300">
              <a:extLst>
                <a:ext uri="{FF2B5EF4-FFF2-40B4-BE49-F238E27FC236}">
                  <a16:creationId xmlns:a16="http://schemas.microsoft.com/office/drawing/2014/main" id="{1756B3B5-22D3-4AD1-940F-393F0E793004}"/>
                </a:ext>
              </a:extLst>
            </p:cNvPr>
            <p:cNvCxnSpPr>
              <a:cxnSpLocks/>
            </p:cNvCxnSpPr>
            <p:nvPr/>
          </p:nvCxnSpPr>
          <p:spPr bwMode="auto">
            <a:xfrm rot="5400000">
              <a:off x="7087075" y="51361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02" name="Straight Arrow Connector 301">
              <a:extLst>
                <a:ext uri="{FF2B5EF4-FFF2-40B4-BE49-F238E27FC236}">
                  <a16:creationId xmlns:a16="http://schemas.microsoft.com/office/drawing/2014/main" id="{251488CB-69CB-440E-982B-27665D902268}"/>
                </a:ext>
              </a:extLst>
            </p:cNvPr>
            <p:cNvCxnSpPr>
              <a:cxnSpLocks/>
            </p:cNvCxnSpPr>
            <p:nvPr/>
          </p:nvCxnSpPr>
          <p:spPr bwMode="auto">
            <a:xfrm rot="16200000" flipH="1">
              <a:off x="7760175" y="513937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03" name="TextBox 302">
                  <a:extLst>
                    <a:ext uri="{FF2B5EF4-FFF2-40B4-BE49-F238E27FC236}">
                      <a16:creationId xmlns:a16="http://schemas.microsoft.com/office/drawing/2014/main" id="{0283E91B-36BA-4218-B9F2-84076899B63A}"/>
                    </a:ext>
                  </a:extLst>
                </p:cNvPr>
                <p:cNvSpPr txBox="1"/>
                <p:nvPr/>
              </p:nvSpPr>
              <p:spPr>
                <a:xfrm>
                  <a:off x="6921182" y="4988718"/>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𝑛𝑚</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116" name="TextBox 1115">
                  <a:extLst>
                    <a:ext uri="{FF2B5EF4-FFF2-40B4-BE49-F238E27FC236}">
                      <a16:creationId xmlns:a16="http://schemas.microsoft.com/office/drawing/2014/main" id="{049F1907-CC05-4A3B-B34C-63BECC42EF65}"/>
                    </a:ext>
                  </a:extLst>
                </p:cNvPr>
                <p:cNvSpPr txBox="1">
                  <a:spLocks noRot="1" noChangeAspect="1" noMove="1" noResize="1" noEditPoints="1" noAdjustHandles="1" noChangeArrowheads="1" noChangeShapeType="1" noTextEdit="1"/>
                </p:cNvSpPr>
                <p:nvPr/>
              </p:nvSpPr>
              <p:spPr>
                <a:xfrm>
                  <a:off x="6921182" y="4988718"/>
                  <a:ext cx="335605" cy="184666"/>
                </a:xfrm>
                <a:prstGeom prst="rect">
                  <a:avLst/>
                </a:prstGeom>
                <a:blipFill>
                  <a:blip r:embed="rId60"/>
                  <a:stretch>
                    <a:fillRect l="-10909" r="-1818"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4" name="TextBox 303">
                  <a:extLst>
                    <a:ext uri="{FF2B5EF4-FFF2-40B4-BE49-F238E27FC236}">
                      <a16:creationId xmlns:a16="http://schemas.microsoft.com/office/drawing/2014/main" id="{ED3F924C-87F3-4EA0-B160-B1475539FDBA}"/>
                    </a:ext>
                  </a:extLst>
                </p:cNvPr>
                <p:cNvSpPr txBox="1"/>
                <p:nvPr/>
              </p:nvSpPr>
              <p:spPr>
                <a:xfrm>
                  <a:off x="7619682" y="4985543"/>
                  <a:ext cx="2298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117" name="TextBox 1116">
                  <a:extLst>
                    <a:ext uri="{FF2B5EF4-FFF2-40B4-BE49-F238E27FC236}">
                      <a16:creationId xmlns:a16="http://schemas.microsoft.com/office/drawing/2014/main" id="{13B3696D-B943-4332-83C7-BC2F5532E22E}"/>
                    </a:ext>
                  </a:extLst>
                </p:cNvPr>
                <p:cNvSpPr txBox="1">
                  <a:spLocks noRot="1" noChangeAspect="1" noMove="1" noResize="1" noEditPoints="1" noAdjustHandles="1" noChangeArrowheads="1" noChangeShapeType="1" noTextEdit="1"/>
                </p:cNvSpPr>
                <p:nvPr/>
              </p:nvSpPr>
              <p:spPr>
                <a:xfrm>
                  <a:off x="7619682" y="4985543"/>
                  <a:ext cx="229807" cy="184666"/>
                </a:xfrm>
                <a:prstGeom prst="rect">
                  <a:avLst/>
                </a:prstGeom>
                <a:blipFill>
                  <a:blip r:embed="rId61"/>
                  <a:stretch>
                    <a:fillRect l="-16216" r="-5405" b="-13333"/>
                  </a:stretch>
                </a:blipFill>
              </p:spPr>
              <p:txBody>
                <a:bodyPr/>
                <a:lstStyle/>
                <a:p>
                  <a:r>
                    <a:rPr lang="en-US">
                      <a:noFill/>
                    </a:rPr>
                    <a:t> </a:t>
                  </a:r>
                </a:p>
              </p:txBody>
            </p:sp>
          </mc:Fallback>
        </mc:AlternateContent>
        <p:grpSp>
          <p:nvGrpSpPr>
            <p:cNvPr id="305" name="Group 304">
              <a:extLst>
                <a:ext uri="{FF2B5EF4-FFF2-40B4-BE49-F238E27FC236}">
                  <a16:creationId xmlns:a16="http://schemas.microsoft.com/office/drawing/2014/main" id="{4040EB4E-28DF-4561-806E-392B7E0C611F}"/>
                </a:ext>
              </a:extLst>
            </p:cNvPr>
            <p:cNvGrpSpPr/>
            <p:nvPr/>
          </p:nvGrpSpPr>
          <p:grpSpPr>
            <a:xfrm>
              <a:off x="709613" y="4718599"/>
              <a:ext cx="1323974" cy="106532"/>
              <a:chOff x="624683" y="4490954"/>
              <a:chExt cx="1323974" cy="106532"/>
            </a:xfrm>
          </p:grpSpPr>
          <p:sp>
            <p:nvSpPr>
              <p:cNvPr id="321" name="Rectangle 320">
                <a:extLst>
                  <a:ext uri="{FF2B5EF4-FFF2-40B4-BE49-F238E27FC236}">
                    <a16:creationId xmlns:a16="http://schemas.microsoft.com/office/drawing/2014/main" id="{CD96B35C-3CF4-4027-848B-5CEA06006627}"/>
                  </a:ext>
                </a:extLst>
              </p:cNvPr>
              <p:cNvSpPr/>
              <p:nvPr/>
            </p:nvSpPr>
            <p:spPr bwMode="auto">
              <a:xfrm flipH="1">
                <a:off x="1022350" y="449095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22" name="Straight Connector 321">
                <a:extLst>
                  <a:ext uri="{FF2B5EF4-FFF2-40B4-BE49-F238E27FC236}">
                    <a16:creationId xmlns:a16="http://schemas.microsoft.com/office/drawing/2014/main" id="{734D5CE0-7284-4ACD-B648-5622513D4601}"/>
                  </a:ext>
                </a:extLst>
              </p:cNvPr>
              <p:cNvCxnSpPr>
                <a:cxnSpLocks/>
              </p:cNvCxnSpPr>
              <p:nvPr/>
            </p:nvCxnSpPr>
            <p:spPr bwMode="auto">
              <a:xfrm flipH="1">
                <a:off x="1293260" y="4544220"/>
                <a:ext cx="65539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3" name="Straight Connector 322">
                <a:extLst>
                  <a:ext uri="{FF2B5EF4-FFF2-40B4-BE49-F238E27FC236}">
                    <a16:creationId xmlns:a16="http://schemas.microsoft.com/office/drawing/2014/main" id="{FD753693-4105-4AE5-B9EF-24688D59C5E6}"/>
                  </a:ext>
                </a:extLst>
              </p:cNvPr>
              <p:cNvCxnSpPr>
                <a:cxnSpLocks/>
              </p:cNvCxnSpPr>
              <p:nvPr/>
            </p:nvCxnSpPr>
            <p:spPr bwMode="auto">
              <a:xfrm>
                <a:off x="624683" y="4548982"/>
                <a:ext cx="39766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06" name="Group 305">
              <a:extLst>
                <a:ext uri="{FF2B5EF4-FFF2-40B4-BE49-F238E27FC236}">
                  <a16:creationId xmlns:a16="http://schemas.microsoft.com/office/drawing/2014/main" id="{303683C6-8019-476B-A32B-F5EAF656B896}"/>
                </a:ext>
              </a:extLst>
            </p:cNvPr>
            <p:cNvGrpSpPr/>
            <p:nvPr/>
          </p:nvGrpSpPr>
          <p:grpSpPr>
            <a:xfrm>
              <a:off x="709613" y="5242478"/>
              <a:ext cx="1333499" cy="106532"/>
              <a:chOff x="624683" y="4988638"/>
              <a:chExt cx="1333499" cy="106532"/>
            </a:xfrm>
          </p:grpSpPr>
          <p:sp>
            <p:nvSpPr>
              <p:cNvPr id="318" name="Rectangle 317">
                <a:extLst>
                  <a:ext uri="{FF2B5EF4-FFF2-40B4-BE49-F238E27FC236}">
                    <a16:creationId xmlns:a16="http://schemas.microsoft.com/office/drawing/2014/main" id="{D6EFB38B-86F8-478F-A1E8-FA37EEF53BB4}"/>
                  </a:ext>
                </a:extLst>
              </p:cNvPr>
              <p:cNvSpPr/>
              <p:nvPr/>
            </p:nvSpPr>
            <p:spPr bwMode="auto">
              <a:xfrm flipH="1">
                <a:off x="1022350" y="4988638"/>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19" name="Straight Connector 318">
                <a:extLst>
                  <a:ext uri="{FF2B5EF4-FFF2-40B4-BE49-F238E27FC236}">
                    <a16:creationId xmlns:a16="http://schemas.microsoft.com/office/drawing/2014/main" id="{23E82E81-8896-4330-94BA-A2238028165A}"/>
                  </a:ext>
                </a:extLst>
              </p:cNvPr>
              <p:cNvCxnSpPr>
                <a:cxnSpLocks/>
                <a:stCxn id="318" idx="1"/>
              </p:cNvCxnSpPr>
              <p:nvPr/>
            </p:nvCxnSpPr>
            <p:spPr bwMode="auto">
              <a:xfrm>
                <a:off x="1297558" y="5041904"/>
                <a:ext cx="6606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0" name="Straight Connector 319">
                <a:extLst>
                  <a:ext uri="{FF2B5EF4-FFF2-40B4-BE49-F238E27FC236}">
                    <a16:creationId xmlns:a16="http://schemas.microsoft.com/office/drawing/2014/main" id="{35879AC7-FFDD-4663-AF60-1BB2B308DF57}"/>
                  </a:ext>
                </a:extLst>
              </p:cNvPr>
              <p:cNvCxnSpPr>
                <a:cxnSpLocks/>
              </p:cNvCxnSpPr>
              <p:nvPr/>
            </p:nvCxnSpPr>
            <p:spPr bwMode="auto">
              <a:xfrm>
                <a:off x="624683" y="5046666"/>
                <a:ext cx="39528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307" name="Straight Connector 306">
              <a:extLst>
                <a:ext uri="{FF2B5EF4-FFF2-40B4-BE49-F238E27FC236}">
                  <a16:creationId xmlns:a16="http://schemas.microsoft.com/office/drawing/2014/main" id="{43763302-9FDA-44A9-A88D-B45B911A37AC}"/>
                </a:ext>
              </a:extLst>
            </p:cNvPr>
            <p:cNvCxnSpPr>
              <a:cxnSpLocks/>
            </p:cNvCxnSpPr>
            <p:nvPr/>
          </p:nvCxnSpPr>
          <p:spPr bwMode="auto">
            <a:xfrm>
              <a:off x="711991" y="4244815"/>
              <a:ext cx="0" cy="133667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08" name="Group 307">
              <a:extLst>
                <a:ext uri="{FF2B5EF4-FFF2-40B4-BE49-F238E27FC236}">
                  <a16:creationId xmlns:a16="http://schemas.microsoft.com/office/drawing/2014/main" id="{D25E975E-DBCF-41A8-82FE-FA87665F67E3}"/>
                </a:ext>
              </a:extLst>
            </p:cNvPr>
            <p:cNvGrpSpPr/>
            <p:nvPr/>
          </p:nvGrpSpPr>
          <p:grpSpPr>
            <a:xfrm flipH="1">
              <a:off x="604835" y="5583871"/>
              <a:ext cx="233363" cy="52387"/>
              <a:chOff x="1473994" y="2859882"/>
              <a:chExt cx="233363" cy="52387"/>
            </a:xfrm>
          </p:grpSpPr>
          <p:cxnSp>
            <p:nvCxnSpPr>
              <p:cNvPr id="313" name="Straight Connector 312">
                <a:extLst>
                  <a:ext uri="{FF2B5EF4-FFF2-40B4-BE49-F238E27FC236}">
                    <a16:creationId xmlns:a16="http://schemas.microsoft.com/office/drawing/2014/main" id="{E81D9214-E811-4555-8B88-E6EB5D5357B9}"/>
                  </a:ext>
                </a:extLst>
              </p:cNvPr>
              <p:cNvCxnSpPr>
                <a:cxnSpLocks/>
              </p:cNvCxnSpPr>
              <p:nvPr/>
            </p:nvCxnSpPr>
            <p:spPr bwMode="auto">
              <a:xfrm flipH="1">
                <a:off x="1473994" y="28598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4" name="Straight Connector 313">
                <a:extLst>
                  <a:ext uri="{FF2B5EF4-FFF2-40B4-BE49-F238E27FC236}">
                    <a16:creationId xmlns:a16="http://schemas.microsoft.com/office/drawing/2014/main" id="{2A6F3541-6935-4DC7-BD41-3E6077558B97}"/>
                  </a:ext>
                </a:extLst>
              </p:cNvPr>
              <p:cNvCxnSpPr>
                <a:cxnSpLocks/>
              </p:cNvCxnSpPr>
              <p:nvPr/>
            </p:nvCxnSpPr>
            <p:spPr bwMode="auto">
              <a:xfrm>
                <a:off x="1643063"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5" name="Straight Connector 314">
                <a:extLst>
                  <a:ext uri="{FF2B5EF4-FFF2-40B4-BE49-F238E27FC236}">
                    <a16:creationId xmlns:a16="http://schemas.microsoft.com/office/drawing/2014/main" id="{BFA073C3-0080-49C3-B484-BB06ABA330F9}"/>
                  </a:ext>
                </a:extLst>
              </p:cNvPr>
              <p:cNvCxnSpPr>
                <a:cxnSpLocks/>
              </p:cNvCxnSpPr>
              <p:nvPr/>
            </p:nvCxnSpPr>
            <p:spPr bwMode="auto">
              <a:xfrm>
                <a:off x="1593057"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6" name="Straight Connector 315">
                <a:extLst>
                  <a:ext uri="{FF2B5EF4-FFF2-40B4-BE49-F238E27FC236}">
                    <a16:creationId xmlns:a16="http://schemas.microsoft.com/office/drawing/2014/main" id="{3EEBC5B8-7E92-496B-B20F-E55D4911CBE8}"/>
                  </a:ext>
                </a:extLst>
              </p:cNvPr>
              <p:cNvCxnSpPr>
                <a:cxnSpLocks/>
              </p:cNvCxnSpPr>
              <p:nvPr/>
            </p:nvCxnSpPr>
            <p:spPr bwMode="auto">
              <a:xfrm>
                <a:off x="1543051"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7" name="Straight Connector 316">
                <a:extLst>
                  <a:ext uri="{FF2B5EF4-FFF2-40B4-BE49-F238E27FC236}">
                    <a16:creationId xmlns:a16="http://schemas.microsoft.com/office/drawing/2014/main" id="{AA5D68FC-84C9-4784-9587-15951F0AC519}"/>
                  </a:ext>
                </a:extLst>
              </p:cNvPr>
              <p:cNvCxnSpPr>
                <a:cxnSpLocks/>
              </p:cNvCxnSpPr>
              <p:nvPr/>
            </p:nvCxnSpPr>
            <p:spPr bwMode="auto">
              <a:xfrm>
                <a:off x="1493045"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09" name="Group 308">
              <a:extLst>
                <a:ext uri="{FF2B5EF4-FFF2-40B4-BE49-F238E27FC236}">
                  <a16:creationId xmlns:a16="http://schemas.microsoft.com/office/drawing/2014/main" id="{14F26EB0-9DF0-448F-B7B5-08185E4479A5}"/>
                </a:ext>
              </a:extLst>
            </p:cNvPr>
            <p:cNvGrpSpPr/>
            <p:nvPr/>
          </p:nvGrpSpPr>
          <p:grpSpPr>
            <a:xfrm>
              <a:off x="714375" y="4194721"/>
              <a:ext cx="1328737" cy="106532"/>
              <a:chOff x="629445" y="3940881"/>
              <a:chExt cx="1328737" cy="106532"/>
            </a:xfrm>
          </p:grpSpPr>
          <p:sp>
            <p:nvSpPr>
              <p:cNvPr id="310" name="Rectangle 309">
                <a:extLst>
                  <a:ext uri="{FF2B5EF4-FFF2-40B4-BE49-F238E27FC236}">
                    <a16:creationId xmlns:a16="http://schemas.microsoft.com/office/drawing/2014/main" id="{6132F992-153E-4903-BF3A-4089E4FDC4E5}"/>
                  </a:ext>
                </a:extLst>
              </p:cNvPr>
              <p:cNvSpPr/>
              <p:nvPr/>
            </p:nvSpPr>
            <p:spPr bwMode="auto">
              <a:xfrm flipH="1">
                <a:off x="1022350" y="3940881"/>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11" name="Straight Connector 310">
                <a:extLst>
                  <a:ext uri="{FF2B5EF4-FFF2-40B4-BE49-F238E27FC236}">
                    <a16:creationId xmlns:a16="http://schemas.microsoft.com/office/drawing/2014/main" id="{4F3D3590-E020-4DD5-95E5-1CA671313A25}"/>
                  </a:ext>
                </a:extLst>
              </p:cNvPr>
              <p:cNvCxnSpPr>
                <a:cxnSpLocks/>
                <a:stCxn id="310" idx="1"/>
              </p:cNvCxnSpPr>
              <p:nvPr/>
            </p:nvCxnSpPr>
            <p:spPr bwMode="auto">
              <a:xfrm>
                <a:off x="1297558" y="3994147"/>
                <a:ext cx="6606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2" name="Straight Connector 311">
                <a:extLst>
                  <a:ext uri="{FF2B5EF4-FFF2-40B4-BE49-F238E27FC236}">
                    <a16:creationId xmlns:a16="http://schemas.microsoft.com/office/drawing/2014/main" id="{DBAAA5FC-3C4C-4F45-AEC5-CD5068113562}"/>
                  </a:ext>
                </a:extLst>
              </p:cNvPr>
              <p:cNvCxnSpPr>
                <a:cxnSpLocks/>
                <a:endCxn id="310" idx="3"/>
              </p:cNvCxnSpPr>
              <p:nvPr/>
            </p:nvCxnSpPr>
            <p:spPr bwMode="auto">
              <a:xfrm>
                <a:off x="629445" y="3994147"/>
                <a:ext cx="39290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spTree>
    <p:extLst>
      <p:ext uri="{BB962C8B-B14F-4D97-AF65-F5344CB8AC3E}">
        <p14:creationId xmlns:p14="http://schemas.microsoft.com/office/powerpoint/2010/main" val="51258415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96</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488091" y="76200"/>
            <a:ext cx="8576009" cy="704478"/>
          </a:xfrm>
        </p:spPr>
        <p:txBody>
          <a:bodyPr/>
          <a:lstStyle/>
          <a:p>
            <a:r>
              <a:rPr lang="en-US" sz="4000" dirty="0">
                <a:latin typeface="Times New Roman" panose="02020603050405020304" pitchFamily="18" charset="0"/>
                <a:cs typeface="Times New Roman" panose="02020603050405020304" pitchFamily="18" charset="0"/>
              </a:rPr>
              <a:t>Overall Structure of Solving Power Flow</a:t>
            </a:r>
          </a:p>
        </p:txBody>
      </p:sp>
      <p:sp>
        <p:nvSpPr>
          <p:cNvPr id="10" name="Rectangle 9"/>
          <p:cNvSpPr/>
          <p:nvPr/>
        </p:nvSpPr>
        <p:spPr>
          <a:xfrm>
            <a:off x="530808" y="784125"/>
            <a:ext cx="7481879" cy="369332"/>
          </a:xfrm>
          <a:prstGeom prst="rect">
            <a:avLst/>
          </a:prstGeom>
        </p:spPr>
        <p:txBody>
          <a:bodyPr wrap="square">
            <a:spAutoFit/>
          </a:bodyPr>
          <a:lstStyle/>
          <a:p>
            <a:pPr marL="0" lvl="1" eaLnBrk="0" fontAlgn="base" hangingPunct="0">
              <a:spcBef>
                <a:spcPct val="0"/>
              </a:spcBef>
              <a:spcAft>
                <a:spcPct val="0"/>
              </a:spcAft>
              <a:defRPr/>
            </a:pPr>
            <a:r>
              <a:rPr lang="en-US" dirty="0">
                <a:solidFill>
                  <a:srgbClr val="000000"/>
                </a:solidFill>
                <a:latin typeface="Times New Roman" panose="02020603050405020304" pitchFamily="18" charset="0"/>
                <a:cs typeface="Times New Roman" panose="02020603050405020304" pitchFamily="18" charset="0"/>
              </a:rPr>
              <a:t>Example 1 (Constructing </a:t>
            </a:r>
            <a:r>
              <a:rPr lang="en-US" b="1" dirty="0">
                <a:solidFill>
                  <a:srgbClr val="000000"/>
                </a:solidFill>
                <a:latin typeface="Times New Roman" panose="02020603050405020304" pitchFamily="18" charset="0"/>
                <a:cs typeface="Times New Roman" panose="02020603050405020304" pitchFamily="18" charset="0"/>
              </a:rPr>
              <a:t>Y</a:t>
            </a:r>
            <a:r>
              <a:rPr lang="en-US" dirty="0">
                <a:solidFill>
                  <a:srgbClr val="000000"/>
                </a:solidFill>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DDC1CC4-CA9C-4C33-922A-C575566FED41}"/>
                  </a:ext>
                </a:extLst>
              </p:cNvPr>
              <p:cNvSpPr txBox="1"/>
              <p:nvPr/>
            </p:nvSpPr>
            <p:spPr>
              <a:xfrm>
                <a:off x="845820" y="3442063"/>
                <a:ext cx="7848600" cy="2785250"/>
              </a:xfrm>
              <a:prstGeom prst="rect">
                <a:avLst/>
              </a:prstGeom>
              <a:noFill/>
            </p:spPr>
            <p:txBody>
              <a:bodyPr wrap="square" lIns="0" tIns="0" rIns="0" bIns="0" rtlCol="0">
                <a:spAutoFit/>
              </a:bodyPr>
              <a:lstStyle/>
              <a:p>
                <a:pPr lvl="0">
                  <a:lnSpc>
                    <a:spcPct val="120000"/>
                  </a:lnSpc>
                </a:pPr>
                <a:r>
                  <a:rPr lang="en-US" sz="1200" b="1" dirty="0">
                    <a:solidFill>
                      <a:srgbClr val="000000"/>
                    </a:solidFill>
                    <a:latin typeface="Cambria Math" panose="02040503050406030204" pitchFamily="18" charset="0"/>
                  </a:rPr>
                  <a:t>(1) </a:t>
                </a:r>
                <a:r>
                  <a:rPr kumimoji="0" lang="en-US" sz="1200" b="1"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a:t>Bus k:</a:t>
                </a:r>
              </a:p>
              <a:p>
                <a:pPr lvl="0">
                  <a:lnSpc>
                    <a:spcPct val="120000"/>
                  </a:lnSpc>
                </a:pPr>
                <a:r>
                  <a:rPr kumimoji="0" lang="en-US" sz="12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a:t>	</a:t>
                </a:r>
                <a:r>
                  <a:rPr lang="en-US" sz="1200" dirty="0">
                    <a:solidFill>
                      <a:srgbClr val="000000"/>
                    </a:solidFill>
                    <a:latin typeface="Cambria Math" panose="02040503050406030204" pitchFamily="18" charset="0"/>
                  </a:rPr>
                  <a:t>2</a:t>
                </a:r>
                <a:r>
                  <a:rPr kumimoji="0" lang="en-US" sz="12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a:t>) </a:t>
                </a:r>
                <a:r>
                  <a:rPr lang="en-US" sz="1200" dirty="0">
                    <a:solidFill>
                      <a:srgbClr val="000000"/>
                    </a:solidFill>
                    <a:latin typeface="Cambria Math" panose="02040503050406030204" pitchFamily="18" charset="0"/>
                  </a:rPr>
                  <a:t>Branch currents of Line 1:</a:t>
                </a:r>
                <a:endParaRPr kumimoji="0" lang="en-US" sz="12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a:p>
                <a:pPr>
                  <a:lnSpc>
                    <a:spcPct val="120000"/>
                  </a:lnSpc>
                </a:pPr>
                <a:r>
                  <a:rPr lang="en-US" sz="1200" dirty="0">
                    <a:solidFill>
                      <a:srgbClr val="000000"/>
                    </a:solidFill>
                    <a:latin typeface="Cambria Math" panose="02040503050406030204" pitchFamily="18" charset="0"/>
                  </a:rPr>
                  <a:t>	According to Kirchhoff’s voltage law:</a:t>
                </a:r>
                <a:endParaRPr kumimoji="0" lang="en-US" sz="12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a:p>
                <a:pPr lvl="0">
                  <a:lnSpc>
                    <a:spcPct val="120000"/>
                  </a:lnSpc>
                </a:pPr>
                <a14:m>
                  <m:oMathPara xmlns:m="http://schemas.openxmlformats.org/officeDocument/2006/math">
                    <m:oMathParaPr>
                      <m:jc m:val="centerGroup"/>
                    </m:oMathParaPr>
                    <m:oMath xmlns:m="http://schemas.openxmlformats.org/officeDocument/2006/math">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Sub>
                              </m:e>
                            </m:m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b>
                                </m:sSub>
                              </m:e>
                            </m:m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b>
                                </m:sSub>
                              </m:e>
                            </m:mr>
                          </m:m>
                        </m:e>
                      </m:d>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d>
                        <m:dPr>
                          <m:begChr m:val="["/>
                          <m:endChr m:val="]"/>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lang="en-US" sz="1200" i="1">
                                  <a:solidFill>
                                    <a:srgbClr val="000000"/>
                                  </a:solidFill>
                                  <a:latin typeface="Cambria Math" panose="02040503050406030204" pitchFamily="18" charset="0"/>
                                </a:rPr>
                              </m:ctrlPr>
                            </m:mP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b="0" i="1" smtClean="0">
                                        <a:solidFill>
                                          <a:srgbClr val="000000"/>
                                        </a:solidFill>
                                        <a:latin typeface="Cambria Math" panose="02040503050406030204" pitchFamily="18" charset="0"/>
                                      </a:rPr>
                                      <m:t>𝑚</m:t>
                                    </m:r>
                                    <m:r>
                                      <a:rPr lang="en-US" sz="1200" i="1">
                                        <a:solidFill>
                                          <a:srgbClr val="000000"/>
                                        </a:solidFill>
                                        <a:latin typeface="Cambria Math" panose="02040503050406030204" pitchFamily="18" charset="0"/>
                                      </a:rPr>
                                      <m:t>1</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b="0" i="1" smtClean="0">
                                        <a:solidFill>
                                          <a:srgbClr val="000000"/>
                                        </a:solidFill>
                                        <a:latin typeface="Cambria Math" panose="02040503050406030204" pitchFamily="18" charset="0"/>
                                      </a:rPr>
                                      <m:t>𝑚</m:t>
                                    </m:r>
                                    <m:r>
                                      <a:rPr lang="en-US" sz="1200" i="1">
                                        <a:solidFill>
                                          <a:srgbClr val="000000"/>
                                        </a:solidFill>
                                        <a:latin typeface="Cambria Math" panose="02040503050406030204" pitchFamily="18" charset="0"/>
                                      </a:rPr>
                                      <m:t>2</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b="0" i="1" smtClean="0">
                                        <a:solidFill>
                                          <a:srgbClr val="000000"/>
                                        </a:solidFill>
                                        <a:latin typeface="Cambria Math" panose="02040503050406030204" pitchFamily="18" charset="0"/>
                                      </a:rPr>
                                      <m:t>𝑚</m:t>
                                    </m:r>
                                    <m:r>
                                      <a:rPr lang="en-US" sz="1200" i="1">
                                        <a:solidFill>
                                          <a:srgbClr val="000000"/>
                                        </a:solidFill>
                                        <a:latin typeface="Cambria Math" panose="02040503050406030204" pitchFamily="18" charset="0"/>
                                      </a:rPr>
                                      <m:t>3</m:t>
                                    </m:r>
                                  </m:sub>
                                </m:sSub>
                              </m:e>
                            </m:mr>
                          </m:m>
                        </m:e>
                      </m:d>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d>
                        <m:dPr>
                          <m:begChr m:val="["/>
                          <m:endChr m:val="]"/>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lang="en-US" sz="1200" i="1">
                                  <a:solidFill>
                                    <a:srgbClr val="000000"/>
                                  </a:solidFill>
                                  <a:latin typeface="Cambria Math" panose="02040503050406030204" pitchFamily="18" charset="0"/>
                                </a:rPr>
                              </m:ctrlPr>
                            </m:mP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i="1">
                                        <a:solidFill>
                                          <a:srgbClr val="000000"/>
                                        </a:solidFill>
                                        <a:latin typeface="Cambria Math" panose="02040503050406030204" pitchFamily="18" charset="0"/>
                                      </a:rPr>
                                      <m:t>𝑘𝑚</m:t>
                                    </m:r>
                                    <m:r>
                                      <a:rPr lang="en-US" sz="1200" i="1">
                                        <a:solidFill>
                                          <a:srgbClr val="000000"/>
                                        </a:solidFill>
                                        <a:latin typeface="Cambria Math" panose="02040503050406030204" pitchFamily="18" charset="0"/>
                                      </a:rPr>
                                      <m:t>1</m:t>
                                    </m:r>
                                  </m:sub>
                                </m:sSub>
                              </m:e>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i="1">
                                        <a:solidFill>
                                          <a:srgbClr val="000000"/>
                                        </a:solidFill>
                                        <a:latin typeface="Cambria Math" panose="02040503050406030204" pitchFamily="18" charset="0"/>
                                      </a:rPr>
                                      <m:t>𝑘𝑚</m:t>
                                    </m:r>
                                    <m:r>
                                      <a:rPr lang="en-US" sz="1200" i="1">
                                        <a:solidFill>
                                          <a:srgbClr val="000000"/>
                                        </a:solidFill>
                                        <a:latin typeface="Cambria Math" panose="02040503050406030204" pitchFamily="18" charset="0"/>
                                      </a:rPr>
                                      <m:t>12</m:t>
                                    </m:r>
                                  </m:sub>
                                </m:sSub>
                              </m:e>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i="1">
                                        <a:solidFill>
                                          <a:srgbClr val="000000"/>
                                        </a:solidFill>
                                        <a:latin typeface="Cambria Math" panose="02040503050406030204" pitchFamily="18" charset="0"/>
                                      </a:rPr>
                                      <m:t>𝑘𝑚</m:t>
                                    </m:r>
                                    <m:r>
                                      <a:rPr lang="en-US" sz="1200" i="1">
                                        <a:solidFill>
                                          <a:srgbClr val="000000"/>
                                        </a:solidFill>
                                        <a:latin typeface="Cambria Math" panose="02040503050406030204" pitchFamily="18" charset="0"/>
                                      </a:rPr>
                                      <m:t>13</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i="1">
                                        <a:solidFill>
                                          <a:srgbClr val="000000"/>
                                        </a:solidFill>
                                        <a:latin typeface="Cambria Math" panose="02040503050406030204" pitchFamily="18" charset="0"/>
                                      </a:rPr>
                                      <m:t>𝑘𝑚</m:t>
                                    </m:r>
                                    <m:r>
                                      <a:rPr lang="en-US" sz="1200" i="1">
                                        <a:solidFill>
                                          <a:srgbClr val="000000"/>
                                        </a:solidFill>
                                        <a:latin typeface="Cambria Math" panose="02040503050406030204" pitchFamily="18" charset="0"/>
                                      </a:rPr>
                                      <m:t>12</m:t>
                                    </m:r>
                                  </m:sub>
                                </m:sSub>
                              </m:e>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i="1">
                                        <a:solidFill>
                                          <a:srgbClr val="000000"/>
                                        </a:solidFill>
                                        <a:latin typeface="Cambria Math" panose="02040503050406030204" pitchFamily="18" charset="0"/>
                                      </a:rPr>
                                      <m:t>𝑘𝑚</m:t>
                                    </m:r>
                                    <m:r>
                                      <a:rPr lang="en-US" sz="1200" i="1">
                                        <a:solidFill>
                                          <a:srgbClr val="000000"/>
                                        </a:solidFill>
                                        <a:latin typeface="Cambria Math" panose="02040503050406030204" pitchFamily="18" charset="0"/>
                                      </a:rPr>
                                      <m:t>2</m:t>
                                    </m:r>
                                  </m:sub>
                                </m:sSub>
                              </m:e>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i="1">
                                        <a:solidFill>
                                          <a:srgbClr val="000000"/>
                                        </a:solidFill>
                                        <a:latin typeface="Cambria Math" panose="02040503050406030204" pitchFamily="18" charset="0"/>
                                      </a:rPr>
                                      <m:t>𝑘𝑚</m:t>
                                    </m:r>
                                    <m:r>
                                      <a:rPr lang="en-US" sz="1200" i="1">
                                        <a:solidFill>
                                          <a:srgbClr val="000000"/>
                                        </a:solidFill>
                                        <a:latin typeface="Cambria Math" panose="02040503050406030204" pitchFamily="18" charset="0"/>
                                      </a:rPr>
                                      <m:t>23</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i="1">
                                        <a:solidFill>
                                          <a:srgbClr val="000000"/>
                                        </a:solidFill>
                                        <a:latin typeface="Cambria Math" panose="02040503050406030204" pitchFamily="18" charset="0"/>
                                      </a:rPr>
                                      <m:t>𝑘𝑚</m:t>
                                    </m:r>
                                    <m:r>
                                      <a:rPr lang="en-US" sz="1200" i="1">
                                        <a:solidFill>
                                          <a:srgbClr val="000000"/>
                                        </a:solidFill>
                                        <a:latin typeface="Cambria Math" panose="02040503050406030204" pitchFamily="18" charset="0"/>
                                      </a:rPr>
                                      <m:t>13</m:t>
                                    </m:r>
                                  </m:sub>
                                </m:sSub>
                              </m:e>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i="1">
                                        <a:solidFill>
                                          <a:srgbClr val="000000"/>
                                        </a:solidFill>
                                        <a:latin typeface="Cambria Math" panose="02040503050406030204" pitchFamily="18" charset="0"/>
                                      </a:rPr>
                                      <m:t>𝑘𝑚</m:t>
                                    </m:r>
                                    <m:r>
                                      <a:rPr lang="en-US" sz="1200" i="1">
                                        <a:solidFill>
                                          <a:srgbClr val="000000"/>
                                        </a:solidFill>
                                        <a:latin typeface="Cambria Math" panose="02040503050406030204" pitchFamily="18" charset="0"/>
                                      </a:rPr>
                                      <m:t>23</m:t>
                                    </m:r>
                                  </m:sub>
                                </m:sSub>
                              </m:e>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i="1">
                                        <a:solidFill>
                                          <a:srgbClr val="000000"/>
                                        </a:solidFill>
                                        <a:latin typeface="Cambria Math" panose="02040503050406030204" pitchFamily="18" charset="0"/>
                                      </a:rPr>
                                      <m:t>𝑘𝑚</m:t>
                                    </m:r>
                                    <m:r>
                                      <a:rPr lang="en-US" sz="1200" i="1">
                                        <a:solidFill>
                                          <a:srgbClr val="000000"/>
                                        </a:solidFill>
                                        <a:latin typeface="Cambria Math" panose="02040503050406030204" pitchFamily="18" charset="0"/>
                                      </a:rPr>
                                      <m:t>3</m:t>
                                    </m:r>
                                  </m:sub>
                                </m:sSub>
                              </m:e>
                            </m:mr>
                          </m:m>
                        </m:e>
                      </m:d>
                      <m:d>
                        <m:dPr>
                          <m:begChr m:val="["/>
                          <m:endChr m:val="]"/>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Sub>
                              </m:e>
                            </m:m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b>
                                </m:sSub>
                              </m:e>
                            </m:m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3</m:t>
                                    </m:r>
                                  </m:sub>
                                </m:sSub>
                              </m:e>
                            </m:mr>
                          </m:m>
                        </m:e>
                      </m:d>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  </m:t>
                      </m:r>
                      <m:d>
                        <m:dPr>
                          <m:begChr m:val="["/>
                          <m:endChr m:val="]"/>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Sub>
                              </m:e>
                            </m:m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b>
                                </m:sSub>
                              </m:e>
                            </m:m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3</m:t>
                                    </m:r>
                                  </m:sub>
                                </m:sSub>
                              </m:e>
                            </m:mr>
                          </m:m>
                        </m:e>
                      </m:d>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p>
                        <m:sSupPr>
                          <m:ctrlPr>
                            <a:rPr lang="en-US" sz="1200" b="0" i="1" smtClean="0">
                              <a:solidFill>
                                <a:srgbClr val="000000"/>
                              </a:solidFill>
                              <a:latin typeface="Cambria Math" panose="02040503050406030204" pitchFamily="18" charset="0"/>
                            </a:rPr>
                          </m:ctrlPr>
                        </m:sSupPr>
                        <m:e>
                          <m:d>
                            <m:dPr>
                              <m:begChr m:val="["/>
                              <m:endChr m:val="]"/>
                              <m:ctrlPr>
                                <a:rPr lang="en-US" sz="1200" i="1">
                                  <a:solidFill>
                                    <a:srgbClr val="000000"/>
                                  </a:solidFill>
                                  <a:latin typeface="Cambria Math" panose="02040503050406030204" pitchFamily="18" charset="0"/>
                                </a:rPr>
                              </m:ctrlPr>
                            </m:dPr>
                            <m:e>
                              <m:m>
                                <m:mPr>
                                  <m:mcs>
                                    <m:mc>
                                      <m:mcPr>
                                        <m:count m:val="3"/>
                                        <m:mcJc m:val="center"/>
                                      </m:mcPr>
                                    </m:mc>
                                  </m:mcs>
                                  <m:ctrlPr>
                                    <a:rPr lang="en-US" sz="1200" i="1">
                                      <a:solidFill>
                                        <a:srgbClr val="000000"/>
                                      </a:solidFill>
                                      <a:latin typeface="Cambria Math" panose="02040503050406030204" pitchFamily="18" charset="0"/>
                                    </a:rPr>
                                  </m:ctrlPr>
                                </m:mP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i="1">
                                            <a:solidFill>
                                              <a:srgbClr val="000000"/>
                                            </a:solidFill>
                                            <a:latin typeface="Cambria Math" panose="02040503050406030204" pitchFamily="18" charset="0"/>
                                          </a:rPr>
                                          <m:t>𝑘𝑚</m:t>
                                        </m:r>
                                        <m:r>
                                          <a:rPr lang="en-US" sz="1200" i="1">
                                            <a:solidFill>
                                              <a:srgbClr val="000000"/>
                                            </a:solidFill>
                                            <a:latin typeface="Cambria Math" panose="02040503050406030204" pitchFamily="18" charset="0"/>
                                          </a:rPr>
                                          <m:t>1</m:t>
                                        </m:r>
                                      </m:sub>
                                    </m:sSub>
                                  </m:e>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i="1">
                                            <a:solidFill>
                                              <a:srgbClr val="000000"/>
                                            </a:solidFill>
                                            <a:latin typeface="Cambria Math" panose="02040503050406030204" pitchFamily="18" charset="0"/>
                                          </a:rPr>
                                          <m:t>𝑘𝑚</m:t>
                                        </m:r>
                                        <m:r>
                                          <a:rPr lang="en-US" sz="1200" i="1">
                                            <a:solidFill>
                                              <a:srgbClr val="000000"/>
                                            </a:solidFill>
                                            <a:latin typeface="Cambria Math" panose="02040503050406030204" pitchFamily="18" charset="0"/>
                                          </a:rPr>
                                          <m:t>12</m:t>
                                        </m:r>
                                      </m:sub>
                                    </m:sSub>
                                  </m:e>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i="1">
                                            <a:solidFill>
                                              <a:srgbClr val="000000"/>
                                            </a:solidFill>
                                            <a:latin typeface="Cambria Math" panose="02040503050406030204" pitchFamily="18" charset="0"/>
                                          </a:rPr>
                                          <m:t>𝑘𝑚</m:t>
                                        </m:r>
                                        <m:r>
                                          <a:rPr lang="en-US" sz="1200" i="1">
                                            <a:solidFill>
                                              <a:srgbClr val="000000"/>
                                            </a:solidFill>
                                            <a:latin typeface="Cambria Math" panose="02040503050406030204" pitchFamily="18" charset="0"/>
                                          </a:rPr>
                                          <m:t>13</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i="1">
                                            <a:solidFill>
                                              <a:srgbClr val="000000"/>
                                            </a:solidFill>
                                            <a:latin typeface="Cambria Math" panose="02040503050406030204" pitchFamily="18" charset="0"/>
                                          </a:rPr>
                                          <m:t>𝑘𝑚</m:t>
                                        </m:r>
                                        <m:r>
                                          <a:rPr lang="en-US" sz="1200" i="1">
                                            <a:solidFill>
                                              <a:srgbClr val="000000"/>
                                            </a:solidFill>
                                            <a:latin typeface="Cambria Math" panose="02040503050406030204" pitchFamily="18" charset="0"/>
                                          </a:rPr>
                                          <m:t>12</m:t>
                                        </m:r>
                                      </m:sub>
                                    </m:sSub>
                                  </m:e>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i="1">
                                            <a:solidFill>
                                              <a:srgbClr val="000000"/>
                                            </a:solidFill>
                                            <a:latin typeface="Cambria Math" panose="02040503050406030204" pitchFamily="18" charset="0"/>
                                          </a:rPr>
                                          <m:t>𝑘𝑚</m:t>
                                        </m:r>
                                        <m:r>
                                          <a:rPr lang="en-US" sz="1200" i="1">
                                            <a:solidFill>
                                              <a:srgbClr val="000000"/>
                                            </a:solidFill>
                                            <a:latin typeface="Cambria Math" panose="02040503050406030204" pitchFamily="18" charset="0"/>
                                          </a:rPr>
                                          <m:t>2</m:t>
                                        </m:r>
                                      </m:sub>
                                    </m:sSub>
                                  </m:e>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i="1">
                                            <a:solidFill>
                                              <a:srgbClr val="000000"/>
                                            </a:solidFill>
                                            <a:latin typeface="Cambria Math" panose="02040503050406030204" pitchFamily="18" charset="0"/>
                                          </a:rPr>
                                          <m:t>𝑘𝑚</m:t>
                                        </m:r>
                                        <m:r>
                                          <a:rPr lang="en-US" sz="1200" i="1">
                                            <a:solidFill>
                                              <a:srgbClr val="000000"/>
                                            </a:solidFill>
                                            <a:latin typeface="Cambria Math" panose="02040503050406030204" pitchFamily="18" charset="0"/>
                                          </a:rPr>
                                          <m:t>23</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i="1">
                                            <a:solidFill>
                                              <a:srgbClr val="000000"/>
                                            </a:solidFill>
                                            <a:latin typeface="Cambria Math" panose="02040503050406030204" pitchFamily="18" charset="0"/>
                                          </a:rPr>
                                          <m:t>𝑘𝑚</m:t>
                                        </m:r>
                                        <m:r>
                                          <a:rPr lang="en-US" sz="1200" i="1">
                                            <a:solidFill>
                                              <a:srgbClr val="000000"/>
                                            </a:solidFill>
                                            <a:latin typeface="Cambria Math" panose="02040503050406030204" pitchFamily="18" charset="0"/>
                                          </a:rPr>
                                          <m:t>13</m:t>
                                        </m:r>
                                      </m:sub>
                                    </m:sSub>
                                  </m:e>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i="1">
                                            <a:solidFill>
                                              <a:srgbClr val="000000"/>
                                            </a:solidFill>
                                            <a:latin typeface="Cambria Math" panose="02040503050406030204" pitchFamily="18" charset="0"/>
                                          </a:rPr>
                                          <m:t>𝑘𝑚</m:t>
                                        </m:r>
                                        <m:r>
                                          <a:rPr lang="en-US" sz="1200" i="1">
                                            <a:solidFill>
                                              <a:srgbClr val="000000"/>
                                            </a:solidFill>
                                            <a:latin typeface="Cambria Math" panose="02040503050406030204" pitchFamily="18" charset="0"/>
                                          </a:rPr>
                                          <m:t>23</m:t>
                                        </m:r>
                                      </m:sub>
                                    </m:sSub>
                                  </m:e>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i="1">
                                            <a:solidFill>
                                              <a:srgbClr val="000000"/>
                                            </a:solidFill>
                                            <a:latin typeface="Cambria Math" panose="02040503050406030204" pitchFamily="18" charset="0"/>
                                          </a:rPr>
                                          <m:t>𝑘𝑚</m:t>
                                        </m:r>
                                        <m:r>
                                          <a:rPr lang="en-US" sz="1200" i="1">
                                            <a:solidFill>
                                              <a:srgbClr val="000000"/>
                                            </a:solidFill>
                                            <a:latin typeface="Cambria Math" panose="02040503050406030204" pitchFamily="18" charset="0"/>
                                          </a:rPr>
                                          <m:t>3</m:t>
                                        </m:r>
                                      </m:sub>
                                    </m:sSub>
                                  </m:e>
                                </m:mr>
                              </m:m>
                            </m:e>
                          </m:d>
                        </m:e>
                        <m:sup>
                          <m:r>
                            <a:rPr lang="en-US" sz="1200" b="0" i="1" smtClean="0">
                              <a:solidFill>
                                <a:srgbClr val="000000"/>
                              </a:solidFill>
                              <a:latin typeface="Cambria Math" panose="02040503050406030204" pitchFamily="18" charset="0"/>
                            </a:rPr>
                            <m:t>−1</m:t>
                          </m:r>
                        </m:sup>
                      </m:sSup>
                      <m:d>
                        <m:dPr>
                          <m:begChr m:val="["/>
                          <m:endChr m:val="]"/>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𝑚</m:t>
                                    </m:r>
                                    <m:r>
                                      <a:rPr lang="en-US" sz="1200" i="1">
                                        <a:solidFill>
                                          <a:srgbClr val="000000"/>
                                        </a:solidFill>
                                        <a:latin typeface="Cambria Math" panose="02040503050406030204" pitchFamily="18" charset="0"/>
                                      </a:rPr>
                                      <m:t>1</m:t>
                                    </m:r>
                                  </m:sub>
                                </m:sSub>
                              </m:e>
                            </m:m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b>
                                </m:s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𝑚</m:t>
                                    </m:r>
                                    <m:r>
                                      <a:rPr lang="en-US" sz="1200" b="0" i="1" smtClean="0">
                                        <a:solidFill>
                                          <a:srgbClr val="000000"/>
                                        </a:solidFill>
                                        <a:latin typeface="Cambria Math" panose="02040503050406030204" pitchFamily="18" charset="0"/>
                                      </a:rPr>
                                      <m:t>2</m:t>
                                    </m:r>
                                  </m:sub>
                                </m:sSub>
                              </m:e>
                            </m:m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3</m:t>
                                    </m:r>
                                  </m:sub>
                                </m:s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𝑚</m:t>
                                    </m:r>
                                    <m:r>
                                      <a:rPr lang="en-US" sz="1200" b="0" i="1" smtClean="0">
                                        <a:solidFill>
                                          <a:srgbClr val="000000"/>
                                        </a:solidFill>
                                        <a:latin typeface="Cambria Math" panose="02040503050406030204" pitchFamily="18" charset="0"/>
                                      </a:rPr>
                                      <m:t>3</m:t>
                                    </m:r>
                                  </m:sub>
                                </m:sSub>
                              </m:e>
                            </m:mr>
                          </m:m>
                        </m:e>
                      </m:d>
                    </m:oMath>
                  </m:oMathPara>
                </a14:m>
                <a:endParaRPr kumimoji="0" lang="en-US" sz="12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a:p>
                <a:pPr lvl="0">
                  <a:lnSpc>
                    <a:spcPct val="120000"/>
                  </a:lnSpc>
                </a:pPr>
                <a14:m>
                  <m:oMathPara xmlns:m="http://schemas.openxmlformats.org/officeDocument/2006/math">
                    <m:oMathParaPr>
                      <m:jc m:val="centerGroup"/>
                    </m:oMathParaPr>
                    <m:oMath xmlns:m="http://schemas.openxmlformats.org/officeDocument/2006/math">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d>
                        <m:dPr>
                          <m:begChr m:val="["/>
                          <m:endChr m:val="]"/>
                          <m:ctrlPr>
                            <a:rPr lang="en-US" sz="1200" i="1">
                              <a:solidFill>
                                <a:srgbClr val="000000"/>
                              </a:solidFill>
                              <a:latin typeface="Cambria Math" panose="02040503050406030204" pitchFamily="18" charset="0"/>
                            </a:rPr>
                          </m:ctrlPr>
                        </m:dPr>
                        <m:e>
                          <m:m>
                            <m:mPr>
                              <m:mcs>
                                <m:mc>
                                  <m:mcPr>
                                    <m:count m:val="1"/>
                                    <m:mcJc m:val="center"/>
                                  </m:mcPr>
                                </m:mc>
                              </m:mcs>
                              <m:ctrlPr>
                                <a:rPr lang="en-US" sz="1200" i="1">
                                  <a:solidFill>
                                    <a:srgbClr val="000000"/>
                                  </a:solidFill>
                                  <a:latin typeface="Cambria Math" panose="02040503050406030204" pitchFamily="18" charset="0"/>
                                </a:rPr>
                              </m:ctrlPr>
                            </m:mP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𝑘𝑚</m:t>
                                    </m:r>
                                    <m:r>
                                      <a:rPr lang="en-US" sz="1200" i="1">
                                        <a:solidFill>
                                          <a:srgbClr val="000000"/>
                                        </a:solidFill>
                                        <a:latin typeface="Cambria Math" panose="02040503050406030204" pitchFamily="18" charset="0"/>
                                      </a:rPr>
                                      <m:t>1</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𝑘𝑚</m:t>
                                    </m:r>
                                    <m:r>
                                      <a:rPr lang="en-US" sz="1200" i="1">
                                        <a:solidFill>
                                          <a:srgbClr val="000000"/>
                                        </a:solidFill>
                                        <a:latin typeface="Cambria Math" panose="02040503050406030204" pitchFamily="18" charset="0"/>
                                      </a:rPr>
                                      <m:t>2</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𝑘𝑚</m:t>
                                    </m:r>
                                    <m:r>
                                      <a:rPr lang="en-US" sz="1200" i="1">
                                        <a:solidFill>
                                          <a:srgbClr val="000000"/>
                                        </a:solidFill>
                                        <a:latin typeface="Cambria Math" panose="02040503050406030204" pitchFamily="18" charset="0"/>
                                      </a:rPr>
                                      <m:t>3</m:t>
                                    </m:r>
                                  </m:sub>
                                </m:sSub>
                              </m:e>
                            </m:mr>
                          </m:m>
                        </m:e>
                      </m:d>
                      <m:r>
                        <a:rPr lang="en-US" sz="1200" i="1">
                          <a:solidFill>
                            <a:srgbClr val="000000"/>
                          </a:solidFill>
                          <a:latin typeface="Cambria Math" panose="02040503050406030204" pitchFamily="18" charset="0"/>
                        </a:rPr>
                        <m:t>=</m:t>
                      </m:r>
                      <m:d>
                        <m:dPr>
                          <m:begChr m:val="["/>
                          <m:endChr m:val="]"/>
                          <m:ctrlPr>
                            <a:rPr lang="en-US" sz="1200" i="1">
                              <a:solidFill>
                                <a:srgbClr val="000000"/>
                              </a:solidFill>
                              <a:latin typeface="Cambria Math" panose="02040503050406030204" pitchFamily="18" charset="0"/>
                            </a:rPr>
                          </m:ctrlPr>
                        </m:dPr>
                        <m:e>
                          <m:m>
                            <m:mPr>
                              <m:mcs>
                                <m:mc>
                                  <m:mcPr>
                                    <m:count m:val="3"/>
                                    <m:mcJc m:val="center"/>
                                  </m:mcPr>
                                </m:mc>
                              </m:mcs>
                              <m:ctrlPr>
                                <a:rPr lang="en-US" sz="1200" i="1">
                                  <a:solidFill>
                                    <a:srgbClr val="000000"/>
                                  </a:solidFill>
                                  <a:latin typeface="Cambria Math" panose="02040503050406030204" pitchFamily="18" charset="0"/>
                                </a:rPr>
                              </m:ctrlPr>
                            </m:mP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𝑦</m:t>
                                    </m:r>
                                  </m:e>
                                  <m:sub>
                                    <m:r>
                                      <a:rPr lang="en-US" sz="1200" i="1">
                                        <a:solidFill>
                                          <a:srgbClr val="000000"/>
                                        </a:solidFill>
                                        <a:latin typeface="Cambria Math" panose="02040503050406030204" pitchFamily="18" charset="0"/>
                                      </a:rPr>
                                      <m:t>𝑘𝑚</m:t>
                                    </m:r>
                                    <m:r>
                                      <a:rPr lang="en-US" sz="1200" i="1">
                                        <a:solidFill>
                                          <a:srgbClr val="000000"/>
                                        </a:solidFill>
                                        <a:latin typeface="Cambria Math" panose="02040503050406030204" pitchFamily="18" charset="0"/>
                                      </a:rPr>
                                      <m:t>1</m:t>
                                    </m:r>
                                  </m:sub>
                                </m:sSub>
                              </m:e>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𝑦</m:t>
                                    </m:r>
                                  </m:e>
                                  <m:sub>
                                    <m:r>
                                      <a:rPr lang="en-US" sz="1200" i="1">
                                        <a:solidFill>
                                          <a:srgbClr val="000000"/>
                                        </a:solidFill>
                                        <a:latin typeface="Cambria Math" panose="02040503050406030204" pitchFamily="18" charset="0"/>
                                      </a:rPr>
                                      <m:t>𝑘𝑚</m:t>
                                    </m:r>
                                    <m:r>
                                      <a:rPr lang="en-US" sz="1200" i="1">
                                        <a:solidFill>
                                          <a:srgbClr val="000000"/>
                                        </a:solidFill>
                                        <a:latin typeface="Cambria Math" panose="02040503050406030204" pitchFamily="18" charset="0"/>
                                      </a:rPr>
                                      <m:t>12</m:t>
                                    </m:r>
                                  </m:sub>
                                </m:sSub>
                              </m:e>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𝑦</m:t>
                                    </m:r>
                                  </m:e>
                                  <m:sub>
                                    <m:r>
                                      <a:rPr lang="en-US" sz="1200" i="1">
                                        <a:solidFill>
                                          <a:srgbClr val="000000"/>
                                        </a:solidFill>
                                        <a:latin typeface="Cambria Math" panose="02040503050406030204" pitchFamily="18" charset="0"/>
                                      </a:rPr>
                                      <m:t>𝑘𝑚</m:t>
                                    </m:r>
                                    <m:r>
                                      <a:rPr lang="en-US" sz="1200" i="1">
                                        <a:solidFill>
                                          <a:srgbClr val="000000"/>
                                        </a:solidFill>
                                        <a:latin typeface="Cambria Math" panose="02040503050406030204" pitchFamily="18" charset="0"/>
                                      </a:rPr>
                                      <m:t>13</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𝑦</m:t>
                                    </m:r>
                                  </m:e>
                                  <m:sub>
                                    <m:r>
                                      <a:rPr lang="en-US" sz="1200" i="1">
                                        <a:solidFill>
                                          <a:srgbClr val="000000"/>
                                        </a:solidFill>
                                        <a:latin typeface="Cambria Math" panose="02040503050406030204" pitchFamily="18" charset="0"/>
                                      </a:rPr>
                                      <m:t>𝑘𝑚</m:t>
                                    </m:r>
                                    <m:r>
                                      <a:rPr lang="en-US" sz="1200" i="1">
                                        <a:solidFill>
                                          <a:srgbClr val="000000"/>
                                        </a:solidFill>
                                        <a:latin typeface="Cambria Math" panose="02040503050406030204" pitchFamily="18" charset="0"/>
                                      </a:rPr>
                                      <m:t>12</m:t>
                                    </m:r>
                                  </m:sub>
                                </m:sSub>
                              </m:e>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𝑦</m:t>
                                    </m:r>
                                  </m:e>
                                  <m:sub>
                                    <m:r>
                                      <a:rPr lang="en-US" sz="1200" i="1">
                                        <a:solidFill>
                                          <a:srgbClr val="000000"/>
                                        </a:solidFill>
                                        <a:latin typeface="Cambria Math" panose="02040503050406030204" pitchFamily="18" charset="0"/>
                                      </a:rPr>
                                      <m:t>𝑘𝑚</m:t>
                                    </m:r>
                                    <m:r>
                                      <a:rPr lang="en-US" sz="1200" i="1">
                                        <a:solidFill>
                                          <a:srgbClr val="000000"/>
                                        </a:solidFill>
                                        <a:latin typeface="Cambria Math" panose="02040503050406030204" pitchFamily="18" charset="0"/>
                                      </a:rPr>
                                      <m:t>2</m:t>
                                    </m:r>
                                  </m:sub>
                                </m:sSub>
                              </m:e>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𝑦</m:t>
                                    </m:r>
                                  </m:e>
                                  <m:sub>
                                    <m:r>
                                      <a:rPr lang="en-US" sz="1200" i="1">
                                        <a:solidFill>
                                          <a:srgbClr val="000000"/>
                                        </a:solidFill>
                                        <a:latin typeface="Cambria Math" panose="02040503050406030204" pitchFamily="18" charset="0"/>
                                      </a:rPr>
                                      <m:t>𝑘𝑚</m:t>
                                    </m:r>
                                    <m:r>
                                      <a:rPr lang="en-US" sz="1200" i="1">
                                        <a:solidFill>
                                          <a:srgbClr val="000000"/>
                                        </a:solidFill>
                                        <a:latin typeface="Cambria Math" panose="02040503050406030204" pitchFamily="18" charset="0"/>
                                      </a:rPr>
                                      <m:t>23</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𝑦</m:t>
                                    </m:r>
                                  </m:e>
                                  <m:sub>
                                    <m:r>
                                      <a:rPr lang="en-US" sz="1200" i="1">
                                        <a:solidFill>
                                          <a:srgbClr val="000000"/>
                                        </a:solidFill>
                                        <a:latin typeface="Cambria Math" panose="02040503050406030204" pitchFamily="18" charset="0"/>
                                      </a:rPr>
                                      <m:t>𝑘𝑚</m:t>
                                    </m:r>
                                    <m:r>
                                      <a:rPr lang="en-US" sz="1200" i="1">
                                        <a:solidFill>
                                          <a:srgbClr val="000000"/>
                                        </a:solidFill>
                                        <a:latin typeface="Cambria Math" panose="02040503050406030204" pitchFamily="18" charset="0"/>
                                      </a:rPr>
                                      <m:t>13</m:t>
                                    </m:r>
                                  </m:sub>
                                </m:sSub>
                              </m:e>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𝑦</m:t>
                                    </m:r>
                                  </m:e>
                                  <m:sub>
                                    <m:r>
                                      <a:rPr lang="en-US" sz="1200" i="1">
                                        <a:solidFill>
                                          <a:srgbClr val="000000"/>
                                        </a:solidFill>
                                        <a:latin typeface="Cambria Math" panose="02040503050406030204" pitchFamily="18" charset="0"/>
                                      </a:rPr>
                                      <m:t>𝑘𝑚</m:t>
                                    </m:r>
                                    <m:r>
                                      <a:rPr lang="en-US" sz="1200" i="1">
                                        <a:solidFill>
                                          <a:srgbClr val="000000"/>
                                        </a:solidFill>
                                        <a:latin typeface="Cambria Math" panose="02040503050406030204" pitchFamily="18" charset="0"/>
                                      </a:rPr>
                                      <m:t>23</m:t>
                                    </m:r>
                                  </m:sub>
                                </m:sSub>
                              </m:e>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𝑦</m:t>
                                    </m:r>
                                  </m:e>
                                  <m:sub>
                                    <m:r>
                                      <a:rPr lang="en-US" sz="1200" i="1">
                                        <a:solidFill>
                                          <a:srgbClr val="000000"/>
                                        </a:solidFill>
                                        <a:latin typeface="Cambria Math" panose="02040503050406030204" pitchFamily="18" charset="0"/>
                                      </a:rPr>
                                      <m:t>𝑘𝑚</m:t>
                                    </m:r>
                                    <m:r>
                                      <a:rPr lang="en-US" sz="1200" i="1">
                                        <a:solidFill>
                                          <a:srgbClr val="000000"/>
                                        </a:solidFill>
                                        <a:latin typeface="Cambria Math" panose="02040503050406030204" pitchFamily="18" charset="0"/>
                                      </a:rPr>
                                      <m:t>3</m:t>
                                    </m:r>
                                  </m:sub>
                                </m:sSub>
                              </m:e>
                            </m:mr>
                          </m:m>
                        </m:e>
                      </m:d>
                      <m:d>
                        <m:dPr>
                          <m:begChr m:val="["/>
                          <m:endChr m:val="]"/>
                          <m:ctrlPr>
                            <a:rPr lang="en-US" sz="1200" i="1">
                              <a:solidFill>
                                <a:srgbClr val="000000"/>
                              </a:solidFill>
                              <a:latin typeface="Cambria Math" panose="02040503050406030204" pitchFamily="18" charset="0"/>
                            </a:rPr>
                          </m:ctrlPr>
                        </m:dPr>
                        <m:e>
                          <m:m>
                            <m:mPr>
                              <m:mcs>
                                <m:mc>
                                  <m:mcPr>
                                    <m:count m:val="1"/>
                                    <m:mcJc m:val="center"/>
                                  </m:mcPr>
                                </m:mc>
                              </m:mcs>
                              <m:ctrlPr>
                                <a:rPr lang="en-US" sz="1200" i="1">
                                  <a:solidFill>
                                    <a:srgbClr val="000000"/>
                                  </a:solidFill>
                                  <a:latin typeface="Cambria Math" panose="02040503050406030204" pitchFamily="18" charset="0"/>
                                </a:rPr>
                              </m:ctrlPr>
                            </m:mP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𝑘</m:t>
                                    </m:r>
                                    <m:r>
                                      <a:rPr lang="en-US" sz="1200" i="1">
                                        <a:solidFill>
                                          <a:srgbClr val="000000"/>
                                        </a:solidFill>
                                        <a:latin typeface="Cambria Math" panose="02040503050406030204" pitchFamily="18" charset="0"/>
                                      </a:rPr>
                                      <m:t>1</m:t>
                                    </m:r>
                                  </m:sub>
                                </m:sSub>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𝑚</m:t>
                                    </m:r>
                                    <m:r>
                                      <a:rPr lang="en-US" sz="1200" i="1">
                                        <a:solidFill>
                                          <a:srgbClr val="000000"/>
                                        </a:solidFill>
                                        <a:latin typeface="Cambria Math" panose="02040503050406030204" pitchFamily="18" charset="0"/>
                                      </a:rPr>
                                      <m:t>1</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𝑘</m:t>
                                    </m:r>
                                    <m:r>
                                      <a:rPr lang="en-US" sz="1200" i="1">
                                        <a:solidFill>
                                          <a:srgbClr val="000000"/>
                                        </a:solidFill>
                                        <a:latin typeface="Cambria Math" panose="02040503050406030204" pitchFamily="18" charset="0"/>
                                      </a:rPr>
                                      <m:t>2</m:t>
                                    </m:r>
                                  </m:sub>
                                </m:sSub>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𝑚</m:t>
                                    </m:r>
                                    <m:r>
                                      <a:rPr lang="en-US" sz="1200" i="1">
                                        <a:solidFill>
                                          <a:srgbClr val="000000"/>
                                        </a:solidFill>
                                        <a:latin typeface="Cambria Math" panose="02040503050406030204" pitchFamily="18" charset="0"/>
                                      </a:rPr>
                                      <m:t>2</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𝑘</m:t>
                                    </m:r>
                                    <m:r>
                                      <a:rPr lang="en-US" sz="1200" i="1">
                                        <a:solidFill>
                                          <a:srgbClr val="000000"/>
                                        </a:solidFill>
                                        <a:latin typeface="Cambria Math" panose="02040503050406030204" pitchFamily="18" charset="0"/>
                                      </a:rPr>
                                      <m:t>3</m:t>
                                    </m:r>
                                  </m:sub>
                                </m:sSub>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𝑚</m:t>
                                    </m:r>
                                    <m:r>
                                      <a:rPr lang="en-US" sz="1200" i="1">
                                        <a:solidFill>
                                          <a:srgbClr val="000000"/>
                                        </a:solidFill>
                                        <a:latin typeface="Cambria Math" panose="02040503050406030204" pitchFamily="18" charset="0"/>
                                      </a:rPr>
                                      <m:t>3</m:t>
                                    </m:r>
                                  </m:sub>
                                </m:sSub>
                              </m:e>
                            </m:mr>
                          </m:m>
                        </m:e>
                      </m:d>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𝑰</m:t>
                          </m:r>
                        </m:e>
                        <m:sub>
                          <m:r>
                            <a:rPr lang="en-US" sz="1200" i="1">
                              <a:solidFill>
                                <a:srgbClr val="000000"/>
                              </a:solidFill>
                              <a:latin typeface="Cambria Math" panose="02040503050406030204" pitchFamily="18" charset="0"/>
                            </a:rPr>
                            <m:t>𝑘</m:t>
                          </m:r>
                          <m:r>
                            <a:rPr lang="en-US" sz="1200" b="0" i="1" smtClean="0">
                              <a:solidFill>
                                <a:srgbClr val="000000"/>
                              </a:solidFill>
                              <a:latin typeface="Cambria Math" panose="02040503050406030204" pitchFamily="18" charset="0"/>
                            </a:rPr>
                            <m:t>𝑚</m:t>
                          </m:r>
                        </m:sub>
                      </m:sSub>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𝒀</m:t>
                          </m:r>
                        </m:e>
                        <m:sub>
                          <m:r>
                            <a:rPr lang="en-US" sz="1200" i="1">
                              <a:solidFill>
                                <a:srgbClr val="000000"/>
                              </a:solidFill>
                              <a:latin typeface="Cambria Math" panose="02040503050406030204" pitchFamily="18" charset="0"/>
                            </a:rPr>
                            <m:t>𝑘</m:t>
                          </m:r>
                          <m:r>
                            <a:rPr lang="en-US" sz="1200" b="0" i="1" smtClean="0">
                              <a:solidFill>
                                <a:srgbClr val="000000"/>
                              </a:solidFill>
                              <a:latin typeface="Cambria Math" panose="02040503050406030204" pitchFamily="18" charset="0"/>
                            </a:rPr>
                            <m:t>𝑚</m:t>
                          </m:r>
                        </m:sub>
                      </m:sSub>
                      <m:r>
                        <a:rPr lang="en-US" sz="1200" b="0" i="1" smtClean="0">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𝑽</m:t>
                          </m:r>
                        </m:e>
                        <m:sub>
                          <m:r>
                            <a:rPr lang="en-US" sz="1200" i="1">
                              <a:solidFill>
                                <a:srgbClr val="000000"/>
                              </a:solidFill>
                              <a:latin typeface="Cambria Math" panose="02040503050406030204" pitchFamily="18" charset="0"/>
                            </a:rPr>
                            <m:t>𝑘</m:t>
                          </m:r>
                        </m:sub>
                      </m:sSub>
                      <m:r>
                        <a:rPr lang="en-US" sz="1200" b="0" i="1" smtClean="0">
                          <a:solidFill>
                            <a:srgbClr val="000000"/>
                          </a:solidFill>
                          <a:latin typeface="Cambria Math" panose="02040503050406030204" pitchFamily="18" charset="0"/>
                        </a:rPr>
                        <m:t>−</m:t>
                      </m:r>
                      <m:sSub>
                        <m:sSubPr>
                          <m:ctrlPr>
                            <a:rPr lang="en-US" sz="1200" b="0" i="1" smtClean="0">
                              <a:solidFill>
                                <a:srgbClr val="000000"/>
                              </a:solidFill>
                              <a:latin typeface="Cambria Math" panose="02040503050406030204" pitchFamily="18" charset="0"/>
                            </a:rPr>
                          </m:ctrlPr>
                        </m:sSubPr>
                        <m:e>
                          <m:r>
                            <a:rPr lang="en-US" sz="1200" b="1" i="1" smtClean="0">
                              <a:solidFill>
                                <a:srgbClr val="000000"/>
                              </a:solidFill>
                              <a:latin typeface="Cambria Math" panose="02040503050406030204" pitchFamily="18" charset="0"/>
                            </a:rPr>
                            <m:t>𝑽</m:t>
                          </m:r>
                        </m:e>
                        <m:sub>
                          <m:r>
                            <a:rPr lang="en-US" sz="1200" b="0" i="1" smtClean="0">
                              <a:solidFill>
                                <a:srgbClr val="000000"/>
                              </a:solidFill>
                              <a:latin typeface="Cambria Math" panose="02040503050406030204" pitchFamily="18" charset="0"/>
                            </a:rPr>
                            <m:t>𝑚</m:t>
                          </m:r>
                        </m:sub>
                      </m:sSub>
                      <m:r>
                        <a:rPr lang="en-US" sz="1200" b="0" i="1" smtClean="0">
                          <a:solidFill>
                            <a:srgbClr val="000000"/>
                          </a:solidFill>
                          <a:latin typeface="Cambria Math" panose="02040503050406030204" pitchFamily="18" charset="0"/>
                        </a:rPr>
                        <m:t>)</m:t>
                      </m:r>
                    </m:oMath>
                  </m:oMathPara>
                </a14:m>
                <a:endParaRPr kumimoji="0" lang="en-US" sz="12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Univers 67 CondensedBold"/>
                    <a:ea typeface="+mn-ea"/>
                    <a:cs typeface="+mn-cs"/>
                  </a:rPr>
                  <a:t>where, </a:t>
                </a:r>
                <a14:m>
                  <m:oMath xmlns:m="http://schemas.openxmlformats.org/officeDocument/2006/math">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𝑰</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sub>
                    </m:s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d>
                      <m:dPr>
                        <m:begChr m:val="["/>
                        <m:endChr m:val="]"/>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Sub>
                            </m:e>
                          </m:m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b>
                              </m:sSub>
                            </m:e>
                          </m:m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3</m:t>
                                  </m:r>
                                </m:sub>
                              </m:sSub>
                            </m:e>
                          </m:mr>
                        </m:m>
                      </m:e>
                    </m:d>
                  </m:oMath>
                </a14:m>
                <a:r>
                  <a:rPr kumimoji="0" lang="en-US" sz="1200" b="0" i="0" u="none" strike="noStrike" kern="1200" cap="none" spc="0" normalizeH="0" baseline="0" noProof="0" dirty="0">
                    <a:ln>
                      <a:noFill/>
                    </a:ln>
                    <a:solidFill>
                      <a:srgbClr val="000000"/>
                    </a:solidFill>
                    <a:effectLst/>
                    <a:uLnTx/>
                    <a:uFillTx/>
                    <a:latin typeface="Univers 67 CondensedBold"/>
                    <a:ea typeface="+mn-ea"/>
                    <a:cs typeface="+mn-cs"/>
                  </a:rPr>
                  <a:t>, </a:t>
                </a:r>
                <a14:m>
                  <m:oMath xmlns:m="http://schemas.openxmlformats.org/officeDocument/2006/math">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𝑽</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sub>
                    </m:s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d>
                      <m:dPr>
                        <m:begChr m:val="["/>
                        <m:endChr m:val="]"/>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Sub>
                            </m:e>
                          </m:m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b>
                              </m:sSub>
                            </m:e>
                          </m:m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3</m:t>
                                  </m:r>
                                </m:sub>
                              </m:sSub>
                            </m:e>
                          </m:mr>
                        </m:m>
                      </m:e>
                    </m:d>
                  </m:oMath>
                </a14:m>
                <a:r>
                  <a:rPr kumimoji="0" lang="en-US" sz="1200" b="0" i="0" u="none" strike="noStrike" kern="1200" cap="none" spc="0" normalizeH="0" baseline="0" noProof="0" dirty="0">
                    <a:ln>
                      <a:noFill/>
                    </a:ln>
                    <a:solidFill>
                      <a:srgbClr val="000000"/>
                    </a:solidFill>
                    <a:effectLst/>
                    <a:uLnTx/>
                    <a:uFillTx/>
                    <a:latin typeface="Univers 67 CondensedBold"/>
                    <a:ea typeface="+mn-ea"/>
                    <a:cs typeface="+mn-cs"/>
                  </a:rPr>
                  <a:t>.</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Univers 67 CondensedBold"/>
                    <a:ea typeface="+mn-ea"/>
                    <a:cs typeface="+mn-cs"/>
                  </a:rPr>
                  <a:t> </a:t>
                </a:r>
              </a:p>
            </p:txBody>
          </p:sp>
        </mc:Choice>
        <mc:Fallback xmlns="">
          <p:sp>
            <p:nvSpPr>
              <p:cNvPr id="2" name="TextBox 1">
                <a:extLst>
                  <a:ext uri="{FF2B5EF4-FFF2-40B4-BE49-F238E27FC236}">
                    <a16:creationId xmlns:a16="http://schemas.microsoft.com/office/drawing/2014/main" id="{DDDC1CC4-CA9C-4C33-922A-C575566FED41}"/>
                  </a:ext>
                </a:extLst>
              </p:cNvPr>
              <p:cNvSpPr txBox="1">
                <a:spLocks noRot="1" noChangeAspect="1" noMove="1" noResize="1" noEditPoints="1" noAdjustHandles="1" noChangeArrowheads="1" noChangeShapeType="1" noTextEdit="1"/>
              </p:cNvSpPr>
              <p:nvPr/>
            </p:nvSpPr>
            <p:spPr>
              <a:xfrm>
                <a:off x="845820" y="3442063"/>
                <a:ext cx="7848600" cy="2785250"/>
              </a:xfrm>
              <a:prstGeom prst="rect">
                <a:avLst/>
              </a:prstGeom>
              <a:blipFill>
                <a:blip r:embed="rId3"/>
                <a:stretch>
                  <a:fillRect l="-1243" t="-1094"/>
                </a:stretch>
              </a:blipFill>
            </p:spPr>
            <p:txBody>
              <a:bodyPr/>
              <a:lstStyle/>
              <a:p>
                <a:r>
                  <a:rPr lang="en-US">
                    <a:noFill/>
                  </a:rPr>
                  <a:t> </a:t>
                </a:r>
              </a:p>
            </p:txBody>
          </p:sp>
        </mc:Fallback>
      </mc:AlternateContent>
      <p:grpSp>
        <p:nvGrpSpPr>
          <p:cNvPr id="175" name="Group 174">
            <a:extLst>
              <a:ext uri="{FF2B5EF4-FFF2-40B4-BE49-F238E27FC236}">
                <a16:creationId xmlns:a16="http://schemas.microsoft.com/office/drawing/2014/main" id="{9DF8D2A8-2E21-427D-9AFF-B20E908BACDA}"/>
              </a:ext>
            </a:extLst>
          </p:cNvPr>
          <p:cNvGrpSpPr/>
          <p:nvPr/>
        </p:nvGrpSpPr>
        <p:grpSpPr>
          <a:xfrm>
            <a:off x="382891" y="1080022"/>
            <a:ext cx="8520070" cy="2038905"/>
            <a:chOff x="604835" y="3654544"/>
            <a:chExt cx="8520070" cy="2038905"/>
          </a:xfrm>
        </p:grpSpPr>
        <p:sp>
          <p:nvSpPr>
            <p:cNvPr id="176" name="Rectangle 175">
              <a:extLst>
                <a:ext uri="{FF2B5EF4-FFF2-40B4-BE49-F238E27FC236}">
                  <a16:creationId xmlns:a16="http://schemas.microsoft.com/office/drawing/2014/main" id="{87D4AD87-BE78-4523-9F7F-C7700A61000D}"/>
                </a:ext>
              </a:extLst>
            </p:cNvPr>
            <p:cNvSpPr/>
            <p:nvPr/>
          </p:nvSpPr>
          <p:spPr bwMode="auto">
            <a:xfrm>
              <a:off x="6886575" y="3924458"/>
              <a:ext cx="1089026" cy="1599530"/>
            </a:xfrm>
            <a:prstGeom prst="rect">
              <a:avLst/>
            </a:prstGeom>
            <a:solidFill>
              <a:schemeClr val="accent5">
                <a:lumMod val="9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177" name="Rectangle 176">
              <a:extLst>
                <a:ext uri="{FF2B5EF4-FFF2-40B4-BE49-F238E27FC236}">
                  <a16:creationId xmlns:a16="http://schemas.microsoft.com/office/drawing/2014/main" id="{0E454D23-76C1-4753-A55F-ABC51ADB4688}"/>
                </a:ext>
              </a:extLst>
            </p:cNvPr>
            <p:cNvSpPr/>
            <p:nvPr/>
          </p:nvSpPr>
          <p:spPr bwMode="auto">
            <a:xfrm>
              <a:off x="4130676" y="3901598"/>
              <a:ext cx="1093784" cy="1599530"/>
            </a:xfrm>
            <a:prstGeom prst="rect">
              <a:avLst/>
            </a:prstGeom>
            <a:solidFill>
              <a:schemeClr val="accent5">
                <a:lumMod val="9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178" name="Rectangle 177">
              <a:extLst>
                <a:ext uri="{FF2B5EF4-FFF2-40B4-BE49-F238E27FC236}">
                  <a16:creationId xmlns:a16="http://schemas.microsoft.com/office/drawing/2014/main" id="{1BDCB862-C4AE-4D85-B9D6-1E7079A65A7E}"/>
                </a:ext>
              </a:extLst>
            </p:cNvPr>
            <p:cNvSpPr/>
            <p:nvPr/>
          </p:nvSpPr>
          <p:spPr bwMode="auto">
            <a:xfrm>
              <a:off x="1695446" y="3924458"/>
              <a:ext cx="990600" cy="1599530"/>
            </a:xfrm>
            <a:prstGeom prst="rect">
              <a:avLst/>
            </a:prstGeom>
            <a:solidFill>
              <a:schemeClr val="accent5">
                <a:lumMod val="9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179" name="Oval 178">
              <a:extLst>
                <a:ext uri="{FF2B5EF4-FFF2-40B4-BE49-F238E27FC236}">
                  <a16:creationId xmlns:a16="http://schemas.microsoft.com/office/drawing/2014/main" id="{A9B29716-4488-4AF4-A2D1-9DDA87787E90}"/>
                </a:ext>
              </a:extLst>
            </p:cNvPr>
            <p:cNvSpPr/>
            <p:nvPr/>
          </p:nvSpPr>
          <p:spPr bwMode="auto">
            <a:xfrm>
              <a:off x="2040966" y="4212273"/>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180" name="Rectangle 179">
              <a:extLst>
                <a:ext uri="{FF2B5EF4-FFF2-40B4-BE49-F238E27FC236}">
                  <a16:creationId xmlns:a16="http://schemas.microsoft.com/office/drawing/2014/main" id="{A102A38A-1F2E-4EBC-8EEB-999A1A6F12A9}"/>
                </a:ext>
              </a:extLst>
            </p:cNvPr>
            <p:cNvSpPr/>
            <p:nvPr/>
          </p:nvSpPr>
          <p:spPr>
            <a:xfrm>
              <a:off x="896231" y="3711694"/>
              <a:ext cx="697627" cy="276999"/>
            </a:xfrm>
            <a:prstGeom prst="rect">
              <a:avLst/>
            </a:prstGeom>
          </p:spPr>
          <p:txBody>
            <a:bodyPr wrap="none">
              <a:spAutoFit/>
            </a:bodyPr>
            <a:lstStyle/>
            <a:p>
              <a:r>
                <a:rPr lang="en-US" sz="1200" dirty="0" err="1">
                  <a:solidFill>
                    <a:srgbClr val="000000"/>
                  </a:solidFill>
                  <a:latin typeface="Times New Roman" panose="02020603050405020304" pitchFamily="18" charset="0"/>
                  <a:cs typeface="Times New Roman" panose="02020603050405020304" pitchFamily="18" charset="0"/>
                </a:rPr>
                <a:t>Vsource</a:t>
              </a:r>
              <a:endParaRPr lang="en-US" sz="1200" dirty="0"/>
            </a:p>
          </p:txBody>
        </p:sp>
        <p:sp>
          <p:nvSpPr>
            <p:cNvPr id="181" name="Rectangle 180">
              <a:extLst>
                <a:ext uri="{FF2B5EF4-FFF2-40B4-BE49-F238E27FC236}">
                  <a16:creationId xmlns:a16="http://schemas.microsoft.com/office/drawing/2014/main" id="{C70CEDD2-3469-4317-9779-EF3E777B8974}"/>
                </a:ext>
              </a:extLst>
            </p:cNvPr>
            <p:cNvSpPr/>
            <p:nvPr/>
          </p:nvSpPr>
          <p:spPr>
            <a:xfrm>
              <a:off x="1844599" y="3654544"/>
              <a:ext cx="556563"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Bus k</a:t>
              </a:r>
              <a:endParaRPr lang="en-US" sz="1200" dirty="0"/>
            </a:p>
          </p:txBody>
        </p:sp>
        <p:sp>
          <p:nvSpPr>
            <p:cNvPr id="182" name="Rectangle 181">
              <a:extLst>
                <a:ext uri="{FF2B5EF4-FFF2-40B4-BE49-F238E27FC236}">
                  <a16:creationId xmlns:a16="http://schemas.microsoft.com/office/drawing/2014/main" id="{FD9DF721-8F5D-4418-9B4A-79BE554D3559}"/>
                </a:ext>
              </a:extLst>
            </p:cNvPr>
            <p:cNvSpPr/>
            <p:nvPr/>
          </p:nvSpPr>
          <p:spPr>
            <a:xfrm>
              <a:off x="3150482" y="3695819"/>
              <a:ext cx="583814"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Line 1</a:t>
              </a:r>
              <a:endParaRPr lang="en-US" sz="1200" dirty="0"/>
            </a:p>
          </p:txBody>
        </p:sp>
        <p:cxnSp>
          <p:nvCxnSpPr>
            <p:cNvPr id="183" name="Straight Arrow Connector 182">
              <a:extLst>
                <a:ext uri="{FF2B5EF4-FFF2-40B4-BE49-F238E27FC236}">
                  <a16:creationId xmlns:a16="http://schemas.microsoft.com/office/drawing/2014/main" id="{B82864AF-BE62-4A2A-88E1-EB7B25FE3039}"/>
                </a:ext>
              </a:extLst>
            </p:cNvPr>
            <p:cNvCxnSpPr>
              <a:cxnSpLocks/>
            </p:cNvCxnSpPr>
            <p:nvPr/>
          </p:nvCxnSpPr>
          <p:spPr bwMode="auto">
            <a:xfrm>
              <a:off x="2072162" y="40185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84" name="TextBox 183">
                  <a:extLst>
                    <a:ext uri="{FF2B5EF4-FFF2-40B4-BE49-F238E27FC236}">
                      <a16:creationId xmlns:a16="http://schemas.microsoft.com/office/drawing/2014/main" id="{2B12447C-2CAF-45E4-98C3-30EC55E6253D}"/>
                    </a:ext>
                  </a:extLst>
                </p:cNvPr>
                <p:cNvSpPr txBox="1"/>
                <p:nvPr/>
              </p:nvSpPr>
              <p:spPr>
                <a:xfrm>
                  <a:off x="1977706" y="4254500"/>
                  <a:ext cx="25045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997" name="TextBox 996">
                  <a:extLst>
                    <a:ext uri="{FF2B5EF4-FFF2-40B4-BE49-F238E27FC236}">
                      <a16:creationId xmlns:a16="http://schemas.microsoft.com/office/drawing/2014/main" id="{280C185B-48AB-456E-8C61-E2B62096D12C}"/>
                    </a:ext>
                  </a:extLst>
                </p:cNvPr>
                <p:cNvSpPr txBox="1">
                  <a:spLocks noRot="1" noChangeAspect="1" noMove="1" noResize="1" noEditPoints="1" noAdjustHandles="1" noChangeArrowheads="1" noChangeShapeType="1" noTextEdit="1"/>
                </p:cNvSpPr>
                <p:nvPr/>
              </p:nvSpPr>
              <p:spPr>
                <a:xfrm>
                  <a:off x="1977706" y="4254500"/>
                  <a:ext cx="250453" cy="184666"/>
                </a:xfrm>
                <a:prstGeom prst="rect">
                  <a:avLst/>
                </a:prstGeom>
                <a:blipFill>
                  <a:blip r:embed="rId4"/>
                  <a:stretch>
                    <a:fillRect l="-14634" r="-7317"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5" name="TextBox 184">
                  <a:extLst>
                    <a:ext uri="{FF2B5EF4-FFF2-40B4-BE49-F238E27FC236}">
                      <a16:creationId xmlns:a16="http://schemas.microsoft.com/office/drawing/2014/main" id="{8D438264-724A-4DD0-92CC-F12E4C875E8C}"/>
                    </a:ext>
                  </a:extLst>
                </p:cNvPr>
                <p:cNvSpPr txBox="1"/>
                <p:nvPr/>
              </p:nvSpPr>
              <p:spPr>
                <a:xfrm>
                  <a:off x="2126139" y="3971132"/>
                  <a:ext cx="223394" cy="1996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1</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998" name="TextBox 997">
                  <a:extLst>
                    <a:ext uri="{FF2B5EF4-FFF2-40B4-BE49-F238E27FC236}">
                      <a16:creationId xmlns:a16="http://schemas.microsoft.com/office/drawing/2014/main" id="{5E32C808-7BBF-45FB-B4EA-B1A175C17A62}"/>
                    </a:ext>
                  </a:extLst>
                </p:cNvPr>
                <p:cNvSpPr txBox="1">
                  <a:spLocks noRot="1" noChangeAspect="1" noMove="1" noResize="1" noEditPoints="1" noAdjustHandles="1" noChangeArrowheads="1" noChangeShapeType="1" noTextEdit="1"/>
                </p:cNvSpPr>
                <p:nvPr/>
              </p:nvSpPr>
              <p:spPr>
                <a:xfrm>
                  <a:off x="2126139" y="3971132"/>
                  <a:ext cx="223394" cy="199606"/>
                </a:xfrm>
                <a:prstGeom prst="rect">
                  <a:avLst/>
                </a:prstGeom>
                <a:blipFill>
                  <a:blip r:embed="rId5"/>
                  <a:stretch>
                    <a:fillRect l="-16216" t="-3030" r="-5405" b="-18182"/>
                  </a:stretch>
                </a:blipFill>
              </p:spPr>
              <p:txBody>
                <a:bodyPr/>
                <a:lstStyle/>
                <a:p>
                  <a:r>
                    <a:rPr lang="en-US">
                      <a:noFill/>
                    </a:rPr>
                    <a:t> </a:t>
                  </a:r>
                </a:p>
              </p:txBody>
            </p:sp>
          </mc:Fallback>
        </mc:AlternateContent>
        <p:sp>
          <p:nvSpPr>
            <p:cNvPr id="186" name="Oval 185">
              <a:extLst>
                <a:ext uri="{FF2B5EF4-FFF2-40B4-BE49-F238E27FC236}">
                  <a16:creationId xmlns:a16="http://schemas.microsoft.com/office/drawing/2014/main" id="{4D316366-98A3-4612-8386-B81EA6BD3DD7}"/>
                </a:ext>
              </a:extLst>
            </p:cNvPr>
            <p:cNvSpPr/>
            <p:nvPr/>
          </p:nvSpPr>
          <p:spPr bwMode="auto">
            <a:xfrm>
              <a:off x="2024297" y="4738529"/>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187" name="Straight Arrow Connector 186">
              <a:extLst>
                <a:ext uri="{FF2B5EF4-FFF2-40B4-BE49-F238E27FC236}">
                  <a16:creationId xmlns:a16="http://schemas.microsoft.com/office/drawing/2014/main" id="{D1B2B158-E9FA-4F22-9868-0EC54B8F853F}"/>
                </a:ext>
              </a:extLst>
            </p:cNvPr>
            <p:cNvCxnSpPr>
              <a:cxnSpLocks/>
            </p:cNvCxnSpPr>
            <p:nvPr/>
          </p:nvCxnSpPr>
          <p:spPr bwMode="auto">
            <a:xfrm>
              <a:off x="2055493" y="4544854"/>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88" name="TextBox 187">
                  <a:extLst>
                    <a:ext uri="{FF2B5EF4-FFF2-40B4-BE49-F238E27FC236}">
                      <a16:creationId xmlns:a16="http://schemas.microsoft.com/office/drawing/2014/main" id="{773C7866-BF6F-4680-93BE-2D703458D6CF}"/>
                    </a:ext>
                  </a:extLst>
                </p:cNvPr>
                <p:cNvSpPr txBox="1"/>
                <p:nvPr/>
              </p:nvSpPr>
              <p:spPr>
                <a:xfrm>
                  <a:off x="1944367" y="4778375"/>
                  <a:ext cx="25045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01" name="TextBox 1000">
                  <a:extLst>
                    <a:ext uri="{FF2B5EF4-FFF2-40B4-BE49-F238E27FC236}">
                      <a16:creationId xmlns:a16="http://schemas.microsoft.com/office/drawing/2014/main" id="{FC3F694E-9DD2-4B60-AB4A-8F7554A62612}"/>
                    </a:ext>
                  </a:extLst>
                </p:cNvPr>
                <p:cNvSpPr txBox="1">
                  <a:spLocks noRot="1" noChangeAspect="1" noMove="1" noResize="1" noEditPoints="1" noAdjustHandles="1" noChangeArrowheads="1" noChangeShapeType="1" noTextEdit="1"/>
                </p:cNvSpPr>
                <p:nvPr/>
              </p:nvSpPr>
              <p:spPr>
                <a:xfrm>
                  <a:off x="1944367" y="4778375"/>
                  <a:ext cx="250453" cy="184666"/>
                </a:xfrm>
                <a:prstGeom prst="rect">
                  <a:avLst/>
                </a:prstGeom>
                <a:blipFill>
                  <a:blip r:embed="rId6"/>
                  <a:stretch>
                    <a:fillRect l="-14634" r="-4878" b="-13333"/>
                  </a:stretch>
                </a:blipFill>
              </p:spPr>
              <p:txBody>
                <a:bodyPr/>
                <a:lstStyle/>
                <a:p>
                  <a:r>
                    <a:rPr lang="en-US">
                      <a:noFill/>
                    </a:rPr>
                    <a:t> </a:t>
                  </a:r>
                </a:p>
              </p:txBody>
            </p:sp>
          </mc:Fallback>
        </mc:AlternateContent>
        <p:sp>
          <p:nvSpPr>
            <p:cNvPr id="189" name="Oval 188">
              <a:extLst>
                <a:ext uri="{FF2B5EF4-FFF2-40B4-BE49-F238E27FC236}">
                  <a16:creationId xmlns:a16="http://schemas.microsoft.com/office/drawing/2014/main" id="{A41335D0-EFEE-4A48-8105-9D870BDE025D}"/>
                </a:ext>
              </a:extLst>
            </p:cNvPr>
            <p:cNvSpPr/>
            <p:nvPr/>
          </p:nvSpPr>
          <p:spPr bwMode="auto">
            <a:xfrm>
              <a:off x="2031441" y="5262404"/>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190" name="Straight Arrow Connector 189">
              <a:extLst>
                <a:ext uri="{FF2B5EF4-FFF2-40B4-BE49-F238E27FC236}">
                  <a16:creationId xmlns:a16="http://schemas.microsoft.com/office/drawing/2014/main" id="{EE7B19C8-5650-44F0-8638-C577C132EC86}"/>
                </a:ext>
              </a:extLst>
            </p:cNvPr>
            <p:cNvCxnSpPr>
              <a:cxnSpLocks/>
            </p:cNvCxnSpPr>
            <p:nvPr/>
          </p:nvCxnSpPr>
          <p:spPr bwMode="auto">
            <a:xfrm>
              <a:off x="2062637" y="5068729"/>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91" name="TextBox 190">
                  <a:extLst>
                    <a:ext uri="{FF2B5EF4-FFF2-40B4-BE49-F238E27FC236}">
                      <a16:creationId xmlns:a16="http://schemas.microsoft.com/office/drawing/2014/main" id="{B73492D1-190A-4529-98FA-F7582DC84EE6}"/>
                    </a:ext>
                  </a:extLst>
                </p:cNvPr>
                <p:cNvSpPr txBox="1"/>
                <p:nvPr/>
              </p:nvSpPr>
              <p:spPr>
                <a:xfrm>
                  <a:off x="1956273" y="5309395"/>
                  <a:ext cx="25045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04" name="TextBox 1003">
                  <a:extLst>
                    <a:ext uri="{FF2B5EF4-FFF2-40B4-BE49-F238E27FC236}">
                      <a16:creationId xmlns:a16="http://schemas.microsoft.com/office/drawing/2014/main" id="{5A29FF51-7C2C-43B5-8273-1DA257100339}"/>
                    </a:ext>
                  </a:extLst>
                </p:cNvPr>
                <p:cNvSpPr txBox="1">
                  <a:spLocks noRot="1" noChangeAspect="1" noMove="1" noResize="1" noEditPoints="1" noAdjustHandles="1" noChangeArrowheads="1" noChangeShapeType="1" noTextEdit="1"/>
                </p:cNvSpPr>
                <p:nvPr/>
              </p:nvSpPr>
              <p:spPr>
                <a:xfrm>
                  <a:off x="1956273" y="5309395"/>
                  <a:ext cx="250453" cy="184666"/>
                </a:xfrm>
                <a:prstGeom prst="rect">
                  <a:avLst/>
                </a:prstGeom>
                <a:blipFill>
                  <a:blip r:embed="rId7"/>
                  <a:stretch>
                    <a:fillRect l="-14634" r="-4878" b="-13333"/>
                  </a:stretch>
                </a:blipFill>
              </p:spPr>
              <p:txBody>
                <a:bodyPr/>
                <a:lstStyle/>
                <a:p>
                  <a:r>
                    <a:rPr lang="en-US">
                      <a:noFill/>
                    </a:rPr>
                    <a:t> </a:t>
                  </a:r>
                </a:p>
              </p:txBody>
            </p:sp>
          </mc:Fallback>
        </mc:AlternateContent>
        <p:cxnSp>
          <p:nvCxnSpPr>
            <p:cNvPr id="192" name="Straight Connector 191">
              <a:extLst>
                <a:ext uri="{FF2B5EF4-FFF2-40B4-BE49-F238E27FC236}">
                  <a16:creationId xmlns:a16="http://schemas.microsoft.com/office/drawing/2014/main" id="{4F9AAE7F-3B1E-4D50-8652-2747C68D01D0}"/>
                </a:ext>
              </a:extLst>
            </p:cNvPr>
            <p:cNvCxnSpPr>
              <a:cxnSpLocks/>
            </p:cNvCxnSpPr>
            <p:nvPr/>
          </p:nvCxnSpPr>
          <p:spPr bwMode="auto">
            <a:xfrm>
              <a:off x="2105274" y="4245607"/>
              <a:ext cx="63919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193" name="TextBox 192">
                  <a:extLst>
                    <a:ext uri="{FF2B5EF4-FFF2-40B4-BE49-F238E27FC236}">
                      <a16:creationId xmlns:a16="http://schemas.microsoft.com/office/drawing/2014/main" id="{B40688AF-73C7-4586-8DC2-948DE870F899}"/>
                    </a:ext>
                  </a:extLst>
                </p:cNvPr>
                <p:cNvSpPr txBox="1"/>
                <p:nvPr/>
              </p:nvSpPr>
              <p:spPr>
                <a:xfrm>
                  <a:off x="1115692" y="3966368"/>
                  <a:ext cx="24468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06" name="TextBox 1005">
                  <a:extLst>
                    <a:ext uri="{FF2B5EF4-FFF2-40B4-BE49-F238E27FC236}">
                      <a16:creationId xmlns:a16="http://schemas.microsoft.com/office/drawing/2014/main" id="{69777C4B-AC22-4D46-A9D5-7E7269B4C18A}"/>
                    </a:ext>
                  </a:extLst>
                </p:cNvPr>
                <p:cNvSpPr txBox="1">
                  <a:spLocks noRot="1" noChangeAspect="1" noMove="1" noResize="1" noEditPoints="1" noAdjustHandles="1" noChangeArrowheads="1" noChangeShapeType="1" noTextEdit="1"/>
                </p:cNvSpPr>
                <p:nvPr/>
              </p:nvSpPr>
              <p:spPr>
                <a:xfrm>
                  <a:off x="1115692" y="3966368"/>
                  <a:ext cx="244682" cy="184666"/>
                </a:xfrm>
                <a:prstGeom prst="rect">
                  <a:avLst/>
                </a:prstGeom>
                <a:blipFill>
                  <a:blip r:embed="rId8"/>
                  <a:stretch>
                    <a:fillRect l="-10000" r="-2500"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4" name="TextBox 193">
                  <a:extLst>
                    <a:ext uri="{FF2B5EF4-FFF2-40B4-BE49-F238E27FC236}">
                      <a16:creationId xmlns:a16="http://schemas.microsoft.com/office/drawing/2014/main" id="{74E6786D-B5FA-493A-A418-3C5A95987805}"/>
                    </a:ext>
                  </a:extLst>
                </p:cNvPr>
                <p:cNvSpPr txBox="1"/>
                <p:nvPr/>
              </p:nvSpPr>
              <p:spPr>
                <a:xfrm>
                  <a:off x="1149030" y="4490243"/>
                  <a:ext cx="24468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07" name="TextBox 1006">
                  <a:extLst>
                    <a:ext uri="{FF2B5EF4-FFF2-40B4-BE49-F238E27FC236}">
                      <a16:creationId xmlns:a16="http://schemas.microsoft.com/office/drawing/2014/main" id="{E12B3E85-77ED-4EA8-BC7B-1696887E39D0}"/>
                    </a:ext>
                  </a:extLst>
                </p:cNvPr>
                <p:cNvSpPr txBox="1">
                  <a:spLocks noRot="1" noChangeAspect="1" noMove="1" noResize="1" noEditPoints="1" noAdjustHandles="1" noChangeArrowheads="1" noChangeShapeType="1" noTextEdit="1"/>
                </p:cNvSpPr>
                <p:nvPr/>
              </p:nvSpPr>
              <p:spPr>
                <a:xfrm>
                  <a:off x="1149030" y="4490243"/>
                  <a:ext cx="244682" cy="184666"/>
                </a:xfrm>
                <a:prstGeom prst="rect">
                  <a:avLst/>
                </a:prstGeom>
                <a:blipFill>
                  <a:blip r:embed="rId9"/>
                  <a:stretch>
                    <a:fillRect l="-7500" r="-5000"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5" name="TextBox 194">
                  <a:extLst>
                    <a:ext uri="{FF2B5EF4-FFF2-40B4-BE49-F238E27FC236}">
                      <a16:creationId xmlns:a16="http://schemas.microsoft.com/office/drawing/2014/main" id="{5708435F-3661-4EA0-9F1C-9A91EF58E425}"/>
                    </a:ext>
                  </a:extLst>
                </p:cNvPr>
                <p:cNvSpPr txBox="1"/>
                <p:nvPr/>
              </p:nvSpPr>
              <p:spPr>
                <a:xfrm>
                  <a:off x="1137122" y="5021263"/>
                  <a:ext cx="24468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08" name="TextBox 1007">
                  <a:extLst>
                    <a:ext uri="{FF2B5EF4-FFF2-40B4-BE49-F238E27FC236}">
                      <a16:creationId xmlns:a16="http://schemas.microsoft.com/office/drawing/2014/main" id="{B7A3F281-2F86-4C45-A945-EB169DF03ED1}"/>
                    </a:ext>
                  </a:extLst>
                </p:cNvPr>
                <p:cNvSpPr txBox="1">
                  <a:spLocks noRot="1" noChangeAspect="1" noMove="1" noResize="1" noEditPoints="1" noAdjustHandles="1" noChangeArrowheads="1" noChangeShapeType="1" noTextEdit="1"/>
                </p:cNvSpPr>
                <p:nvPr/>
              </p:nvSpPr>
              <p:spPr>
                <a:xfrm>
                  <a:off x="1137122" y="5021263"/>
                  <a:ext cx="244682" cy="184666"/>
                </a:xfrm>
                <a:prstGeom prst="rect">
                  <a:avLst/>
                </a:prstGeom>
                <a:blipFill>
                  <a:blip r:embed="rId10"/>
                  <a:stretch>
                    <a:fillRect l="-7500" r="-5000" b="-12903"/>
                  </a:stretch>
                </a:blipFill>
              </p:spPr>
              <p:txBody>
                <a:bodyPr/>
                <a:lstStyle/>
                <a:p>
                  <a:r>
                    <a:rPr lang="en-US">
                      <a:noFill/>
                    </a:rPr>
                    <a:t> </a:t>
                  </a:r>
                </a:p>
              </p:txBody>
            </p:sp>
          </mc:Fallback>
        </mc:AlternateContent>
        <p:cxnSp>
          <p:nvCxnSpPr>
            <p:cNvPr id="196" name="Straight Connector 195">
              <a:extLst>
                <a:ext uri="{FF2B5EF4-FFF2-40B4-BE49-F238E27FC236}">
                  <a16:creationId xmlns:a16="http://schemas.microsoft.com/office/drawing/2014/main" id="{C0D0E603-5E16-44FF-8B7F-1E818ACC3701}"/>
                </a:ext>
              </a:extLst>
            </p:cNvPr>
            <p:cNvCxnSpPr>
              <a:cxnSpLocks/>
            </p:cNvCxnSpPr>
            <p:nvPr/>
          </p:nvCxnSpPr>
          <p:spPr bwMode="auto">
            <a:xfrm>
              <a:off x="2089399" y="4772657"/>
              <a:ext cx="65506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7" name="Straight Connector 196">
              <a:extLst>
                <a:ext uri="{FF2B5EF4-FFF2-40B4-BE49-F238E27FC236}">
                  <a16:creationId xmlns:a16="http://schemas.microsoft.com/office/drawing/2014/main" id="{FAE8287A-01B7-4EA6-B43F-5C27450ED74C}"/>
                </a:ext>
              </a:extLst>
            </p:cNvPr>
            <p:cNvCxnSpPr>
              <a:cxnSpLocks/>
            </p:cNvCxnSpPr>
            <p:nvPr/>
          </p:nvCxnSpPr>
          <p:spPr bwMode="auto">
            <a:xfrm>
              <a:off x="2098924" y="5299707"/>
              <a:ext cx="63919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98" name="Rectangle 197">
              <a:extLst>
                <a:ext uri="{FF2B5EF4-FFF2-40B4-BE49-F238E27FC236}">
                  <a16:creationId xmlns:a16="http://schemas.microsoft.com/office/drawing/2014/main" id="{1F8E5E29-40A1-4C8A-9E92-FE65934CE415}"/>
                </a:ext>
              </a:extLst>
            </p:cNvPr>
            <p:cNvSpPr/>
            <p:nvPr/>
          </p:nvSpPr>
          <p:spPr bwMode="auto">
            <a:xfrm flipH="1">
              <a:off x="2741291" y="4716219"/>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199" name="Rectangle 198">
              <a:extLst>
                <a:ext uri="{FF2B5EF4-FFF2-40B4-BE49-F238E27FC236}">
                  <a16:creationId xmlns:a16="http://schemas.microsoft.com/office/drawing/2014/main" id="{4DFFD06C-AB16-4899-9E42-E359CD756C94}"/>
                </a:ext>
              </a:extLst>
            </p:cNvPr>
            <p:cNvSpPr/>
            <p:nvPr/>
          </p:nvSpPr>
          <p:spPr bwMode="auto">
            <a:xfrm flipH="1">
              <a:off x="2741291" y="5240098"/>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200" name="Rectangle 199">
              <a:extLst>
                <a:ext uri="{FF2B5EF4-FFF2-40B4-BE49-F238E27FC236}">
                  <a16:creationId xmlns:a16="http://schemas.microsoft.com/office/drawing/2014/main" id="{6C8403B7-5CE1-42B9-9536-8C0C728D382D}"/>
                </a:ext>
              </a:extLst>
            </p:cNvPr>
            <p:cNvSpPr/>
            <p:nvPr/>
          </p:nvSpPr>
          <p:spPr bwMode="auto">
            <a:xfrm flipH="1">
              <a:off x="2741291" y="4192341"/>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01" name="Straight Connector 200">
              <a:extLst>
                <a:ext uri="{FF2B5EF4-FFF2-40B4-BE49-F238E27FC236}">
                  <a16:creationId xmlns:a16="http://schemas.microsoft.com/office/drawing/2014/main" id="{A8D51177-0FFA-4852-896A-3DCC77748937}"/>
                </a:ext>
              </a:extLst>
            </p:cNvPr>
            <p:cNvCxnSpPr>
              <a:cxnSpLocks/>
            </p:cNvCxnSpPr>
            <p:nvPr/>
          </p:nvCxnSpPr>
          <p:spPr bwMode="auto">
            <a:xfrm>
              <a:off x="3018093" y="4248782"/>
              <a:ext cx="154803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2" name="Straight Connector 201">
              <a:extLst>
                <a:ext uri="{FF2B5EF4-FFF2-40B4-BE49-F238E27FC236}">
                  <a16:creationId xmlns:a16="http://schemas.microsoft.com/office/drawing/2014/main" id="{59BF4039-6CAB-46EA-9499-6B1C509E17FA}"/>
                </a:ext>
              </a:extLst>
            </p:cNvPr>
            <p:cNvCxnSpPr>
              <a:cxnSpLocks/>
            </p:cNvCxnSpPr>
            <p:nvPr/>
          </p:nvCxnSpPr>
          <p:spPr bwMode="auto">
            <a:xfrm>
              <a:off x="3014912" y="4775832"/>
              <a:ext cx="153215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3" name="Straight Connector 202">
              <a:extLst>
                <a:ext uri="{FF2B5EF4-FFF2-40B4-BE49-F238E27FC236}">
                  <a16:creationId xmlns:a16="http://schemas.microsoft.com/office/drawing/2014/main" id="{9C4562D9-53B0-4389-840E-00B03FE8EA11}"/>
                </a:ext>
              </a:extLst>
            </p:cNvPr>
            <p:cNvCxnSpPr>
              <a:cxnSpLocks/>
            </p:cNvCxnSpPr>
            <p:nvPr/>
          </p:nvCxnSpPr>
          <p:spPr bwMode="auto">
            <a:xfrm>
              <a:off x="3019674" y="5299707"/>
              <a:ext cx="153454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204" name="TextBox 203">
                  <a:extLst>
                    <a:ext uri="{FF2B5EF4-FFF2-40B4-BE49-F238E27FC236}">
                      <a16:creationId xmlns:a16="http://schemas.microsoft.com/office/drawing/2014/main" id="{64BA6C90-54FA-4122-B4CD-59A1336816E2}"/>
                    </a:ext>
                  </a:extLst>
                </p:cNvPr>
                <p:cNvSpPr txBox="1"/>
                <p:nvPr/>
              </p:nvSpPr>
              <p:spPr>
                <a:xfrm>
                  <a:off x="2734944" y="3969543"/>
                  <a:ext cx="3624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17" name="TextBox 1016">
                  <a:extLst>
                    <a:ext uri="{FF2B5EF4-FFF2-40B4-BE49-F238E27FC236}">
                      <a16:creationId xmlns:a16="http://schemas.microsoft.com/office/drawing/2014/main" id="{7D4A62E2-6B98-4614-BB2B-F0C805A39844}"/>
                    </a:ext>
                  </a:extLst>
                </p:cNvPr>
                <p:cNvSpPr txBox="1">
                  <a:spLocks noRot="1" noChangeAspect="1" noMove="1" noResize="1" noEditPoints="1" noAdjustHandles="1" noChangeArrowheads="1" noChangeShapeType="1" noTextEdit="1"/>
                </p:cNvSpPr>
                <p:nvPr/>
              </p:nvSpPr>
              <p:spPr>
                <a:xfrm>
                  <a:off x="2734944" y="3969543"/>
                  <a:ext cx="362407" cy="184666"/>
                </a:xfrm>
                <a:prstGeom prst="rect">
                  <a:avLst/>
                </a:prstGeom>
                <a:blipFill>
                  <a:blip r:embed="rId11"/>
                  <a:stretch>
                    <a:fillRect l="-3333"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5" name="TextBox 204">
                  <a:extLst>
                    <a:ext uri="{FF2B5EF4-FFF2-40B4-BE49-F238E27FC236}">
                      <a16:creationId xmlns:a16="http://schemas.microsoft.com/office/drawing/2014/main" id="{FDF74951-8005-4AB1-894F-99BC86C317DF}"/>
                    </a:ext>
                  </a:extLst>
                </p:cNvPr>
                <p:cNvSpPr txBox="1"/>
                <p:nvPr/>
              </p:nvSpPr>
              <p:spPr>
                <a:xfrm>
                  <a:off x="2701605" y="4493418"/>
                  <a:ext cx="3624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18" name="TextBox 1017">
                  <a:extLst>
                    <a:ext uri="{FF2B5EF4-FFF2-40B4-BE49-F238E27FC236}">
                      <a16:creationId xmlns:a16="http://schemas.microsoft.com/office/drawing/2014/main" id="{82E09C06-E142-4E08-967F-8F59524C4EA1}"/>
                    </a:ext>
                  </a:extLst>
                </p:cNvPr>
                <p:cNvSpPr txBox="1">
                  <a:spLocks noRot="1" noChangeAspect="1" noMove="1" noResize="1" noEditPoints="1" noAdjustHandles="1" noChangeArrowheads="1" noChangeShapeType="1" noTextEdit="1"/>
                </p:cNvSpPr>
                <p:nvPr/>
              </p:nvSpPr>
              <p:spPr>
                <a:xfrm>
                  <a:off x="2701605" y="4493418"/>
                  <a:ext cx="362407" cy="184666"/>
                </a:xfrm>
                <a:prstGeom prst="rect">
                  <a:avLst/>
                </a:prstGeom>
                <a:blipFill>
                  <a:blip r:embed="rId12"/>
                  <a:stretch>
                    <a:fillRect l="-5085"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6" name="TextBox 205">
                  <a:extLst>
                    <a:ext uri="{FF2B5EF4-FFF2-40B4-BE49-F238E27FC236}">
                      <a16:creationId xmlns:a16="http://schemas.microsoft.com/office/drawing/2014/main" id="{187A09D0-1349-4A1C-95D3-C66D416EFB1C}"/>
                    </a:ext>
                  </a:extLst>
                </p:cNvPr>
                <p:cNvSpPr txBox="1"/>
                <p:nvPr/>
              </p:nvSpPr>
              <p:spPr>
                <a:xfrm>
                  <a:off x="2713511" y="5024438"/>
                  <a:ext cx="3624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19" name="TextBox 1018">
                  <a:extLst>
                    <a:ext uri="{FF2B5EF4-FFF2-40B4-BE49-F238E27FC236}">
                      <a16:creationId xmlns:a16="http://schemas.microsoft.com/office/drawing/2014/main" id="{6F1B2629-4329-48AE-90E9-6B5C9FA088E8}"/>
                    </a:ext>
                  </a:extLst>
                </p:cNvPr>
                <p:cNvSpPr txBox="1">
                  <a:spLocks noRot="1" noChangeAspect="1" noMove="1" noResize="1" noEditPoints="1" noAdjustHandles="1" noChangeArrowheads="1" noChangeShapeType="1" noTextEdit="1"/>
                </p:cNvSpPr>
                <p:nvPr/>
              </p:nvSpPr>
              <p:spPr>
                <a:xfrm>
                  <a:off x="2713511" y="5024438"/>
                  <a:ext cx="362407" cy="184666"/>
                </a:xfrm>
                <a:prstGeom prst="rect">
                  <a:avLst/>
                </a:prstGeom>
                <a:blipFill>
                  <a:blip r:embed="rId13"/>
                  <a:stretch>
                    <a:fillRect l="-5085" b="-13333"/>
                  </a:stretch>
                </a:blipFill>
              </p:spPr>
              <p:txBody>
                <a:bodyPr/>
                <a:lstStyle/>
                <a:p>
                  <a:r>
                    <a:rPr lang="en-US">
                      <a:noFill/>
                    </a:rPr>
                    <a:t> </a:t>
                  </a:r>
                </a:p>
              </p:txBody>
            </p:sp>
          </mc:Fallback>
        </mc:AlternateContent>
        <p:sp>
          <p:nvSpPr>
            <p:cNvPr id="207" name="Right Brace 206">
              <a:extLst>
                <a:ext uri="{FF2B5EF4-FFF2-40B4-BE49-F238E27FC236}">
                  <a16:creationId xmlns:a16="http://schemas.microsoft.com/office/drawing/2014/main" id="{A4601FAA-8076-4E74-8432-9D0E39A89B1D}"/>
                </a:ext>
              </a:extLst>
            </p:cNvPr>
            <p:cNvSpPr/>
            <p:nvPr/>
          </p:nvSpPr>
          <p:spPr bwMode="auto">
            <a:xfrm>
              <a:off x="3085777" y="4261485"/>
              <a:ext cx="92869" cy="495299"/>
            </a:xfrm>
            <a:prstGeom prst="rightBrace">
              <a:avLst>
                <a:gd name="adj1" fmla="val 30180"/>
                <a:gd name="adj2" fmla="val 50000"/>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08" name="TextBox 207">
                  <a:extLst>
                    <a:ext uri="{FF2B5EF4-FFF2-40B4-BE49-F238E27FC236}">
                      <a16:creationId xmlns:a16="http://schemas.microsoft.com/office/drawing/2014/main" id="{C45054F0-B033-401E-ADCC-B980151C7193}"/>
                    </a:ext>
                  </a:extLst>
                </p:cNvPr>
                <p:cNvSpPr txBox="1"/>
                <p:nvPr/>
              </p:nvSpPr>
              <p:spPr>
                <a:xfrm>
                  <a:off x="3200081" y="4391024"/>
                  <a:ext cx="42813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12</m:t>
                            </m:r>
                          </m:sub>
                        </m:sSub>
                      </m:oMath>
                    </m:oMathPara>
                  </a14:m>
                  <a:endParaRPr lang="en-US" sz="1600" dirty="0">
                    <a:solidFill>
                      <a:srgbClr val="FF0000"/>
                    </a:solidFill>
                  </a:endParaRPr>
                </a:p>
              </p:txBody>
            </p:sp>
          </mc:Choice>
          <mc:Fallback xmlns="">
            <p:sp>
              <p:nvSpPr>
                <p:cNvPr id="1021" name="TextBox 1020">
                  <a:extLst>
                    <a:ext uri="{FF2B5EF4-FFF2-40B4-BE49-F238E27FC236}">
                      <a16:creationId xmlns:a16="http://schemas.microsoft.com/office/drawing/2014/main" id="{5EBDFBE1-9AD2-4CEC-BA0A-09F0BA9BA382}"/>
                    </a:ext>
                  </a:extLst>
                </p:cNvPr>
                <p:cNvSpPr txBox="1">
                  <a:spLocks noRot="1" noChangeAspect="1" noMove="1" noResize="1" noEditPoints="1" noAdjustHandles="1" noChangeArrowheads="1" noChangeShapeType="1" noTextEdit="1"/>
                </p:cNvSpPr>
                <p:nvPr/>
              </p:nvSpPr>
              <p:spPr>
                <a:xfrm>
                  <a:off x="3200081" y="4391024"/>
                  <a:ext cx="428131" cy="184666"/>
                </a:xfrm>
                <a:prstGeom prst="rect">
                  <a:avLst/>
                </a:prstGeom>
                <a:blipFill>
                  <a:blip r:embed="rId14"/>
                  <a:stretch>
                    <a:fillRect l="-4286" b="-13333"/>
                  </a:stretch>
                </a:blipFill>
              </p:spPr>
              <p:txBody>
                <a:bodyPr/>
                <a:lstStyle/>
                <a:p>
                  <a:r>
                    <a:rPr lang="en-US">
                      <a:noFill/>
                    </a:rPr>
                    <a:t> </a:t>
                  </a:r>
                </a:p>
              </p:txBody>
            </p:sp>
          </mc:Fallback>
        </mc:AlternateContent>
        <p:sp>
          <p:nvSpPr>
            <p:cNvPr id="209" name="Right Brace 208">
              <a:extLst>
                <a:ext uri="{FF2B5EF4-FFF2-40B4-BE49-F238E27FC236}">
                  <a16:creationId xmlns:a16="http://schemas.microsoft.com/office/drawing/2014/main" id="{7FFE57AF-DA40-44CB-86FD-49A80A2E7253}"/>
                </a:ext>
              </a:extLst>
            </p:cNvPr>
            <p:cNvSpPr/>
            <p:nvPr/>
          </p:nvSpPr>
          <p:spPr bwMode="auto">
            <a:xfrm>
              <a:off x="3088159" y="4787741"/>
              <a:ext cx="92869" cy="495299"/>
            </a:xfrm>
            <a:prstGeom prst="rightBrace">
              <a:avLst>
                <a:gd name="adj1" fmla="val 30180"/>
                <a:gd name="adj2" fmla="val 50000"/>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10" name="TextBox 209">
                  <a:extLst>
                    <a:ext uri="{FF2B5EF4-FFF2-40B4-BE49-F238E27FC236}">
                      <a16:creationId xmlns:a16="http://schemas.microsoft.com/office/drawing/2014/main" id="{308FA353-8F29-4269-A959-72AAC1C986DA}"/>
                    </a:ext>
                  </a:extLst>
                </p:cNvPr>
                <p:cNvSpPr txBox="1"/>
                <p:nvPr/>
              </p:nvSpPr>
              <p:spPr>
                <a:xfrm>
                  <a:off x="3202463" y="4917280"/>
                  <a:ext cx="42813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23</m:t>
                            </m:r>
                          </m:sub>
                        </m:sSub>
                      </m:oMath>
                    </m:oMathPara>
                  </a14:m>
                  <a:endParaRPr lang="en-US" sz="1600" dirty="0">
                    <a:solidFill>
                      <a:srgbClr val="FF0000"/>
                    </a:solidFill>
                  </a:endParaRPr>
                </a:p>
              </p:txBody>
            </p:sp>
          </mc:Choice>
          <mc:Fallback xmlns="">
            <p:sp>
              <p:nvSpPr>
                <p:cNvPr id="1023" name="TextBox 1022">
                  <a:extLst>
                    <a:ext uri="{FF2B5EF4-FFF2-40B4-BE49-F238E27FC236}">
                      <a16:creationId xmlns:a16="http://schemas.microsoft.com/office/drawing/2014/main" id="{E08B9DD8-3840-441F-A725-A4725E9B8844}"/>
                    </a:ext>
                  </a:extLst>
                </p:cNvPr>
                <p:cNvSpPr txBox="1">
                  <a:spLocks noRot="1" noChangeAspect="1" noMove="1" noResize="1" noEditPoints="1" noAdjustHandles="1" noChangeArrowheads="1" noChangeShapeType="1" noTextEdit="1"/>
                </p:cNvSpPr>
                <p:nvPr/>
              </p:nvSpPr>
              <p:spPr>
                <a:xfrm>
                  <a:off x="3202463" y="4917280"/>
                  <a:ext cx="428131" cy="184666"/>
                </a:xfrm>
                <a:prstGeom prst="rect">
                  <a:avLst/>
                </a:prstGeom>
                <a:blipFill>
                  <a:blip r:embed="rId15"/>
                  <a:stretch>
                    <a:fillRect l="-4286" b="-12903"/>
                  </a:stretch>
                </a:blipFill>
              </p:spPr>
              <p:txBody>
                <a:bodyPr/>
                <a:lstStyle/>
                <a:p>
                  <a:r>
                    <a:rPr lang="en-US">
                      <a:noFill/>
                    </a:rPr>
                    <a:t> </a:t>
                  </a:r>
                </a:p>
              </p:txBody>
            </p:sp>
          </mc:Fallback>
        </mc:AlternateContent>
        <p:sp>
          <p:nvSpPr>
            <p:cNvPr id="211" name="Right Brace 210">
              <a:extLst>
                <a:ext uri="{FF2B5EF4-FFF2-40B4-BE49-F238E27FC236}">
                  <a16:creationId xmlns:a16="http://schemas.microsoft.com/office/drawing/2014/main" id="{04C612F8-E7FF-44B2-B5B9-6B524643785C}"/>
                </a:ext>
              </a:extLst>
            </p:cNvPr>
            <p:cNvSpPr/>
            <p:nvPr/>
          </p:nvSpPr>
          <p:spPr bwMode="auto">
            <a:xfrm>
              <a:off x="3581075" y="4261485"/>
              <a:ext cx="92869" cy="1026319"/>
            </a:xfrm>
            <a:prstGeom prst="rightBrace">
              <a:avLst>
                <a:gd name="adj1" fmla="val 30180"/>
                <a:gd name="adj2" fmla="val 25406"/>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12" name="TextBox 211">
                  <a:extLst>
                    <a:ext uri="{FF2B5EF4-FFF2-40B4-BE49-F238E27FC236}">
                      <a16:creationId xmlns:a16="http://schemas.microsoft.com/office/drawing/2014/main" id="{D23F385C-AA51-4252-8CFF-F6E6791FC224}"/>
                    </a:ext>
                  </a:extLst>
                </p:cNvPr>
                <p:cNvSpPr txBox="1"/>
                <p:nvPr/>
              </p:nvSpPr>
              <p:spPr>
                <a:xfrm>
                  <a:off x="3695379" y="4391024"/>
                  <a:ext cx="42813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13</m:t>
                            </m:r>
                          </m:sub>
                        </m:sSub>
                      </m:oMath>
                    </m:oMathPara>
                  </a14:m>
                  <a:endParaRPr lang="en-US" sz="1600" dirty="0">
                    <a:solidFill>
                      <a:srgbClr val="FF0000"/>
                    </a:solidFill>
                  </a:endParaRPr>
                </a:p>
              </p:txBody>
            </p:sp>
          </mc:Choice>
          <mc:Fallback xmlns="">
            <p:sp>
              <p:nvSpPr>
                <p:cNvPr id="1025" name="TextBox 1024">
                  <a:extLst>
                    <a:ext uri="{FF2B5EF4-FFF2-40B4-BE49-F238E27FC236}">
                      <a16:creationId xmlns:a16="http://schemas.microsoft.com/office/drawing/2014/main" id="{85B3F89A-7C4E-4D0E-B825-C0C3A8D180BD}"/>
                    </a:ext>
                  </a:extLst>
                </p:cNvPr>
                <p:cNvSpPr txBox="1">
                  <a:spLocks noRot="1" noChangeAspect="1" noMove="1" noResize="1" noEditPoints="1" noAdjustHandles="1" noChangeArrowheads="1" noChangeShapeType="1" noTextEdit="1"/>
                </p:cNvSpPr>
                <p:nvPr/>
              </p:nvSpPr>
              <p:spPr>
                <a:xfrm>
                  <a:off x="3695379" y="4391024"/>
                  <a:ext cx="428131" cy="184666"/>
                </a:xfrm>
                <a:prstGeom prst="rect">
                  <a:avLst/>
                </a:prstGeom>
                <a:blipFill>
                  <a:blip r:embed="rId16"/>
                  <a:stretch>
                    <a:fillRect l="-4286" b="-13333"/>
                  </a:stretch>
                </a:blipFill>
              </p:spPr>
              <p:txBody>
                <a:bodyPr/>
                <a:lstStyle/>
                <a:p>
                  <a:r>
                    <a:rPr lang="en-US">
                      <a:noFill/>
                    </a:rPr>
                    <a:t> </a:t>
                  </a:r>
                </a:p>
              </p:txBody>
            </p:sp>
          </mc:Fallback>
        </mc:AlternateContent>
        <p:sp>
          <p:nvSpPr>
            <p:cNvPr id="213" name="Oval 212">
              <a:extLst>
                <a:ext uri="{FF2B5EF4-FFF2-40B4-BE49-F238E27FC236}">
                  <a16:creationId xmlns:a16="http://schemas.microsoft.com/office/drawing/2014/main" id="{22D1E85B-1182-4BB0-8B72-C54EFBD209EA}"/>
                </a:ext>
              </a:extLst>
            </p:cNvPr>
            <p:cNvSpPr/>
            <p:nvPr/>
          </p:nvSpPr>
          <p:spPr bwMode="auto">
            <a:xfrm>
              <a:off x="4560327" y="4217035"/>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214" name="Rectangle 213">
              <a:extLst>
                <a:ext uri="{FF2B5EF4-FFF2-40B4-BE49-F238E27FC236}">
                  <a16:creationId xmlns:a16="http://schemas.microsoft.com/office/drawing/2014/main" id="{16D12E35-94F1-4923-B10C-AA3D9BD21062}"/>
                </a:ext>
              </a:extLst>
            </p:cNvPr>
            <p:cNvSpPr/>
            <p:nvPr/>
          </p:nvSpPr>
          <p:spPr>
            <a:xfrm>
              <a:off x="4363960" y="3659306"/>
              <a:ext cx="582211"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Bus m</a:t>
              </a:r>
              <a:endParaRPr lang="en-US" sz="1200" dirty="0"/>
            </a:p>
          </p:txBody>
        </p:sp>
        <p:cxnSp>
          <p:nvCxnSpPr>
            <p:cNvPr id="215" name="Straight Arrow Connector 214">
              <a:extLst>
                <a:ext uri="{FF2B5EF4-FFF2-40B4-BE49-F238E27FC236}">
                  <a16:creationId xmlns:a16="http://schemas.microsoft.com/office/drawing/2014/main" id="{B5627FC8-E783-490E-9694-0B5D4E8035B5}"/>
                </a:ext>
              </a:extLst>
            </p:cNvPr>
            <p:cNvCxnSpPr>
              <a:cxnSpLocks/>
            </p:cNvCxnSpPr>
            <p:nvPr/>
          </p:nvCxnSpPr>
          <p:spPr bwMode="auto">
            <a:xfrm>
              <a:off x="4591523" y="4023360"/>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16" name="TextBox 215">
                  <a:extLst>
                    <a:ext uri="{FF2B5EF4-FFF2-40B4-BE49-F238E27FC236}">
                      <a16:creationId xmlns:a16="http://schemas.microsoft.com/office/drawing/2014/main" id="{F0444902-9AEB-47DB-85C1-43E7F9F2F9DC}"/>
                    </a:ext>
                  </a:extLst>
                </p:cNvPr>
                <p:cNvSpPr txBox="1"/>
                <p:nvPr/>
              </p:nvSpPr>
              <p:spPr>
                <a:xfrm>
                  <a:off x="4497067" y="4259262"/>
                  <a:ext cx="28892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29" name="TextBox 1028">
                  <a:extLst>
                    <a:ext uri="{FF2B5EF4-FFF2-40B4-BE49-F238E27FC236}">
                      <a16:creationId xmlns:a16="http://schemas.microsoft.com/office/drawing/2014/main" id="{F1020D97-048C-4DB6-9045-159DCDB468E8}"/>
                    </a:ext>
                  </a:extLst>
                </p:cNvPr>
                <p:cNvSpPr txBox="1">
                  <a:spLocks noRot="1" noChangeAspect="1" noMove="1" noResize="1" noEditPoints="1" noAdjustHandles="1" noChangeArrowheads="1" noChangeShapeType="1" noTextEdit="1"/>
                </p:cNvSpPr>
                <p:nvPr/>
              </p:nvSpPr>
              <p:spPr>
                <a:xfrm>
                  <a:off x="4497067" y="4259262"/>
                  <a:ext cx="288925" cy="184666"/>
                </a:xfrm>
                <a:prstGeom prst="rect">
                  <a:avLst/>
                </a:prstGeom>
                <a:blipFill>
                  <a:blip r:embed="rId17"/>
                  <a:stretch>
                    <a:fillRect l="-12500" r="-2083"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7" name="TextBox 216">
                  <a:extLst>
                    <a:ext uri="{FF2B5EF4-FFF2-40B4-BE49-F238E27FC236}">
                      <a16:creationId xmlns:a16="http://schemas.microsoft.com/office/drawing/2014/main" id="{2AF05FE6-B6C9-4B3A-85BC-F505D0943E51}"/>
                    </a:ext>
                  </a:extLst>
                </p:cNvPr>
                <p:cNvSpPr txBox="1"/>
                <p:nvPr/>
              </p:nvSpPr>
              <p:spPr>
                <a:xfrm>
                  <a:off x="4645500" y="3975894"/>
                  <a:ext cx="261867" cy="1954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1</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30" name="TextBox 1029">
                  <a:extLst>
                    <a:ext uri="{FF2B5EF4-FFF2-40B4-BE49-F238E27FC236}">
                      <a16:creationId xmlns:a16="http://schemas.microsoft.com/office/drawing/2014/main" id="{6D5595D5-8C3A-4051-BC1A-49F7FFC8655D}"/>
                    </a:ext>
                  </a:extLst>
                </p:cNvPr>
                <p:cNvSpPr txBox="1">
                  <a:spLocks noRot="1" noChangeAspect="1" noMove="1" noResize="1" noEditPoints="1" noAdjustHandles="1" noChangeArrowheads="1" noChangeShapeType="1" noTextEdit="1"/>
                </p:cNvSpPr>
                <p:nvPr/>
              </p:nvSpPr>
              <p:spPr>
                <a:xfrm>
                  <a:off x="4645500" y="3975894"/>
                  <a:ext cx="261867" cy="195438"/>
                </a:xfrm>
                <a:prstGeom prst="rect">
                  <a:avLst/>
                </a:prstGeom>
                <a:blipFill>
                  <a:blip r:embed="rId18"/>
                  <a:stretch>
                    <a:fillRect l="-13953" t="-3125" r="-2326" b="-15625"/>
                  </a:stretch>
                </a:blipFill>
              </p:spPr>
              <p:txBody>
                <a:bodyPr/>
                <a:lstStyle/>
                <a:p>
                  <a:r>
                    <a:rPr lang="en-US">
                      <a:noFill/>
                    </a:rPr>
                    <a:t> </a:t>
                  </a:r>
                </a:p>
              </p:txBody>
            </p:sp>
          </mc:Fallback>
        </mc:AlternateContent>
        <p:sp>
          <p:nvSpPr>
            <p:cNvPr id="218" name="Oval 217">
              <a:extLst>
                <a:ext uri="{FF2B5EF4-FFF2-40B4-BE49-F238E27FC236}">
                  <a16:creationId xmlns:a16="http://schemas.microsoft.com/office/drawing/2014/main" id="{9C6402BA-13BD-4DEA-A079-065D4AA7E85A}"/>
                </a:ext>
              </a:extLst>
            </p:cNvPr>
            <p:cNvSpPr/>
            <p:nvPr/>
          </p:nvSpPr>
          <p:spPr bwMode="auto">
            <a:xfrm>
              <a:off x="4543658" y="4743291"/>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19" name="Straight Arrow Connector 218">
              <a:extLst>
                <a:ext uri="{FF2B5EF4-FFF2-40B4-BE49-F238E27FC236}">
                  <a16:creationId xmlns:a16="http://schemas.microsoft.com/office/drawing/2014/main" id="{9050722F-01F7-470E-81E4-4127DA88D950}"/>
                </a:ext>
              </a:extLst>
            </p:cNvPr>
            <p:cNvCxnSpPr>
              <a:cxnSpLocks/>
            </p:cNvCxnSpPr>
            <p:nvPr/>
          </p:nvCxnSpPr>
          <p:spPr bwMode="auto">
            <a:xfrm>
              <a:off x="4574854" y="4549616"/>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20" name="TextBox 219">
                  <a:extLst>
                    <a:ext uri="{FF2B5EF4-FFF2-40B4-BE49-F238E27FC236}">
                      <a16:creationId xmlns:a16="http://schemas.microsoft.com/office/drawing/2014/main" id="{C8E792B5-BA69-49E9-BCDE-7B6861BDBCBD}"/>
                    </a:ext>
                  </a:extLst>
                </p:cNvPr>
                <p:cNvSpPr txBox="1"/>
                <p:nvPr/>
              </p:nvSpPr>
              <p:spPr>
                <a:xfrm>
                  <a:off x="4463728" y="4783137"/>
                  <a:ext cx="28892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33" name="TextBox 1032">
                  <a:extLst>
                    <a:ext uri="{FF2B5EF4-FFF2-40B4-BE49-F238E27FC236}">
                      <a16:creationId xmlns:a16="http://schemas.microsoft.com/office/drawing/2014/main" id="{9E3739CE-75B6-4F01-9EA8-C0A5FC9748B7}"/>
                    </a:ext>
                  </a:extLst>
                </p:cNvPr>
                <p:cNvSpPr txBox="1">
                  <a:spLocks noRot="1" noChangeAspect="1" noMove="1" noResize="1" noEditPoints="1" noAdjustHandles="1" noChangeArrowheads="1" noChangeShapeType="1" noTextEdit="1"/>
                </p:cNvSpPr>
                <p:nvPr/>
              </p:nvSpPr>
              <p:spPr>
                <a:xfrm>
                  <a:off x="4463728" y="4783137"/>
                  <a:ext cx="288925" cy="184666"/>
                </a:xfrm>
                <a:prstGeom prst="rect">
                  <a:avLst/>
                </a:prstGeom>
                <a:blipFill>
                  <a:blip r:embed="rId19"/>
                  <a:stretch>
                    <a:fillRect l="-12766" r="-4255" b="-9677"/>
                  </a:stretch>
                </a:blipFill>
              </p:spPr>
              <p:txBody>
                <a:bodyPr/>
                <a:lstStyle/>
                <a:p>
                  <a:r>
                    <a:rPr lang="en-US">
                      <a:noFill/>
                    </a:rPr>
                    <a:t> </a:t>
                  </a:r>
                </a:p>
              </p:txBody>
            </p:sp>
          </mc:Fallback>
        </mc:AlternateContent>
        <p:sp>
          <p:nvSpPr>
            <p:cNvPr id="221" name="Oval 220">
              <a:extLst>
                <a:ext uri="{FF2B5EF4-FFF2-40B4-BE49-F238E27FC236}">
                  <a16:creationId xmlns:a16="http://schemas.microsoft.com/office/drawing/2014/main" id="{CF1C8B5D-D5AE-408E-B58E-FE9FCF566012}"/>
                </a:ext>
              </a:extLst>
            </p:cNvPr>
            <p:cNvSpPr/>
            <p:nvPr/>
          </p:nvSpPr>
          <p:spPr bwMode="auto">
            <a:xfrm>
              <a:off x="4550802" y="5267166"/>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22" name="Straight Arrow Connector 221">
              <a:extLst>
                <a:ext uri="{FF2B5EF4-FFF2-40B4-BE49-F238E27FC236}">
                  <a16:creationId xmlns:a16="http://schemas.microsoft.com/office/drawing/2014/main" id="{DFFBC439-DC87-487B-94F0-5CE50DFC03B7}"/>
                </a:ext>
              </a:extLst>
            </p:cNvPr>
            <p:cNvCxnSpPr>
              <a:cxnSpLocks/>
            </p:cNvCxnSpPr>
            <p:nvPr/>
          </p:nvCxnSpPr>
          <p:spPr bwMode="auto">
            <a:xfrm>
              <a:off x="4581998" y="5073491"/>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23" name="TextBox 222">
                  <a:extLst>
                    <a:ext uri="{FF2B5EF4-FFF2-40B4-BE49-F238E27FC236}">
                      <a16:creationId xmlns:a16="http://schemas.microsoft.com/office/drawing/2014/main" id="{A146DE5D-F54B-49A9-B09F-6C22D54E2FAB}"/>
                    </a:ext>
                  </a:extLst>
                </p:cNvPr>
                <p:cNvSpPr txBox="1"/>
                <p:nvPr/>
              </p:nvSpPr>
              <p:spPr>
                <a:xfrm>
                  <a:off x="4475634" y="5314157"/>
                  <a:ext cx="28892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36" name="TextBox 1035">
                  <a:extLst>
                    <a:ext uri="{FF2B5EF4-FFF2-40B4-BE49-F238E27FC236}">
                      <a16:creationId xmlns:a16="http://schemas.microsoft.com/office/drawing/2014/main" id="{44B8F2FF-6194-43BA-B4B7-998CBBF0A1F9}"/>
                    </a:ext>
                  </a:extLst>
                </p:cNvPr>
                <p:cNvSpPr txBox="1">
                  <a:spLocks noRot="1" noChangeAspect="1" noMove="1" noResize="1" noEditPoints="1" noAdjustHandles="1" noChangeArrowheads="1" noChangeShapeType="1" noTextEdit="1"/>
                </p:cNvSpPr>
                <p:nvPr/>
              </p:nvSpPr>
              <p:spPr>
                <a:xfrm>
                  <a:off x="4475634" y="5314157"/>
                  <a:ext cx="288925" cy="184666"/>
                </a:xfrm>
                <a:prstGeom prst="rect">
                  <a:avLst/>
                </a:prstGeom>
                <a:blipFill>
                  <a:blip r:embed="rId20"/>
                  <a:stretch>
                    <a:fillRect l="-12766" r="-4255" b="-9677"/>
                  </a:stretch>
                </a:blipFill>
              </p:spPr>
              <p:txBody>
                <a:bodyPr/>
                <a:lstStyle/>
                <a:p>
                  <a:r>
                    <a:rPr lang="en-US">
                      <a:noFill/>
                    </a:rPr>
                    <a:t> </a:t>
                  </a:r>
                </a:p>
              </p:txBody>
            </p:sp>
          </mc:Fallback>
        </mc:AlternateContent>
        <p:cxnSp>
          <p:nvCxnSpPr>
            <p:cNvPr id="224" name="Straight Connector 223">
              <a:extLst>
                <a:ext uri="{FF2B5EF4-FFF2-40B4-BE49-F238E27FC236}">
                  <a16:creationId xmlns:a16="http://schemas.microsoft.com/office/drawing/2014/main" id="{37970075-467C-49B4-B55B-E3FF34B24F1C}"/>
                </a:ext>
              </a:extLst>
            </p:cNvPr>
            <p:cNvCxnSpPr>
              <a:cxnSpLocks/>
            </p:cNvCxnSpPr>
            <p:nvPr/>
          </p:nvCxnSpPr>
          <p:spPr bwMode="auto">
            <a:xfrm>
              <a:off x="4624636" y="4248782"/>
              <a:ext cx="69666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5" name="Straight Connector 224">
              <a:extLst>
                <a:ext uri="{FF2B5EF4-FFF2-40B4-BE49-F238E27FC236}">
                  <a16:creationId xmlns:a16="http://schemas.microsoft.com/office/drawing/2014/main" id="{E1768671-DA67-452F-968D-039A826F5D18}"/>
                </a:ext>
              </a:extLst>
            </p:cNvPr>
            <p:cNvCxnSpPr>
              <a:cxnSpLocks/>
            </p:cNvCxnSpPr>
            <p:nvPr/>
          </p:nvCxnSpPr>
          <p:spPr bwMode="auto">
            <a:xfrm>
              <a:off x="4608761" y="4775832"/>
              <a:ext cx="71571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6" name="Straight Connector 225">
              <a:extLst>
                <a:ext uri="{FF2B5EF4-FFF2-40B4-BE49-F238E27FC236}">
                  <a16:creationId xmlns:a16="http://schemas.microsoft.com/office/drawing/2014/main" id="{5FF9CF16-9F40-4664-ABC3-86B1B4DCF542}"/>
                </a:ext>
              </a:extLst>
            </p:cNvPr>
            <p:cNvCxnSpPr>
              <a:cxnSpLocks/>
            </p:cNvCxnSpPr>
            <p:nvPr/>
          </p:nvCxnSpPr>
          <p:spPr bwMode="auto">
            <a:xfrm>
              <a:off x="4618286" y="5302882"/>
              <a:ext cx="69984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27" name="Rectangle 226">
              <a:extLst>
                <a:ext uri="{FF2B5EF4-FFF2-40B4-BE49-F238E27FC236}">
                  <a16:creationId xmlns:a16="http://schemas.microsoft.com/office/drawing/2014/main" id="{74EC5E10-A0E9-4998-9AD5-B3956390D485}"/>
                </a:ext>
              </a:extLst>
            </p:cNvPr>
            <p:cNvSpPr/>
            <p:nvPr/>
          </p:nvSpPr>
          <p:spPr bwMode="auto">
            <a:xfrm flipH="1">
              <a:off x="5317807" y="471939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228" name="Rectangle 227">
              <a:extLst>
                <a:ext uri="{FF2B5EF4-FFF2-40B4-BE49-F238E27FC236}">
                  <a16:creationId xmlns:a16="http://schemas.microsoft.com/office/drawing/2014/main" id="{88B414D9-F58C-49CE-AAA9-455C8787FB4B}"/>
                </a:ext>
              </a:extLst>
            </p:cNvPr>
            <p:cNvSpPr/>
            <p:nvPr/>
          </p:nvSpPr>
          <p:spPr bwMode="auto">
            <a:xfrm flipH="1">
              <a:off x="5317807" y="5243273"/>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229" name="Rectangle 228">
              <a:extLst>
                <a:ext uri="{FF2B5EF4-FFF2-40B4-BE49-F238E27FC236}">
                  <a16:creationId xmlns:a16="http://schemas.microsoft.com/office/drawing/2014/main" id="{043DEC3E-A559-4D2B-A84C-6D017A712D42}"/>
                </a:ext>
              </a:extLst>
            </p:cNvPr>
            <p:cNvSpPr/>
            <p:nvPr/>
          </p:nvSpPr>
          <p:spPr bwMode="auto">
            <a:xfrm flipH="1">
              <a:off x="5317807" y="4195516"/>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30" name="Straight Connector 229">
              <a:extLst>
                <a:ext uri="{FF2B5EF4-FFF2-40B4-BE49-F238E27FC236}">
                  <a16:creationId xmlns:a16="http://schemas.microsoft.com/office/drawing/2014/main" id="{96579600-EAA9-415C-AB43-F32746817F86}"/>
                </a:ext>
              </a:extLst>
            </p:cNvPr>
            <p:cNvCxnSpPr>
              <a:cxnSpLocks/>
            </p:cNvCxnSpPr>
            <p:nvPr/>
          </p:nvCxnSpPr>
          <p:spPr bwMode="auto">
            <a:xfrm>
              <a:off x="5594609" y="4251957"/>
              <a:ext cx="16793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1" name="Straight Connector 230">
              <a:extLst>
                <a:ext uri="{FF2B5EF4-FFF2-40B4-BE49-F238E27FC236}">
                  <a16:creationId xmlns:a16="http://schemas.microsoft.com/office/drawing/2014/main" id="{4905F7BF-962D-483F-9428-48F2274F5425}"/>
                </a:ext>
              </a:extLst>
            </p:cNvPr>
            <p:cNvCxnSpPr>
              <a:cxnSpLocks/>
            </p:cNvCxnSpPr>
            <p:nvPr/>
          </p:nvCxnSpPr>
          <p:spPr bwMode="auto">
            <a:xfrm>
              <a:off x="5591428" y="4779007"/>
              <a:ext cx="166979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2" name="Straight Connector 231">
              <a:extLst>
                <a:ext uri="{FF2B5EF4-FFF2-40B4-BE49-F238E27FC236}">
                  <a16:creationId xmlns:a16="http://schemas.microsoft.com/office/drawing/2014/main" id="{54FBED77-5FE3-4ECA-AAFD-F7E36074A6E0}"/>
                </a:ext>
              </a:extLst>
            </p:cNvPr>
            <p:cNvCxnSpPr>
              <a:cxnSpLocks/>
            </p:cNvCxnSpPr>
            <p:nvPr/>
          </p:nvCxnSpPr>
          <p:spPr bwMode="auto">
            <a:xfrm>
              <a:off x="5596190" y="5302882"/>
              <a:ext cx="166821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233" name="TextBox 232">
                  <a:extLst>
                    <a:ext uri="{FF2B5EF4-FFF2-40B4-BE49-F238E27FC236}">
                      <a16:creationId xmlns:a16="http://schemas.microsoft.com/office/drawing/2014/main" id="{B872C95E-7347-4763-B09E-9496D7E3A32F}"/>
                    </a:ext>
                  </a:extLst>
                </p:cNvPr>
                <p:cNvSpPr txBox="1"/>
                <p:nvPr/>
              </p:nvSpPr>
              <p:spPr>
                <a:xfrm>
                  <a:off x="5311460" y="3972718"/>
                  <a:ext cx="368819"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46" name="TextBox 1045">
                  <a:extLst>
                    <a:ext uri="{FF2B5EF4-FFF2-40B4-BE49-F238E27FC236}">
                      <a16:creationId xmlns:a16="http://schemas.microsoft.com/office/drawing/2014/main" id="{87F24A25-4F78-476E-BEE1-089FBB4910F3}"/>
                    </a:ext>
                  </a:extLst>
                </p:cNvPr>
                <p:cNvSpPr txBox="1">
                  <a:spLocks noRot="1" noChangeAspect="1" noMove="1" noResize="1" noEditPoints="1" noAdjustHandles="1" noChangeArrowheads="1" noChangeShapeType="1" noTextEdit="1"/>
                </p:cNvSpPr>
                <p:nvPr/>
              </p:nvSpPr>
              <p:spPr>
                <a:xfrm>
                  <a:off x="5311460" y="3972718"/>
                  <a:ext cx="368819" cy="184666"/>
                </a:xfrm>
                <a:prstGeom prst="rect">
                  <a:avLst/>
                </a:prstGeom>
                <a:blipFill>
                  <a:blip r:embed="rId21"/>
                  <a:stretch>
                    <a:fillRect l="-5000"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4" name="TextBox 233">
                  <a:extLst>
                    <a:ext uri="{FF2B5EF4-FFF2-40B4-BE49-F238E27FC236}">
                      <a16:creationId xmlns:a16="http://schemas.microsoft.com/office/drawing/2014/main" id="{EC1BB25E-B6E5-4F28-8CF8-D930C79DAA75}"/>
                    </a:ext>
                  </a:extLst>
                </p:cNvPr>
                <p:cNvSpPr txBox="1"/>
                <p:nvPr/>
              </p:nvSpPr>
              <p:spPr>
                <a:xfrm>
                  <a:off x="5278121" y="4496593"/>
                  <a:ext cx="368819"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47" name="TextBox 1046">
                  <a:extLst>
                    <a:ext uri="{FF2B5EF4-FFF2-40B4-BE49-F238E27FC236}">
                      <a16:creationId xmlns:a16="http://schemas.microsoft.com/office/drawing/2014/main" id="{8FD17F97-0326-42D3-8BF0-A8556731DA12}"/>
                    </a:ext>
                  </a:extLst>
                </p:cNvPr>
                <p:cNvSpPr txBox="1">
                  <a:spLocks noRot="1" noChangeAspect="1" noMove="1" noResize="1" noEditPoints="1" noAdjustHandles="1" noChangeArrowheads="1" noChangeShapeType="1" noTextEdit="1"/>
                </p:cNvSpPr>
                <p:nvPr/>
              </p:nvSpPr>
              <p:spPr>
                <a:xfrm>
                  <a:off x="5278121" y="4496593"/>
                  <a:ext cx="368819" cy="184666"/>
                </a:xfrm>
                <a:prstGeom prst="rect">
                  <a:avLst/>
                </a:prstGeom>
                <a:blipFill>
                  <a:blip r:embed="rId22"/>
                  <a:stretch>
                    <a:fillRect l="-3279"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5" name="TextBox 234">
                  <a:extLst>
                    <a:ext uri="{FF2B5EF4-FFF2-40B4-BE49-F238E27FC236}">
                      <a16:creationId xmlns:a16="http://schemas.microsoft.com/office/drawing/2014/main" id="{36585152-775D-4D7D-8FC7-B7074301405A}"/>
                    </a:ext>
                  </a:extLst>
                </p:cNvPr>
                <p:cNvSpPr txBox="1"/>
                <p:nvPr/>
              </p:nvSpPr>
              <p:spPr>
                <a:xfrm>
                  <a:off x="5290027" y="5027613"/>
                  <a:ext cx="368819"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48" name="TextBox 1047">
                  <a:extLst>
                    <a:ext uri="{FF2B5EF4-FFF2-40B4-BE49-F238E27FC236}">
                      <a16:creationId xmlns:a16="http://schemas.microsoft.com/office/drawing/2014/main" id="{BE7EF9F1-F6BE-477A-AD1D-E698ED1723B5}"/>
                    </a:ext>
                  </a:extLst>
                </p:cNvPr>
                <p:cNvSpPr txBox="1">
                  <a:spLocks noRot="1" noChangeAspect="1" noMove="1" noResize="1" noEditPoints="1" noAdjustHandles="1" noChangeArrowheads="1" noChangeShapeType="1" noTextEdit="1"/>
                </p:cNvSpPr>
                <p:nvPr/>
              </p:nvSpPr>
              <p:spPr>
                <a:xfrm>
                  <a:off x="5290027" y="5027613"/>
                  <a:ext cx="368819" cy="184666"/>
                </a:xfrm>
                <a:prstGeom prst="rect">
                  <a:avLst/>
                </a:prstGeom>
                <a:blipFill>
                  <a:blip r:embed="rId23"/>
                  <a:stretch>
                    <a:fillRect l="-3279" b="-9677"/>
                  </a:stretch>
                </a:blipFill>
              </p:spPr>
              <p:txBody>
                <a:bodyPr/>
                <a:lstStyle/>
                <a:p>
                  <a:r>
                    <a:rPr lang="en-US">
                      <a:noFill/>
                    </a:rPr>
                    <a:t> </a:t>
                  </a:r>
                </a:p>
              </p:txBody>
            </p:sp>
          </mc:Fallback>
        </mc:AlternateContent>
        <p:sp>
          <p:nvSpPr>
            <p:cNvPr id="236" name="Right Brace 235">
              <a:extLst>
                <a:ext uri="{FF2B5EF4-FFF2-40B4-BE49-F238E27FC236}">
                  <a16:creationId xmlns:a16="http://schemas.microsoft.com/office/drawing/2014/main" id="{E4D6C152-A966-48CE-89E6-2DE6E8F1BCA9}"/>
                </a:ext>
              </a:extLst>
            </p:cNvPr>
            <p:cNvSpPr/>
            <p:nvPr/>
          </p:nvSpPr>
          <p:spPr bwMode="auto">
            <a:xfrm>
              <a:off x="5735318" y="4264660"/>
              <a:ext cx="92869" cy="495299"/>
            </a:xfrm>
            <a:prstGeom prst="rightBrace">
              <a:avLst>
                <a:gd name="adj1" fmla="val 30180"/>
                <a:gd name="adj2" fmla="val 50000"/>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37" name="TextBox 236">
                  <a:extLst>
                    <a:ext uri="{FF2B5EF4-FFF2-40B4-BE49-F238E27FC236}">
                      <a16:creationId xmlns:a16="http://schemas.microsoft.com/office/drawing/2014/main" id="{16C56884-ACF8-4065-BD44-9AA6DF047D7B}"/>
                    </a:ext>
                  </a:extLst>
                </p:cNvPr>
                <p:cNvSpPr txBox="1"/>
                <p:nvPr/>
              </p:nvSpPr>
              <p:spPr>
                <a:xfrm>
                  <a:off x="5849622" y="4394199"/>
                  <a:ext cx="43454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12</m:t>
                            </m:r>
                          </m:sub>
                        </m:sSub>
                      </m:oMath>
                    </m:oMathPara>
                  </a14:m>
                  <a:endParaRPr lang="en-US" sz="1600" dirty="0">
                    <a:solidFill>
                      <a:srgbClr val="FF0000"/>
                    </a:solidFill>
                  </a:endParaRPr>
                </a:p>
              </p:txBody>
            </p:sp>
          </mc:Choice>
          <mc:Fallback xmlns="">
            <p:sp>
              <p:nvSpPr>
                <p:cNvPr id="1050" name="TextBox 1049">
                  <a:extLst>
                    <a:ext uri="{FF2B5EF4-FFF2-40B4-BE49-F238E27FC236}">
                      <a16:creationId xmlns:a16="http://schemas.microsoft.com/office/drawing/2014/main" id="{DF6689BC-E600-4FC6-B426-95F44489079C}"/>
                    </a:ext>
                  </a:extLst>
                </p:cNvPr>
                <p:cNvSpPr txBox="1">
                  <a:spLocks noRot="1" noChangeAspect="1" noMove="1" noResize="1" noEditPoints="1" noAdjustHandles="1" noChangeArrowheads="1" noChangeShapeType="1" noTextEdit="1"/>
                </p:cNvSpPr>
                <p:nvPr/>
              </p:nvSpPr>
              <p:spPr>
                <a:xfrm>
                  <a:off x="5849622" y="4394199"/>
                  <a:ext cx="434543" cy="184666"/>
                </a:xfrm>
                <a:prstGeom prst="rect">
                  <a:avLst/>
                </a:prstGeom>
                <a:blipFill>
                  <a:blip r:embed="rId24"/>
                  <a:stretch>
                    <a:fillRect l="-2817" b="-13333"/>
                  </a:stretch>
                </a:blipFill>
              </p:spPr>
              <p:txBody>
                <a:bodyPr/>
                <a:lstStyle/>
                <a:p>
                  <a:r>
                    <a:rPr lang="en-US">
                      <a:noFill/>
                    </a:rPr>
                    <a:t> </a:t>
                  </a:r>
                </a:p>
              </p:txBody>
            </p:sp>
          </mc:Fallback>
        </mc:AlternateContent>
        <p:sp>
          <p:nvSpPr>
            <p:cNvPr id="238" name="Right Brace 237">
              <a:extLst>
                <a:ext uri="{FF2B5EF4-FFF2-40B4-BE49-F238E27FC236}">
                  <a16:creationId xmlns:a16="http://schemas.microsoft.com/office/drawing/2014/main" id="{D987BC82-BD35-4C0B-ACF6-97C6B5A0CCBF}"/>
                </a:ext>
              </a:extLst>
            </p:cNvPr>
            <p:cNvSpPr/>
            <p:nvPr/>
          </p:nvSpPr>
          <p:spPr bwMode="auto">
            <a:xfrm>
              <a:off x="5737700" y="4790916"/>
              <a:ext cx="92869" cy="495299"/>
            </a:xfrm>
            <a:prstGeom prst="rightBrace">
              <a:avLst>
                <a:gd name="adj1" fmla="val 30180"/>
                <a:gd name="adj2" fmla="val 50000"/>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39" name="TextBox 238">
                  <a:extLst>
                    <a:ext uri="{FF2B5EF4-FFF2-40B4-BE49-F238E27FC236}">
                      <a16:creationId xmlns:a16="http://schemas.microsoft.com/office/drawing/2014/main" id="{00E8859D-D8B6-4967-BC88-F856FBD8F4D2}"/>
                    </a:ext>
                  </a:extLst>
                </p:cNvPr>
                <p:cNvSpPr txBox="1"/>
                <p:nvPr/>
              </p:nvSpPr>
              <p:spPr>
                <a:xfrm>
                  <a:off x="5852004" y="4920455"/>
                  <a:ext cx="43454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23</m:t>
                            </m:r>
                          </m:sub>
                        </m:sSub>
                      </m:oMath>
                    </m:oMathPara>
                  </a14:m>
                  <a:endParaRPr lang="en-US" sz="1600" dirty="0">
                    <a:solidFill>
                      <a:srgbClr val="FF0000"/>
                    </a:solidFill>
                  </a:endParaRPr>
                </a:p>
              </p:txBody>
            </p:sp>
          </mc:Choice>
          <mc:Fallback xmlns="">
            <p:sp>
              <p:nvSpPr>
                <p:cNvPr id="1052" name="TextBox 1051">
                  <a:extLst>
                    <a:ext uri="{FF2B5EF4-FFF2-40B4-BE49-F238E27FC236}">
                      <a16:creationId xmlns:a16="http://schemas.microsoft.com/office/drawing/2014/main" id="{998CA2F5-A6F7-4235-823E-02C5F97A080F}"/>
                    </a:ext>
                  </a:extLst>
                </p:cNvPr>
                <p:cNvSpPr txBox="1">
                  <a:spLocks noRot="1" noChangeAspect="1" noMove="1" noResize="1" noEditPoints="1" noAdjustHandles="1" noChangeArrowheads="1" noChangeShapeType="1" noTextEdit="1"/>
                </p:cNvSpPr>
                <p:nvPr/>
              </p:nvSpPr>
              <p:spPr>
                <a:xfrm>
                  <a:off x="5852004" y="4920455"/>
                  <a:ext cx="434543" cy="184666"/>
                </a:xfrm>
                <a:prstGeom prst="rect">
                  <a:avLst/>
                </a:prstGeom>
                <a:blipFill>
                  <a:blip r:embed="rId25"/>
                  <a:stretch>
                    <a:fillRect l="-4225" b="-13333"/>
                  </a:stretch>
                </a:blipFill>
              </p:spPr>
              <p:txBody>
                <a:bodyPr/>
                <a:lstStyle/>
                <a:p>
                  <a:r>
                    <a:rPr lang="en-US">
                      <a:noFill/>
                    </a:rPr>
                    <a:t> </a:t>
                  </a:r>
                </a:p>
              </p:txBody>
            </p:sp>
          </mc:Fallback>
        </mc:AlternateContent>
        <p:sp>
          <p:nvSpPr>
            <p:cNvPr id="240" name="Right Brace 239">
              <a:extLst>
                <a:ext uri="{FF2B5EF4-FFF2-40B4-BE49-F238E27FC236}">
                  <a16:creationId xmlns:a16="http://schemas.microsoft.com/office/drawing/2014/main" id="{B79166AE-209E-412D-BD83-31201FEDF2E4}"/>
                </a:ext>
              </a:extLst>
            </p:cNvPr>
            <p:cNvSpPr/>
            <p:nvPr/>
          </p:nvSpPr>
          <p:spPr bwMode="auto">
            <a:xfrm>
              <a:off x="6321105" y="4264660"/>
              <a:ext cx="92869" cy="1026319"/>
            </a:xfrm>
            <a:prstGeom prst="rightBrace">
              <a:avLst>
                <a:gd name="adj1" fmla="val 30180"/>
                <a:gd name="adj2" fmla="val 25406"/>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41" name="TextBox 240">
                  <a:extLst>
                    <a:ext uri="{FF2B5EF4-FFF2-40B4-BE49-F238E27FC236}">
                      <a16:creationId xmlns:a16="http://schemas.microsoft.com/office/drawing/2014/main" id="{D36BF537-E9E8-46CE-AA66-E9B6DA814C01}"/>
                    </a:ext>
                  </a:extLst>
                </p:cNvPr>
                <p:cNvSpPr txBox="1"/>
                <p:nvPr/>
              </p:nvSpPr>
              <p:spPr>
                <a:xfrm>
                  <a:off x="6435409" y="4394199"/>
                  <a:ext cx="43454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13</m:t>
                            </m:r>
                          </m:sub>
                        </m:sSub>
                      </m:oMath>
                    </m:oMathPara>
                  </a14:m>
                  <a:endParaRPr lang="en-US" sz="1600" dirty="0">
                    <a:solidFill>
                      <a:srgbClr val="FF0000"/>
                    </a:solidFill>
                  </a:endParaRPr>
                </a:p>
              </p:txBody>
            </p:sp>
          </mc:Choice>
          <mc:Fallback xmlns="">
            <p:sp>
              <p:nvSpPr>
                <p:cNvPr id="1054" name="TextBox 1053">
                  <a:extLst>
                    <a:ext uri="{FF2B5EF4-FFF2-40B4-BE49-F238E27FC236}">
                      <a16:creationId xmlns:a16="http://schemas.microsoft.com/office/drawing/2014/main" id="{2006E59B-3020-4064-9582-28B90C8689F1}"/>
                    </a:ext>
                  </a:extLst>
                </p:cNvPr>
                <p:cNvSpPr txBox="1">
                  <a:spLocks noRot="1" noChangeAspect="1" noMove="1" noResize="1" noEditPoints="1" noAdjustHandles="1" noChangeArrowheads="1" noChangeShapeType="1" noTextEdit="1"/>
                </p:cNvSpPr>
                <p:nvPr/>
              </p:nvSpPr>
              <p:spPr>
                <a:xfrm>
                  <a:off x="6435409" y="4394199"/>
                  <a:ext cx="434543" cy="184666"/>
                </a:xfrm>
                <a:prstGeom prst="rect">
                  <a:avLst/>
                </a:prstGeom>
                <a:blipFill>
                  <a:blip r:embed="rId26"/>
                  <a:stretch>
                    <a:fillRect l="-2778" b="-13333"/>
                  </a:stretch>
                </a:blipFill>
              </p:spPr>
              <p:txBody>
                <a:bodyPr/>
                <a:lstStyle/>
                <a:p>
                  <a:r>
                    <a:rPr lang="en-US">
                      <a:noFill/>
                    </a:rPr>
                    <a:t> </a:t>
                  </a:r>
                </a:p>
              </p:txBody>
            </p:sp>
          </mc:Fallback>
        </mc:AlternateContent>
        <p:sp>
          <p:nvSpPr>
            <p:cNvPr id="242" name="Oval 241">
              <a:extLst>
                <a:ext uri="{FF2B5EF4-FFF2-40B4-BE49-F238E27FC236}">
                  <a16:creationId xmlns:a16="http://schemas.microsoft.com/office/drawing/2014/main" id="{27CE5B23-2C33-4C0D-8395-2C0245DD4CDB}"/>
                </a:ext>
              </a:extLst>
            </p:cNvPr>
            <p:cNvSpPr/>
            <p:nvPr/>
          </p:nvSpPr>
          <p:spPr bwMode="auto">
            <a:xfrm>
              <a:off x="7277338" y="4219416"/>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243" name="Rectangle 242">
              <a:extLst>
                <a:ext uri="{FF2B5EF4-FFF2-40B4-BE49-F238E27FC236}">
                  <a16:creationId xmlns:a16="http://schemas.microsoft.com/office/drawing/2014/main" id="{337FF3B5-97E8-4545-996E-0807D88A8EDB}"/>
                </a:ext>
              </a:extLst>
            </p:cNvPr>
            <p:cNvSpPr/>
            <p:nvPr/>
          </p:nvSpPr>
          <p:spPr>
            <a:xfrm>
              <a:off x="7128596" y="3661687"/>
              <a:ext cx="538930"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Bus n</a:t>
              </a:r>
              <a:endParaRPr lang="en-US" sz="1200" dirty="0"/>
            </a:p>
          </p:txBody>
        </p:sp>
        <p:cxnSp>
          <p:nvCxnSpPr>
            <p:cNvPr id="244" name="Straight Arrow Connector 243">
              <a:extLst>
                <a:ext uri="{FF2B5EF4-FFF2-40B4-BE49-F238E27FC236}">
                  <a16:creationId xmlns:a16="http://schemas.microsoft.com/office/drawing/2014/main" id="{357650EB-8689-42B0-8288-25E83F6CAE04}"/>
                </a:ext>
              </a:extLst>
            </p:cNvPr>
            <p:cNvCxnSpPr>
              <a:cxnSpLocks/>
            </p:cNvCxnSpPr>
            <p:nvPr/>
          </p:nvCxnSpPr>
          <p:spPr bwMode="auto">
            <a:xfrm>
              <a:off x="7308534" y="4025741"/>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45" name="TextBox 244">
                  <a:extLst>
                    <a:ext uri="{FF2B5EF4-FFF2-40B4-BE49-F238E27FC236}">
                      <a16:creationId xmlns:a16="http://schemas.microsoft.com/office/drawing/2014/main" id="{893941EF-46AE-4C2E-A8DD-313301401A22}"/>
                    </a:ext>
                  </a:extLst>
                </p:cNvPr>
                <p:cNvSpPr txBox="1"/>
                <p:nvPr/>
              </p:nvSpPr>
              <p:spPr>
                <a:xfrm>
                  <a:off x="7214078" y="4261643"/>
                  <a:ext cx="25686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58" name="TextBox 1057">
                  <a:extLst>
                    <a:ext uri="{FF2B5EF4-FFF2-40B4-BE49-F238E27FC236}">
                      <a16:creationId xmlns:a16="http://schemas.microsoft.com/office/drawing/2014/main" id="{AA42810B-FDCF-4778-920A-2CC547C94FCD}"/>
                    </a:ext>
                  </a:extLst>
                </p:cNvPr>
                <p:cNvSpPr txBox="1">
                  <a:spLocks noRot="1" noChangeAspect="1" noMove="1" noResize="1" noEditPoints="1" noAdjustHandles="1" noChangeArrowheads="1" noChangeShapeType="1" noTextEdit="1"/>
                </p:cNvSpPr>
                <p:nvPr/>
              </p:nvSpPr>
              <p:spPr>
                <a:xfrm>
                  <a:off x="7214078" y="4261643"/>
                  <a:ext cx="256865" cy="184666"/>
                </a:xfrm>
                <a:prstGeom prst="rect">
                  <a:avLst/>
                </a:prstGeom>
                <a:blipFill>
                  <a:blip r:embed="rId27"/>
                  <a:stretch>
                    <a:fillRect l="-14286" r="-476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6" name="TextBox 245">
                  <a:extLst>
                    <a:ext uri="{FF2B5EF4-FFF2-40B4-BE49-F238E27FC236}">
                      <a16:creationId xmlns:a16="http://schemas.microsoft.com/office/drawing/2014/main" id="{688B574B-F786-46F6-A28E-320D3000CAF7}"/>
                    </a:ext>
                  </a:extLst>
                </p:cNvPr>
                <p:cNvSpPr txBox="1"/>
                <p:nvPr/>
              </p:nvSpPr>
              <p:spPr>
                <a:xfrm>
                  <a:off x="7365686" y="3978275"/>
                  <a:ext cx="229807" cy="1954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1</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59" name="TextBox 1058">
                  <a:extLst>
                    <a:ext uri="{FF2B5EF4-FFF2-40B4-BE49-F238E27FC236}">
                      <a16:creationId xmlns:a16="http://schemas.microsoft.com/office/drawing/2014/main" id="{6427A754-E13D-41AA-B639-79B1210E0802}"/>
                    </a:ext>
                  </a:extLst>
                </p:cNvPr>
                <p:cNvSpPr txBox="1">
                  <a:spLocks noRot="1" noChangeAspect="1" noMove="1" noResize="1" noEditPoints="1" noAdjustHandles="1" noChangeArrowheads="1" noChangeShapeType="1" noTextEdit="1"/>
                </p:cNvSpPr>
                <p:nvPr/>
              </p:nvSpPr>
              <p:spPr>
                <a:xfrm>
                  <a:off x="7365686" y="3978275"/>
                  <a:ext cx="229807" cy="195438"/>
                </a:xfrm>
                <a:prstGeom prst="rect">
                  <a:avLst/>
                </a:prstGeom>
                <a:blipFill>
                  <a:blip r:embed="rId28"/>
                  <a:stretch>
                    <a:fillRect l="-15789" r="-2632" b="-15625"/>
                  </a:stretch>
                </a:blipFill>
              </p:spPr>
              <p:txBody>
                <a:bodyPr/>
                <a:lstStyle/>
                <a:p>
                  <a:r>
                    <a:rPr lang="en-US">
                      <a:noFill/>
                    </a:rPr>
                    <a:t> </a:t>
                  </a:r>
                </a:p>
              </p:txBody>
            </p:sp>
          </mc:Fallback>
        </mc:AlternateContent>
        <p:sp>
          <p:nvSpPr>
            <p:cNvPr id="247" name="Oval 246">
              <a:extLst>
                <a:ext uri="{FF2B5EF4-FFF2-40B4-BE49-F238E27FC236}">
                  <a16:creationId xmlns:a16="http://schemas.microsoft.com/office/drawing/2014/main" id="{8D2CBE9B-0AD2-4F79-8A52-13536B2110E8}"/>
                </a:ext>
              </a:extLst>
            </p:cNvPr>
            <p:cNvSpPr/>
            <p:nvPr/>
          </p:nvSpPr>
          <p:spPr bwMode="auto">
            <a:xfrm>
              <a:off x="7260669" y="4745672"/>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48" name="Straight Arrow Connector 247">
              <a:extLst>
                <a:ext uri="{FF2B5EF4-FFF2-40B4-BE49-F238E27FC236}">
                  <a16:creationId xmlns:a16="http://schemas.microsoft.com/office/drawing/2014/main" id="{BE2F2C6F-203A-49AA-9B84-FC848B7C6A48}"/>
                </a:ext>
              </a:extLst>
            </p:cNvPr>
            <p:cNvCxnSpPr>
              <a:cxnSpLocks/>
            </p:cNvCxnSpPr>
            <p:nvPr/>
          </p:nvCxnSpPr>
          <p:spPr bwMode="auto">
            <a:xfrm>
              <a:off x="7291865" y="4551997"/>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49" name="TextBox 248">
                  <a:extLst>
                    <a:ext uri="{FF2B5EF4-FFF2-40B4-BE49-F238E27FC236}">
                      <a16:creationId xmlns:a16="http://schemas.microsoft.com/office/drawing/2014/main" id="{7F73D6E5-60F1-49C8-9F44-A0BB45308D0F}"/>
                    </a:ext>
                  </a:extLst>
                </p:cNvPr>
                <p:cNvSpPr txBox="1"/>
                <p:nvPr/>
              </p:nvSpPr>
              <p:spPr>
                <a:xfrm>
                  <a:off x="7180739" y="4785518"/>
                  <a:ext cx="25686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62" name="TextBox 1061">
                  <a:extLst>
                    <a:ext uri="{FF2B5EF4-FFF2-40B4-BE49-F238E27FC236}">
                      <a16:creationId xmlns:a16="http://schemas.microsoft.com/office/drawing/2014/main" id="{50D06101-E8A0-4D29-9959-C95B7771A255}"/>
                    </a:ext>
                  </a:extLst>
                </p:cNvPr>
                <p:cNvSpPr txBox="1">
                  <a:spLocks noRot="1" noChangeAspect="1" noMove="1" noResize="1" noEditPoints="1" noAdjustHandles="1" noChangeArrowheads="1" noChangeShapeType="1" noTextEdit="1"/>
                </p:cNvSpPr>
                <p:nvPr/>
              </p:nvSpPr>
              <p:spPr>
                <a:xfrm>
                  <a:off x="7180739" y="4785518"/>
                  <a:ext cx="256865" cy="184666"/>
                </a:xfrm>
                <a:prstGeom prst="rect">
                  <a:avLst/>
                </a:prstGeom>
                <a:blipFill>
                  <a:blip r:embed="rId29"/>
                  <a:stretch>
                    <a:fillRect l="-14286" r="-476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0" name="TextBox 249">
                  <a:extLst>
                    <a:ext uri="{FF2B5EF4-FFF2-40B4-BE49-F238E27FC236}">
                      <a16:creationId xmlns:a16="http://schemas.microsoft.com/office/drawing/2014/main" id="{0608715B-3B47-4F06-A87C-E789606E3B79}"/>
                    </a:ext>
                  </a:extLst>
                </p:cNvPr>
                <p:cNvSpPr txBox="1"/>
                <p:nvPr/>
              </p:nvSpPr>
              <p:spPr>
                <a:xfrm>
                  <a:off x="7349017" y="4504531"/>
                  <a:ext cx="229807" cy="1958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2</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63" name="TextBox 1062">
                  <a:extLst>
                    <a:ext uri="{FF2B5EF4-FFF2-40B4-BE49-F238E27FC236}">
                      <a16:creationId xmlns:a16="http://schemas.microsoft.com/office/drawing/2014/main" id="{1E821EF8-45C4-4CD4-9389-E325BEB9CA67}"/>
                    </a:ext>
                  </a:extLst>
                </p:cNvPr>
                <p:cNvSpPr txBox="1">
                  <a:spLocks noRot="1" noChangeAspect="1" noMove="1" noResize="1" noEditPoints="1" noAdjustHandles="1" noChangeArrowheads="1" noChangeShapeType="1" noTextEdit="1"/>
                </p:cNvSpPr>
                <p:nvPr/>
              </p:nvSpPr>
              <p:spPr>
                <a:xfrm>
                  <a:off x="7349017" y="4504531"/>
                  <a:ext cx="229807" cy="195823"/>
                </a:xfrm>
                <a:prstGeom prst="rect">
                  <a:avLst/>
                </a:prstGeom>
                <a:blipFill>
                  <a:blip r:embed="rId30"/>
                  <a:stretch>
                    <a:fillRect l="-15789" t="-6250" r="-2632" b="-15625"/>
                  </a:stretch>
                </a:blipFill>
              </p:spPr>
              <p:txBody>
                <a:bodyPr/>
                <a:lstStyle/>
                <a:p>
                  <a:r>
                    <a:rPr lang="en-US">
                      <a:noFill/>
                    </a:rPr>
                    <a:t> </a:t>
                  </a:r>
                </a:p>
              </p:txBody>
            </p:sp>
          </mc:Fallback>
        </mc:AlternateContent>
        <p:sp>
          <p:nvSpPr>
            <p:cNvPr id="251" name="Oval 250">
              <a:extLst>
                <a:ext uri="{FF2B5EF4-FFF2-40B4-BE49-F238E27FC236}">
                  <a16:creationId xmlns:a16="http://schemas.microsoft.com/office/drawing/2014/main" id="{83BC138F-C9F2-40AB-BBCA-3049396544B4}"/>
                </a:ext>
              </a:extLst>
            </p:cNvPr>
            <p:cNvSpPr/>
            <p:nvPr/>
          </p:nvSpPr>
          <p:spPr bwMode="auto">
            <a:xfrm>
              <a:off x="7267813" y="5269547"/>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52" name="Straight Arrow Connector 251">
              <a:extLst>
                <a:ext uri="{FF2B5EF4-FFF2-40B4-BE49-F238E27FC236}">
                  <a16:creationId xmlns:a16="http://schemas.microsoft.com/office/drawing/2014/main" id="{1579BC75-3AF8-4D19-8011-2DAC203730DF}"/>
                </a:ext>
              </a:extLst>
            </p:cNvPr>
            <p:cNvCxnSpPr>
              <a:cxnSpLocks/>
            </p:cNvCxnSpPr>
            <p:nvPr/>
          </p:nvCxnSpPr>
          <p:spPr bwMode="auto">
            <a:xfrm>
              <a:off x="7299009" y="5075872"/>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53" name="TextBox 252">
                  <a:extLst>
                    <a:ext uri="{FF2B5EF4-FFF2-40B4-BE49-F238E27FC236}">
                      <a16:creationId xmlns:a16="http://schemas.microsoft.com/office/drawing/2014/main" id="{D7AECE89-DBEF-479C-A0BE-CEA4294C9DA4}"/>
                    </a:ext>
                  </a:extLst>
                </p:cNvPr>
                <p:cNvSpPr txBox="1"/>
                <p:nvPr/>
              </p:nvSpPr>
              <p:spPr>
                <a:xfrm>
                  <a:off x="7192645" y="5316538"/>
                  <a:ext cx="25686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66" name="TextBox 1065">
                  <a:extLst>
                    <a:ext uri="{FF2B5EF4-FFF2-40B4-BE49-F238E27FC236}">
                      <a16:creationId xmlns:a16="http://schemas.microsoft.com/office/drawing/2014/main" id="{69DB5C99-08CB-4C5B-8E05-E3A5BFB33778}"/>
                    </a:ext>
                  </a:extLst>
                </p:cNvPr>
                <p:cNvSpPr txBox="1">
                  <a:spLocks noRot="1" noChangeAspect="1" noMove="1" noResize="1" noEditPoints="1" noAdjustHandles="1" noChangeArrowheads="1" noChangeShapeType="1" noTextEdit="1"/>
                </p:cNvSpPr>
                <p:nvPr/>
              </p:nvSpPr>
              <p:spPr>
                <a:xfrm>
                  <a:off x="7192645" y="5316538"/>
                  <a:ext cx="256865" cy="184666"/>
                </a:xfrm>
                <a:prstGeom prst="rect">
                  <a:avLst/>
                </a:prstGeom>
                <a:blipFill>
                  <a:blip r:embed="rId31"/>
                  <a:stretch>
                    <a:fillRect l="-13953" r="-2326"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4" name="TextBox 253">
                  <a:extLst>
                    <a:ext uri="{FF2B5EF4-FFF2-40B4-BE49-F238E27FC236}">
                      <a16:creationId xmlns:a16="http://schemas.microsoft.com/office/drawing/2014/main" id="{135D2EFB-D942-46A4-ACB2-75A5B2489EDD}"/>
                    </a:ext>
                  </a:extLst>
                </p:cNvPr>
                <p:cNvSpPr txBox="1"/>
                <p:nvPr/>
              </p:nvSpPr>
              <p:spPr>
                <a:xfrm>
                  <a:off x="7356161" y="5028406"/>
                  <a:ext cx="229807" cy="1958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3</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67" name="TextBox 1066">
                  <a:extLst>
                    <a:ext uri="{FF2B5EF4-FFF2-40B4-BE49-F238E27FC236}">
                      <a16:creationId xmlns:a16="http://schemas.microsoft.com/office/drawing/2014/main" id="{DB598C8F-E186-496A-AD4D-79E739155CB6}"/>
                    </a:ext>
                  </a:extLst>
                </p:cNvPr>
                <p:cNvSpPr txBox="1">
                  <a:spLocks noRot="1" noChangeAspect="1" noMove="1" noResize="1" noEditPoints="1" noAdjustHandles="1" noChangeArrowheads="1" noChangeShapeType="1" noTextEdit="1"/>
                </p:cNvSpPr>
                <p:nvPr/>
              </p:nvSpPr>
              <p:spPr>
                <a:xfrm>
                  <a:off x="7356161" y="5028406"/>
                  <a:ext cx="229807" cy="195823"/>
                </a:xfrm>
                <a:prstGeom prst="rect">
                  <a:avLst/>
                </a:prstGeom>
                <a:blipFill>
                  <a:blip r:embed="rId32"/>
                  <a:stretch>
                    <a:fillRect l="-15789" t="-6250" r="-2632" b="-15625"/>
                  </a:stretch>
                </a:blipFill>
              </p:spPr>
              <p:txBody>
                <a:bodyPr/>
                <a:lstStyle/>
                <a:p>
                  <a:r>
                    <a:rPr lang="en-US">
                      <a:noFill/>
                    </a:rPr>
                    <a:t> </a:t>
                  </a:r>
                </a:p>
              </p:txBody>
            </p:sp>
          </mc:Fallback>
        </mc:AlternateContent>
        <p:grpSp>
          <p:nvGrpSpPr>
            <p:cNvPr id="255" name="Group 254">
              <a:extLst>
                <a:ext uri="{FF2B5EF4-FFF2-40B4-BE49-F238E27FC236}">
                  <a16:creationId xmlns:a16="http://schemas.microsoft.com/office/drawing/2014/main" id="{6CB82B92-8ACE-4A1C-8D9E-DF7D52F0E446}"/>
                </a:ext>
              </a:extLst>
            </p:cNvPr>
            <p:cNvGrpSpPr/>
            <p:nvPr/>
          </p:nvGrpSpPr>
          <p:grpSpPr>
            <a:xfrm flipH="1">
              <a:off x="7316790" y="4199484"/>
              <a:ext cx="1646475" cy="1441537"/>
              <a:chOff x="696119" y="3940881"/>
              <a:chExt cx="1646475" cy="1441537"/>
            </a:xfrm>
          </p:grpSpPr>
          <p:grpSp>
            <p:nvGrpSpPr>
              <p:cNvPr id="324" name="Group 323">
                <a:extLst>
                  <a:ext uri="{FF2B5EF4-FFF2-40B4-BE49-F238E27FC236}">
                    <a16:creationId xmlns:a16="http://schemas.microsoft.com/office/drawing/2014/main" id="{670AA670-0AB4-4656-AB1E-8B52FBF5A25F}"/>
                  </a:ext>
                </a:extLst>
              </p:cNvPr>
              <p:cNvGrpSpPr/>
              <p:nvPr/>
            </p:nvGrpSpPr>
            <p:grpSpPr>
              <a:xfrm>
                <a:off x="800894" y="4464759"/>
                <a:ext cx="1541700" cy="106532"/>
                <a:chOff x="800894" y="4490954"/>
                <a:chExt cx="1541700" cy="106532"/>
              </a:xfrm>
            </p:grpSpPr>
            <p:sp>
              <p:nvSpPr>
                <p:cNvPr id="340" name="Rectangle 339">
                  <a:extLst>
                    <a:ext uri="{FF2B5EF4-FFF2-40B4-BE49-F238E27FC236}">
                      <a16:creationId xmlns:a16="http://schemas.microsoft.com/office/drawing/2014/main" id="{FB4BBF9F-2C22-4F75-AD43-0560CD519D62}"/>
                    </a:ext>
                  </a:extLst>
                </p:cNvPr>
                <p:cNvSpPr/>
                <p:nvPr/>
              </p:nvSpPr>
              <p:spPr bwMode="auto">
                <a:xfrm flipH="1">
                  <a:off x="1022350" y="449095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41" name="Straight Connector 340">
                  <a:extLst>
                    <a:ext uri="{FF2B5EF4-FFF2-40B4-BE49-F238E27FC236}">
                      <a16:creationId xmlns:a16="http://schemas.microsoft.com/office/drawing/2014/main" id="{ADFFBEC1-C346-41F1-BAD2-FF3FC9D4C9C5}"/>
                    </a:ext>
                  </a:extLst>
                </p:cNvPr>
                <p:cNvCxnSpPr>
                  <a:cxnSpLocks/>
                </p:cNvCxnSpPr>
                <p:nvPr/>
              </p:nvCxnSpPr>
              <p:spPr bwMode="auto">
                <a:xfrm flipH="1">
                  <a:off x="1299764" y="4544220"/>
                  <a:ext cx="104283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2" name="Straight Connector 341">
                  <a:extLst>
                    <a:ext uri="{FF2B5EF4-FFF2-40B4-BE49-F238E27FC236}">
                      <a16:creationId xmlns:a16="http://schemas.microsoft.com/office/drawing/2014/main" id="{FEC0E004-B58C-4491-8EBA-99A112468CC9}"/>
                    </a:ext>
                  </a:extLst>
                </p:cNvPr>
                <p:cNvCxnSpPr>
                  <a:cxnSpLocks/>
                </p:cNvCxnSpPr>
                <p:nvPr/>
              </p:nvCxnSpPr>
              <p:spPr bwMode="auto">
                <a:xfrm>
                  <a:off x="800894" y="45489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25" name="Group 324">
                <a:extLst>
                  <a:ext uri="{FF2B5EF4-FFF2-40B4-BE49-F238E27FC236}">
                    <a16:creationId xmlns:a16="http://schemas.microsoft.com/office/drawing/2014/main" id="{97610020-B329-411B-8992-8CC3AD4D429C}"/>
                  </a:ext>
                </a:extLst>
              </p:cNvPr>
              <p:cNvGrpSpPr/>
              <p:nvPr/>
            </p:nvGrpSpPr>
            <p:grpSpPr>
              <a:xfrm>
                <a:off x="798513" y="4988638"/>
                <a:ext cx="1526621" cy="106532"/>
                <a:chOff x="798513" y="4988638"/>
                <a:chExt cx="1526621" cy="106532"/>
              </a:xfrm>
            </p:grpSpPr>
            <p:sp>
              <p:nvSpPr>
                <p:cNvPr id="337" name="Rectangle 336">
                  <a:extLst>
                    <a:ext uri="{FF2B5EF4-FFF2-40B4-BE49-F238E27FC236}">
                      <a16:creationId xmlns:a16="http://schemas.microsoft.com/office/drawing/2014/main" id="{1FFE1794-8E9A-4DDC-85C1-8CF00864BDA6}"/>
                    </a:ext>
                  </a:extLst>
                </p:cNvPr>
                <p:cNvSpPr/>
                <p:nvPr/>
              </p:nvSpPr>
              <p:spPr bwMode="auto">
                <a:xfrm flipH="1">
                  <a:off x="1022350" y="4988638"/>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38" name="Straight Connector 337">
                  <a:extLst>
                    <a:ext uri="{FF2B5EF4-FFF2-40B4-BE49-F238E27FC236}">
                      <a16:creationId xmlns:a16="http://schemas.microsoft.com/office/drawing/2014/main" id="{B021EE45-E20F-4A39-8B5B-7FC829EFAB18}"/>
                    </a:ext>
                  </a:extLst>
                </p:cNvPr>
                <p:cNvCxnSpPr>
                  <a:cxnSpLocks/>
                  <a:stCxn id="337" idx="1"/>
                </p:cNvCxnSpPr>
                <p:nvPr/>
              </p:nvCxnSpPr>
              <p:spPr bwMode="auto">
                <a:xfrm>
                  <a:off x="1297558" y="5041904"/>
                  <a:ext cx="10275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9" name="Straight Connector 338">
                  <a:extLst>
                    <a:ext uri="{FF2B5EF4-FFF2-40B4-BE49-F238E27FC236}">
                      <a16:creationId xmlns:a16="http://schemas.microsoft.com/office/drawing/2014/main" id="{FA9E1C1F-5345-4AAB-8271-A919A71E0AED}"/>
                    </a:ext>
                  </a:extLst>
                </p:cNvPr>
                <p:cNvCxnSpPr>
                  <a:cxnSpLocks/>
                </p:cNvCxnSpPr>
                <p:nvPr/>
              </p:nvCxnSpPr>
              <p:spPr bwMode="auto">
                <a:xfrm>
                  <a:off x="798513" y="5046666"/>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326" name="Straight Connector 325">
                <a:extLst>
                  <a:ext uri="{FF2B5EF4-FFF2-40B4-BE49-F238E27FC236}">
                    <a16:creationId xmlns:a16="http://schemas.microsoft.com/office/drawing/2014/main" id="{CA3C0A4F-AE66-4BAC-B8B8-0C5887AA6C9A}"/>
                  </a:ext>
                </a:extLst>
              </p:cNvPr>
              <p:cNvCxnSpPr>
                <a:cxnSpLocks/>
              </p:cNvCxnSpPr>
              <p:nvPr/>
            </p:nvCxnSpPr>
            <p:spPr bwMode="auto">
              <a:xfrm>
                <a:off x="803275" y="3990975"/>
                <a:ext cx="0" cy="133667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27" name="Group 326">
                <a:extLst>
                  <a:ext uri="{FF2B5EF4-FFF2-40B4-BE49-F238E27FC236}">
                    <a16:creationId xmlns:a16="http://schemas.microsoft.com/office/drawing/2014/main" id="{0097CF13-4AD0-4420-A680-EF3CB7E461A8}"/>
                  </a:ext>
                </a:extLst>
              </p:cNvPr>
              <p:cNvGrpSpPr/>
              <p:nvPr/>
            </p:nvGrpSpPr>
            <p:grpSpPr>
              <a:xfrm flipH="1">
                <a:off x="696119" y="5330031"/>
                <a:ext cx="233363" cy="52387"/>
                <a:chOff x="1473994" y="2859882"/>
                <a:chExt cx="233363" cy="52387"/>
              </a:xfrm>
            </p:grpSpPr>
            <p:cxnSp>
              <p:nvCxnSpPr>
                <p:cNvPr id="332" name="Straight Connector 331">
                  <a:extLst>
                    <a:ext uri="{FF2B5EF4-FFF2-40B4-BE49-F238E27FC236}">
                      <a16:creationId xmlns:a16="http://schemas.microsoft.com/office/drawing/2014/main" id="{F603CA36-F09E-4818-83B0-888C4C10400B}"/>
                    </a:ext>
                  </a:extLst>
                </p:cNvPr>
                <p:cNvCxnSpPr>
                  <a:cxnSpLocks/>
                </p:cNvCxnSpPr>
                <p:nvPr/>
              </p:nvCxnSpPr>
              <p:spPr bwMode="auto">
                <a:xfrm flipH="1">
                  <a:off x="1473994" y="28598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3" name="Straight Connector 332">
                  <a:extLst>
                    <a:ext uri="{FF2B5EF4-FFF2-40B4-BE49-F238E27FC236}">
                      <a16:creationId xmlns:a16="http://schemas.microsoft.com/office/drawing/2014/main" id="{3895B99A-0F43-48DE-9909-281FF1A1E79C}"/>
                    </a:ext>
                  </a:extLst>
                </p:cNvPr>
                <p:cNvCxnSpPr>
                  <a:cxnSpLocks/>
                </p:cNvCxnSpPr>
                <p:nvPr/>
              </p:nvCxnSpPr>
              <p:spPr bwMode="auto">
                <a:xfrm>
                  <a:off x="1643063"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4" name="Straight Connector 333">
                  <a:extLst>
                    <a:ext uri="{FF2B5EF4-FFF2-40B4-BE49-F238E27FC236}">
                      <a16:creationId xmlns:a16="http://schemas.microsoft.com/office/drawing/2014/main" id="{09942CE5-5A9C-4F5E-9340-A6910BD46FC3}"/>
                    </a:ext>
                  </a:extLst>
                </p:cNvPr>
                <p:cNvCxnSpPr>
                  <a:cxnSpLocks/>
                </p:cNvCxnSpPr>
                <p:nvPr/>
              </p:nvCxnSpPr>
              <p:spPr bwMode="auto">
                <a:xfrm>
                  <a:off x="1593057"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5" name="Straight Connector 334">
                  <a:extLst>
                    <a:ext uri="{FF2B5EF4-FFF2-40B4-BE49-F238E27FC236}">
                      <a16:creationId xmlns:a16="http://schemas.microsoft.com/office/drawing/2014/main" id="{77A01E53-8505-45F1-9D80-F5FF7E25837C}"/>
                    </a:ext>
                  </a:extLst>
                </p:cNvPr>
                <p:cNvCxnSpPr>
                  <a:cxnSpLocks/>
                </p:cNvCxnSpPr>
                <p:nvPr/>
              </p:nvCxnSpPr>
              <p:spPr bwMode="auto">
                <a:xfrm>
                  <a:off x="1543051"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6" name="Straight Connector 335">
                  <a:extLst>
                    <a:ext uri="{FF2B5EF4-FFF2-40B4-BE49-F238E27FC236}">
                      <a16:creationId xmlns:a16="http://schemas.microsoft.com/office/drawing/2014/main" id="{AC97F7EE-5374-4EBD-B208-57C1528F5AC6}"/>
                    </a:ext>
                  </a:extLst>
                </p:cNvPr>
                <p:cNvCxnSpPr>
                  <a:cxnSpLocks/>
                </p:cNvCxnSpPr>
                <p:nvPr/>
              </p:nvCxnSpPr>
              <p:spPr bwMode="auto">
                <a:xfrm>
                  <a:off x="1493045"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28" name="Group 327">
                <a:extLst>
                  <a:ext uri="{FF2B5EF4-FFF2-40B4-BE49-F238E27FC236}">
                    <a16:creationId xmlns:a16="http://schemas.microsoft.com/office/drawing/2014/main" id="{BA46E533-311F-49BB-93F3-56D6CF4EE718}"/>
                  </a:ext>
                </a:extLst>
              </p:cNvPr>
              <p:cNvGrpSpPr/>
              <p:nvPr/>
            </p:nvGrpSpPr>
            <p:grpSpPr>
              <a:xfrm>
                <a:off x="803027" y="3940881"/>
                <a:ext cx="1522107" cy="106532"/>
                <a:chOff x="803027" y="3940881"/>
                <a:chExt cx="1522107" cy="106532"/>
              </a:xfrm>
            </p:grpSpPr>
            <p:sp>
              <p:nvSpPr>
                <p:cNvPr id="329" name="Rectangle 328">
                  <a:extLst>
                    <a:ext uri="{FF2B5EF4-FFF2-40B4-BE49-F238E27FC236}">
                      <a16:creationId xmlns:a16="http://schemas.microsoft.com/office/drawing/2014/main" id="{CBDABD36-77F8-4875-AFC6-97A8A06A3F23}"/>
                    </a:ext>
                  </a:extLst>
                </p:cNvPr>
                <p:cNvSpPr/>
                <p:nvPr/>
              </p:nvSpPr>
              <p:spPr bwMode="auto">
                <a:xfrm flipH="1">
                  <a:off x="1022350" y="3940881"/>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30" name="Straight Connector 329">
                  <a:extLst>
                    <a:ext uri="{FF2B5EF4-FFF2-40B4-BE49-F238E27FC236}">
                      <a16:creationId xmlns:a16="http://schemas.microsoft.com/office/drawing/2014/main" id="{74DE17E0-8EBF-4586-AB44-23CA828F3FC4}"/>
                    </a:ext>
                  </a:extLst>
                </p:cNvPr>
                <p:cNvCxnSpPr>
                  <a:cxnSpLocks/>
                  <a:stCxn id="329" idx="1"/>
                </p:cNvCxnSpPr>
                <p:nvPr/>
              </p:nvCxnSpPr>
              <p:spPr bwMode="auto">
                <a:xfrm>
                  <a:off x="1297558" y="3994147"/>
                  <a:ext cx="10275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1" name="Straight Connector 330">
                  <a:extLst>
                    <a:ext uri="{FF2B5EF4-FFF2-40B4-BE49-F238E27FC236}">
                      <a16:creationId xmlns:a16="http://schemas.microsoft.com/office/drawing/2014/main" id="{3EA81CD3-23CC-4A17-9FD9-014184A6A221}"/>
                    </a:ext>
                  </a:extLst>
                </p:cNvPr>
                <p:cNvCxnSpPr>
                  <a:cxnSpLocks/>
                  <a:endCxn id="329" idx="3"/>
                </p:cNvCxnSpPr>
                <p:nvPr/>
              </p:nvCxnSpPr>
              <p:spPr bwMode="auto">
                <a:xfrm>
                  <a:off x="803027" y="3994147"/>
                  <a:ext cx="21932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mc:AlternateContent xmlns:mc="http://schemas.openxmlformats.org/markup-compatibility/2006" xmlns:a14="http://schemas.microsoft.com/office/drawing/2010/main">
          <mc:Choice Requires="a14">
            <p:sp>
              <p:nvSpPr>
                <p:cNvPr id="256" name="TextBox 255">
                  <a:extLst>
                    <a:ext uri="{FF2B5EF4-FFF2-40B4-BE49-F238E27FC236}">
                      <a16:creationId xmlns:a16="http://schemas.microsoft.com/office/drawing/2014/main" id="{190F52EF-439D-4F9C-BBBB-44E634C12763}"/>
                    </a:ext>
                  </a:extLst>
                </p:cNvPr>
                <p:cNvSpPr txBox="1"/>
                <p:nvPr/>
              </p:nvSpPr>
              <p:spPr>
                <a:xfrm>
                  <a:off x="8362639" y="3980654"/>
                  <a:ext cx="2510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69" name="TextBox 1068">
                  <a:extLst>
                    <a:ext uri="{FF2B5EF4-FFF2-40B4-BE49-F238E27FC236}">
                      <a16:creationId xmlns:a16="http://schemas.microsoft.com/office/drawing/2014/main" id="{B3403160-5386-4A70-A9D0-E4BE0C42815D}"/>
                    </a:ext>
                  </a:extLst>
                </p:cNvPr>
                <p:cNvSpPr txBox="1">
                  <a:spLocks noRot="1" noChangeAspect="1" noMove="1" noResize="1" noEditPoints="1" noAdjustHandles="1" noChangeArrowheads="1" noChangeShapeType="1" noTextEdit="1"/>
                </p:cNvSpPr>
                <p:nvPr/>
              </p:nvSpPr>
              <p:spPr>
                <a:xfrm>
                  <a:off x="8362639" y="3980654"/>
                  <a:ext cx="251094" cy="184666"/>
                </a:xfrm>
                <a:prstGeom prst="rect">
                  <a:avLst/>
                </a:prstGeom>
                <a:blipFill>
                  <a:blip r:embed="rId33"/>
                  <a:stretch>
                    <a:fillRect l="-7143"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7" name="TextBox 256">
                  <a:extLst>
                    <a:ext uri="{FF2B5EF4-FFF2-40B4-BE49-F238E27FC236}">
                      <a16:creationId xmlns:a16="http://schemas.microsoft.com/office/drawing/2014/main" id="{F59ED53D-08F8-48B3-AC2C-E62B9D9FAFBA}"/>
                    </a:ext>
                  </a:extLst>
                </p:cNvPr>
                <p:cNvSpPr txBox="1"/>
                <p:nvPr/>
              </p:nvSpPr>
              <p:spPr>
                <a:xfrm>
                  <a:off x="8329300" y="4504529"/>
                  <a:ext cx="2510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70" name="TextBox 1069">
                  <a:extLst>
                    <a:ext uri="{FF2B5EF4-FFF2-40B4-BE49-F238E27FC236}">
                      <a16:creationId xmlns:a16="http://schemas.microsoft.com/office/drawing/2014/main" id="{5D88E6D6-C862-46AB-852F-D1A9581A6E14}"/>
                    </a:ext>
                  </a:extLst>
                </p:cNvPr>
                <p:cNvSpPr txBox="1">
                  <a:spLocks noRot="1" noChangeAspect="1" noMove="1" noResize="1" noEditPoints="1" noAdjustHandles="1" noChangeArrowheads="1" noChangeShapeType="1" noTextEdit="1"/>
                </p:cNvSpPr>
                <p:nvPr/>
              </p:nvSpPr>
              <p:spPr>
                <a:xfrm>
                  <a:off x="8329300" y="4504529"/>
                  <a:ext cx="251094" cy="184666"/>
                </a:xfrm>
                <a:prstGeom prst="rect">
                  <a:avLst/>
                </a:prstGeom>
                <a:blipFill>
                  <a:blip r:embed="rId34"/>
                  <a:stretch>
                    <a:fillRect l="-9756" r="-2439"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8" name="TextBox 257">
                  <a:extLst>
                    <a:ext uri="{FF2B5EF4-FFF2-40B4-BE49-F238E27FC236}">
                      <a16:creationId xmlns:a16="http://schemas.microsoft.com/office/drawing/2014/main" id="{7E3589EF-C51B-49D9-BEE1-0CFBF0945035}"/>
                    </a:ext>
                  </a:extLst>
                </p:cNvPr>
                <p:cNvSpPr txBox="1"/>
                <p:nvPr/>
              </p:nvSpPr>
              <p:spPr>
                <a:xfrm>
                  <a:off x="8341206" y="5035549"/>
                  <a:ext cx="2510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71" name="TextBox 1070">
                  <a:extLst>
                    <a:ext uri="{FF2B5EF4-FFF2-40B4-BE49-F238E27FC236}">
                      <a16:creationId xmlns:a16="http://schemas.microsoft.com/office/drawing/2014/main" id="{227B6C4C-DF57-467F-A7E6-DE0F6DF69881}"/>
                    </a:ext>
                  </a:extLst>
                </p:cNvPr>
                <p:cNvSpPr txBox="1">
                  <a:spLocks noRot="1" noChangeAspect="1" noMove="1" noResize="1" noEditPoints="1" noAdjustHandles="1" noChangeArrowheads="1" noChangeShapeType="1" noTextEdit="1"/>
                </p:cNvSpPr>
                <p:nvPr/>
              </p:nvSpPr>
              <p:spPr>
                <a:xfrm>
                  <a:off x="8341206" y="5035549"/>
                  <a:ext cx="251094" cy="184666"/>
                </a:xfrm>
                <a:prstGeom prst="rect">
                  <a:avLst/>
                </a:prstGeom>
                <a:blipFill>
                  <a:blip r:embed="rId35"/>
                  <a:stretch>
                    <a:fillRect l="-9756" r="-2439" b="-13333"/>
                  </a:stretch>
                </a:blipFill>
              </p:spPr>
              <p:txBody>
                <a:bodyPr/>
                <a:lstStyle/>
                <a:p>
                  <a:r>
                    <a:rPr lang="en-US">
                      <a:noFill/>
                    </a:rPr>
                    <a:t> </a:t>
                  </a:r>
                </a:p>
              </p:txBody>
            </p:sp>
          </mc:Fallback>
        </mc:AlternateContent>
        <p:sp>
          <p:nvSpPr>
            <p:cNvPr id="259" name="Rectangle 258">
              <a:extLst>
                <a:ext uri="{FF2B5EF4-FFF2-40B4-BE49-F238E27FC236}">
                  <a16:creationId xmlns:a16="http://schemas.microsoft.com/office/drawing/2014/main" id="{9731755C-1698-4F2B-B674-1F05167D960D}"/>
                </a:ext>
              </a:extLst>
            </p:cNvPr>
            <p:cNvSpPr/>
            <p:nvPr/>
          </p:nvSpPr>
          <p:spPr>
            <a:xfrm>
              <a:off x="5804786" y="3657719"/>
              <a:ext cx="583814"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Line 2</a:t>
              </a:r>
              <a:endParaRPr lang="en-US" sz="1200" dirty="0"/>
            </a:p>
          </p:txBody>
        </p:sp>
        <p:sp>
          <p:nvSpPr>
            <p:cNvPr id="260" name="Rectangle 259">
              <a:extLst>
                <a:ext uri="{FF2B5EF4-FFF2-40B4-BE49-F238E27FC236}">
                  <a16:creationId xmlns:a16="http://schemas.microsoft.com/office/drawing/2014/main" id="{4E046ED3-B9B5-43B2-962F-F5E0C0D551EA}"/>
                </a:ext>
              </a:extLst>
            </p:cNvPr>
            <p:cNvSpPr/>
            <p:nvPr/>
          </p:nvSpPr>
          <p:spPr>
            <a:xfrm>
              <a:off x="7984849" y="3721220"/>
              <a:ext cx="1140056"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Load (const. Z)</a:t>
              </a:r>
              <a:endParaRPr lang="en-US" sz="1200" dirty="0"/>
            </a:p>
          </p:txBody>
        </p:sp>
        <mc:AlternateContent xmlns:mc="http://schemas.openxmlformats.org/markup-compatibility/2006" xmlns:a14="http://schemas.microsoft.com/office/drawing/2010/main">
          <mc:Choice Requires="a14">
            <p:sp>
              <p:nvSpPr>
                <p:cNvPr id="261" name="TextBox 260">
                  <a:extLst>
                    <a:ext uri="{FF2B5EF4-FFF2-40B4-BE49-F238E27FC236}">
                      <a16:creationId xmlns:a16="http://schemas.microsoft.com/office/drawing/2014/main" id="{60E37D22-4D7A-41DE-B727-F07AAA80731D}"/>
                    </a:ext>
                  </a:extLst>
                </p:cNvPr>
                <p:cNvSpPr txBox="1"/>
                <p:nvPr/>
              </p:nvSpPr>
              <p:spPr>
                <a:xfrm>
                  <a:off x="1135849" y="5491956"/>
                  <a:ext cx="21005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rPr>
                            </m:ctrlPr>
                          </m:sSubPr>
                          <m:e>
                            <m:r>
                              <a:rPr lang="en-US" sz="1200" b="1" i="1" smtClean="0">
                                <a:solidFill>
                                  <a:srgbClr val="FF0000"/>
                                </a:solidFill>
                                <a:latin typeface="Cambria Math" panose="02040503050406030204" pitchFamily="18" charset="0"/>
                              </a:rPr>
                              <m:t>𝒁</m:t>
                            </m:r>
                          </m:e>
                          <m:sub>
                            <m:r>
                              <a:rPr lang="en-US" sz="1200" b="0" i="1" smtClean="0">
                                <a:solidFill>
                                  <a:srgbClr val="FF0000"/>
                                </a:solidFill>
                                <a:latin typeface="Cambria Math" panose="02040503050406030204" pitchFamily="18" charset="0"/>
                              </a:rPr>
                              <m:t>𝑘</m:t>
                            </m:r>
                          </m:sub>
                        </m:sSub>
                      </m:oMath>
                    </m:oMathPara>
                  </a14:m>
                  <a:endParaRPr lang="en-US" sz="1600" dirty="0">
                    <a:solidFill>
                      <a:srgbClr val="FF0000"/>
                    </a:solidFill>
                  </a:endParaRPr>
                </a:p>
              </p:txBody>
            </p:sp>
          </mc:Choice>
          <mc:Fallback xmlns="">
            <p:sp>
              <p:nvSpPr>
                <p:cNvPr id="1074" name="TextBox 1073">
                  <a:extLst>
                    <a:ext uri="{FF2B5EF4-FFF2-40B4-BE49-F238E27FC236}">
                      <a16:creationId xmlns:a16="http://schemas.microsoft.com/office/drawing/2014/main" id="{F018F1CE-5E40-46CD-B6C2-3CB2CE19B565}"/>
                    </a:ext>
                  </a:extLst>
                </p:cNvPr>
                <p:cNvSpPr txBox="1">
                  <a:spLocks noRot="1" noChangeAspect="1" noMove="1" noResize="1" noEditPoints="1" noAdjustHandles="1" noChangeArrowheads="1" noChangeShapeType="1" noTextEdit="1"/>
                </p:cNvSpPr>
                <p:nvPr/>
              </p:nvSpPr>
              <p:spPr>
                <a:xfrm>
                  <a:off x="1135849" y="5491956"/>
                  <a:ext cx="210058" cy="184666"/>
                </a:xfrm>
                <a:prstGeom prst="rect">
                  <a:avLst/>
                </a:prstGeom>
                <a:blipFill>
                  <a:blip r:embed="rId36"/>
                  <a:stretch>
                    <a:fillRect l="-17647" r="-588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2" name="TextBox 261">
                  <a:extLst>
                    <a:ext uri="{FF2B5EF4-FFF2-40B4-BE49-F238E27FC236}">
                      <a16:creationId xmlns:a16="http://schemas.microsoft.com/office/drawing/2014/main" id="{A3CA50BE-FD48-43F7-A41F-8486116E7D5E}"/>
                    </a:ext>
                  </a:extLst>
                </p:cNvPr>
                <p:cNvSpPr txBox="1"/>
                <p:nvPr/>
              </p:nvSpPr>
              <p:spPr>
                <a:xfrm>
                  <a:off x="3157058" y="5505926"/>
                  <a:ext cx="314509"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rPr>
                            </m:ctrlPr>
                          </m:sSubPr>
                          <m:e>
                            <m:r>
                              <a:rPr lang="en-US" sz="1200" b="1" i="1" smtClean="0">
                                <a:solidFill>
                                  <a:srgbClr val="FF0000"/>
                                </a:solidFill>
                                <a:latin typeface="Cambria Math" panose="02040503050406030204" pitchFamily="18" charset="0"/>
                              </a:rPr>
                              <m:t>𝒁</m:t>
                            </m:r>
                          </m:e>
                          <m:sub>
                            <m:r>
                              <a:rPr lang="en-US" sz="1200" b="0" i="1" smtClean="0">
                                <a:solidFill>
                                  <a:srgbClr val="FF0000"/>
                                </a:solidFill>
                                <a:latin typeface="Cambria Math" panose="02040503050406030204" pitchFamily="18" charset="0"/>
                              </a:rPr>
                              <m:t>𝑘𝑚</m:t>
                            </m:r>
                          </m:sub>
                        </m:sSub>
                      </m:oMath>
                    </m:oMathPara>
                  </a14:m>
                  <a:endParaRPr lang="en-US" sz="1600" dirty="0">
                    <a:solidFill>
                      <a:srgbClr val="FF0000"/>
                    </a:solidFill>
                  </a:endParaRPr>
                </a:p>
              </p:txBody>
            </p:sp>
          </mc:Choice>
          <mc:Fallback xmlns="">
            <p:sp>
              <p:nvSpPr>
                <p:cNvPr id="1075" name="TextBox 1074">
                  <a:extLst>
                    <a:ext uri="{FF2B5EF4-FFF2-40B4-BE49-F238E27FC236}">
                      <a16:creationId xmlns:a16="http://schemas.microsoft.com/office/drawing/2014/main" id="{4D94D57B-3C51-499B-85DB-435EE5BEEF17}"/>
                    </a:ext>
                  </a:extLst>
                </p:cNvPr>
                <p:cNvSpPr txBox="1">
                  <a:spLocks noRot="1" noChangeAspect="1" noMove="1" noResize="1" noEditPoints="1" noAdjustHandles="1" noChangeArrowheads="1" noChangeShapeType="1" noTextEdit="1"/>
                </p:cNvSpPr>
                <p:nvPr/>
              </p:nvSpPr>
              <p:spPr>
                <a:xfrm>
                  <a:off x="3157058" y="5505926"/>
                  <a:ext cx="314509" cy="184666"/>
                </a:xfrm>
                <a:prstGeom prst="rect">
                  <a:avLst/>
                </a:prstGeom>
                <a:blipFill>
                  <a:blip r:embed="rId37"/>
                  <a:stretch>
                    <a:fillRect l="-11538" r="-3846"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3" name="TextBox 262">
                  <a:extLst>
                    <a:ext uri="{FF2B5EF4-FFF2-40B4-BE49-F238E27FC236}">
                      <a16:creationId xmlns:a16="http://schemas.microsoft.com/office/drawing/2014/main" id="{40D599F4-E6CF-4425-9F0D-DBC5B26F04E6}"/>
                    </a:ext>
                  </a:extLst>
                </p:cNvPr>
                <p:cNvSpPr txBox="1"/>
                <p:nvPr/>
              </p:nvSpPr>
              <p:spPr>
                <a:xfrm>
                  <a:off x="5702777" y="5508783"/>
                  <a:ext cx="32092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rPr>
                            </m:ctrlPr>
                          </m:sSubPr>
                          <m:e>
                            <m:r>
                              <a:rPr lang="en-US" sz="1200" b="1" i="1" smtClean="0">
                                <a:solidFill>
                                  <a:srgbClr val="FF0000"/>
                                </a:solidFill>
                                <a:latin typeface="Cambria Math" panose="02040503050406030204" pitchFamily="18" charset="0"/>
                              </a:rPr>
                              <m:t>𝒁</m:t>
                            </m:r>
                          </m:e>
                          <m:sub>
                            <m:r>
                              <a:rPr lang="en-US" sz="1200" b="0" i="1" smtClean="0">
                                <a:solidFill>
                                  <a:srgbClr val="FF0000"/>
                                </a:solidFill>
                                <a:latin typeface="Cambria Math" panose="02040503050406030204" pitchFamily="18" charset="0"/>
                              </a:rPr>
                              <m:t>𝑚𝑛</m:t>
                            </m:r>
                          </m:sub>
                        </m:sSub>
                      </m:oMath>
                    </m:oMathPara>
                  </a14:m>
                  <a:endParaRPr lang="en-US" sz="1600" dirty="0">
                    <a:solidFill>
                      <a:srgbClr val="FF0000"/>
                    </a:solidFill>
                  </a:endParaRPr>
                </a:p>
              </p:txBody>
            </p:sp>
          </mc:Choice>
          <mc:Fallback xmlns="">
            <p:sp>
              <p:nvSpPr>
                <p:cNvPr id="1076" name="TextBox 1075">
                  <a:extLst>
                    <a:ext uri="{FF2B5EF4-FFF2-40B4-BE49-F238E27FC236}">
                      <a16:creationId xmlns:a16="http://schemas.microsoft.com/office/drawing/2014/main" id="{A7447AE0-61D9-4FCD-B504-1ED65E261DC3}"/>
                    </a:ext>
                  </a:extLst>
                </p:cNvPr>
                <p:cNvSpPr txBox="1">
                  <a:spLocks noRot="1" noChangeAspect="1" noMove="1" noResize="1" noEditPoints="1" noAdjustHandles="1" noChangeArrowheads="1" noChangeShapeType="1" noTextEdit="1"/>
                </p:cNvSpPr>
                <p:nvPr/>
              </p:nvSpPr>
              <p:spPr>
                <a:xfrm>
                  <a:off x="5702777" y="5508783"/>
                  <a:ext cx="320922" cy="184666"/>
                </a:xfrm>
                <a:prstGeom prst="rect">
                  <a:avLst/>
                </a:prstGeom>
                <a:blipFill>
                  <a:blip r:embed="rId38"/>
                  <a:stretch>
                    <a:fillRect l="-11321"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4" name="TextBox 263">
                  <a:extLst>
                    <a:ext uri="{FF2B5EF4-FFF2-40B4-BE49-F238E27FC236}">
                      <a16:creationId xmlns:a16="http://schemas.microsoft.com/office/drawing/2014/main" id="{AB281172-ED0F-4F7E-9A4B-2F547D7C954D}"/>
                    </a:ext>
                  </a:extLst>
                </p:cNvPr>
                <p:cNvSpPr txBox="1"/>
                <p:nvPr/>
              </p:nvSpPr>
              <p:spPr>
                <a:xfrm>
                  <a:off x="8424863" y="5470206"/>
                  <a:ext cx="21512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rPr>
                            </m:ctrlPr>
                          </m:sSubPr>
                          <m:e>
                            <m:r>
                              <a:rPr lang="en-US" sz="1200" b="1" i="1" smtClean="0">
                                <a:solidFill>
                                  <a:srgbClr val="FF0000"/>
                                </a:solidFill>
                                <a:latin typeface="Cambria Math" panose="02040503050406030204" pitchFamily="18" charset="0"/>
                              </a:rPr>
                              <m:t>𝒁</m:t>
                            </m:r>
                          </m:e>
                          <m:sub>
                            <m:r>
                              <a:rPr lang="en-US" sz="1200" b="0" i="1" smtClean="0">
                                <a:solidFill>
                                  <a:srgbClr val="FF0000"/>
                                </a:solidFill>
                                <a:latin typeface="Cambria Math" panose="02040503050406030204" pitchFamily="18" charset="0"/>
                              </a:rPr>
                              <m:t>𝑛</m:t>
                            </m:r>
                          </m:sub>
                        </m:sSub>
                      </m:oMath>
                    </m:oMathPara>
                  </a14:m>
                  <a:endParaRPr lang="en-US" sz="1200" dirty="0">
                    <a:solidFill>
                      <a:srgbClr val="FF0000"/>
                    </a:solidFill>
                  </a:endParaRPr>
                </a:p>
              </p:txBody>
            </p:sp>
          </mc:Choice>
          <mc:Fallback xmlns="">
            <p:sp>
              <p:nvSpPr>
                <p:cNvPr id="1077" name="TextBox 1076">
                  <a:extLst>
                    <a:ext uri="{FF2B5EF4-FFF2-40B4-BE49-F238E27FC236}">
                      <a16:creationId xmlns:a16="http://schemas.microsoft.com/office/drawing/2014/main" id="{8AEA5849-66BD-4889-8609-29105937A4AA}"/>
                    </a:ext>
                  </a:extLst>
                </p:cNvPr>
                <p:cNvSpPr txBox="1">
                  <a:spLocks noRot="1" noChangeAspect="1" noMove="1" noResize="1" noEditPoints="1" noAdjustHandles="1" noChangeArrowheads="1" noChangeShapeType="1" noTextEdit="1"/>
                </p:cNvSpPr>
                <p:nvPr/>
              </p:nvSpPr>
              <p:spPr>
                <a:xfrm>
                  <a:off x="8424863" y="5470206"/>
                  <a:ext cx="215122" cy="184666"/>
                </a:xfrm>
                <a:prstGeom prst="rect">
                  <a:avLst/>
                </a:prstGeom>
                <a:blipFill>
                  <a:blip r:embed="rId39"/>
                  <a:stretch>
                    <a:fillRect l="-17143" r="-2857"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5" name="TextBox 264">
                  <a:extLst>
                    <a:ext uri="{FF2B5EF4-FFF2-40B4-BE49-F238E27FC236}">
                      <a16:creationId xmlns:a16="http://schemas.microsoft.com/office/drawing/2014/main" id="{A675ACE7-CFB1-416F-A1FC-71CE81A6567F}"/>
                    </a:ext>
                  </a:extLst>
                </p:cNvPr>
                <p:cNvSpPr txBox="1"/>
                <p:nvPr/>
              </p:nvSpPr>
              <p:spPr>
                <a:xfrm>
                  <a:off x="2110264" y="4514057"/>
                  <a:ext cx="223394" cy="1996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2</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78" name="TextBox 1077">
                  <a:extLst>
                    <a:ext uri="{FF2B5EF4-FFF2-40B4-BE49-F238E27FC236}">
                      <a16:creationId xmlns:a16="http://schemas.microsoft.com/office/drawing/2014/main" id="{7387FFB3-15DD-4E33-A006-6F9E1A4659C7}"/>
                    </a:ext>
                  </a:extLst>
                </p:cNvPr>
                <p:cNvSpPr txBox="1">
                  <a:spLocks noRot="1" noChangeAspect="1" noMove="1" noResize="1" noEditPoints="1" noAdjustHandles="1" noChangeArrowheads="1" noChangeShapeType="1" noTextEdit="1"/>
                </p:cNvSpPr>
                <p:nvPr/>
              </p:nvSpPr>
              <p:spPr>
                <a:xfrm>
                  <a:off x="2110264" y="4514057"/>
                  <a:ext cx="223394" cy="199606"/>
                </a:xfrm>
                <a:prstGeom prst="rect">
                  <a:avLst/>
                </a:prstGeom>
                <a:blipFill>
                  <a:blip r:embed="rId40"/>
                  <a:stretch>
                    <a:fillRect l="-16667" t="-3030" r="-5556"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6" name="TextBox 265">
                  <a:extLst>
                    <a:ext uri="{FF2B5EF4-FFF2-40B4-BE49-F238E27FC236}">
                      <a16:creationId xmlns:a16="http://schemas.microsoft.com/office/drawing/2014/main" id="{4C252E0E-5D59-4A3C-A4A1-B8EEEFFA97E4}"/>
                    </a:ext>
                  </a:extLst>
                </p:cNvPr>
                <p:cNvSpPr txBox="1"/>
                <p:nvPr/>
              </p:nvSpPr>
              <p:spPr>
                <a:xfrm>
                  <a:off x="2113439" y="5050632"/>
                  <a:ext cx="223394" cy="1996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3</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79" name="TextBox 1078">
                  <a:extLst>
                    <a:ext uri="{FF2B5EF4-FFF2-40B4-BE49-F238E27FC236}">
                      <a16:creationId xmlns:a16="http://schemas.microsoft.com/office/drawing/2014/main" id="{EDC2A87B-BF3F-44C5-B409-9AF952D6185F}"/>
                    </a:ext>
                  </a:extLst>
                </p:cNvPr>
                <p:cNvSpPr txBox="1">
                  <a:spLocks noRot="1" noChangeAspect="1" noMove="1" noResize="1" noEditPoints="1" noAdjustHandles="1" noChangeArrowheads="1" noChangeShapeType="1" noTextEdit="1"/>
                </p:cNvSpPr>
                <p:nvPr/>
              </p:nvSpPr>
              <p:spPr>
                <a:xfrm>
                  <a:off x="2113439" y="5050632"/>
                  <a:ext cx="223394" cy="199606"/>
                </a:xfrm>
                <a:prstGeom prst="rect">
                  <a:avLst/>
                </a:prstGeom>
                <a:blipFill>
                  <a:blip r:embed="rId41"/>
                  <a:stretch>
                    <a:fillRect l="-16216" t="-3030" r="-5405"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7" name="TextBox 266">
                  <a:extLst>
                    <a:ext uri="{FF2B5EF4-FFF2-40B4-BE49-F238E27FC236}">
                      <a16:creationId xmlns:a16="http://schemas.microsoft.com/office/drawing/2014/main" id="{AB55B828-26BB-43AF-9880-B60B614EBF67}"/>
                    </a:ext>
                  </a:extLst>
                </p:cNvPr>
                <p:cNvSpPr txBox="1"/>
                <p:nvPr/>
              </p:nvSpPr>
              <p:spPr>
                <a:xfrm>
                  <a:off x="4634389" y="4504532"/>
                  <a:ext cx="261867" cy="1958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2</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80" name="TextBox 1079">
                  <a:extLst>
                    <a:ext uri="{FF2B5EF4-FFF2-40B4-BE49-F238E27FC236}">
                      <a16:creationId xmlns:a16="http://schemas.microsoft.com/office/drawing/2014/main" id="{5FBB1DBA-78A5-4EC2-978B-28EBFA678802}"/>
                    </a:ext>
                  </a:extLst>
                </p:cNvPr>
                <p:cNvSpPr txBox="1">
                  <a:spLocks noRot="1" noChangeAspect="1" noMove="1" noResize="1" noEditPoints="1" noAdjustHandles="1" noChangeArrowheads="1" noChangeShapeType="1" noTextEdit="1"/>
                </p:cNvSpPr>
                <p:nvPr/>
              </p:nvSpPr>
              <p:spPr>
                <a:xfrm>
                  <a:off x="4634389" y="4504532"/>
                  <a:ext cx="261867" cy="195823"/>
                </a:xfrm>
                <a:prstGeom prst="rect">
                  <a:avLst/>
                </a:prstGeom>
                <a:blipFill>
                  <a:blip r:embed="rId42"/>
                  <a:stretch>
                    <a:fillRect l="-13953" t="-6250" r="-2326" b="-15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8" name="TextBox 267">
                  <a:extLst>
                    <a:ext uri="{FF2B5EF4-FFF2-40B4-BE49-F238E27FC236}">
                      <a16:creationId xmlns:a16="http://schemas.microsoft.com/office/drawing/2014/main" id="{A7B95901-897A-499B-8E03-324D9C48EE15}"/>
                    </a:ext>
                  </a:extLst>
                </p:cNvPr>
                <p:cNvSpPr txBox="1"/>
                <p:nvPr/>
              </p:nvSpPr>
              <p:spPr>
                <a:xfrm>
                  <a:off x="4637564" y="5041107"/>
                  <a:ext cx="261867" cy="1958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3</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81" name="TextBox 1080">
                  <a:extLst>
                    <a:ext uri="{FF2B5EF4-FFF2-40B4-BE49-F238E27FC236}">
                      <a16:creationId xmlns:a16="http://schemas.microsoft.com/office/drawing/2014/main" id="{77370BCB-1515-4957-BC96-5AC88C2B5169}"/>
                    </a:ext>
                  </a:extLst>
                </p:cNvPr>
                <p:cNvSpPr txBox="1">
                  <a:spLocks noRot="1" noChangeAspect="1" noMove="1" noResize="1" noEditPoints="1" noAdjustHandles="1" noChangeArrowheads="1" noChangeShapeType="1" noTextEdit="1"/>
                </p:cNvSpPr>
                <p:nvPr/>
              </p:nvSpPr>
              <p:spPr>
                <a:xfrm>
                  <a:off x="4637564" y="5041107"/>
                  <a:ext cx="261867" cy="195823"/>
                </a:xfrm>
                <a:prstGeom prst="rect">
                  <a:avLst/>
                </a:prstGeom>
                <a:blipFill>
                  <a:blip r:embed="rId43"/>
                  <a:stretch>
                    <a:fillRect l="-13953" t="-6250" r="-2326" b="-15625"/>
                  </a:stretch>
                </a:blipFill>
              </p:spPr>
              <p:txBody>
                <a:bodyPr/>
                <a:lstStyle/>
                <a:p>
                  <a:r>
                    <a:rPr lang="en-US">
                      <a:noFill/>
                    </a:rPr>
                    <a:t> </a:t>
                  </a:r>
                </a:p>
              </p:txBody>
            </p:sp>
          </mc:Fallback>
        </mc:AlternateContent>
        <p:cxnSp>
          <p:nvCxnSpPr>
            <p:cNvPr id="269" name="Straight Arrow Connector 268">
              <a:extLst>
                <a:ext uri="{FF2B5EF4-FFF2-40B4-BE49-F238E27FC236}">
                  <a16:creationId xmlns:a16="http://schemas.microsoft.com/office/drawing/2014/main" id="{98561580-DA2B-4D33-BDF0-5C473529AAA2}"/>
                </a:ext>
              </a:extLst>
            </p:cNvPr>
            <p:cNvCxnSpPr>
              <a:cxnSpLocks/>
            </p:cNvCxnSpPr>
            <p:nvPr/>
          </p:nvCxnSpPr>
          <p:spPr bwMode="auto">
            <a:xfrm rot="5400000">
              <a:off x="1840387" y="40916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70" name="Straight Arrow Connector 269">
              <a:extLst>
                <a:ext uri="{FF2B5EF4-FFF2-40B4-BE49-F238E27FC236}">
                  <a16:creationId xmlns:a16="http://schemas.microsoft.com/office/drawing/2014/main" id="{8C87C147-7157-4062-9F77-F7054EEC48A7}"/>
                </a:ext>
              </a:extLst>
            </p:cNvPr>
            <p:cNvCxnSpPr>
              <a:cxnSpLocks/>
            </p:cNvCxnSpPr>
            <p:nvPr/>
          </p:nvCxnSpPr>
          <p:spPr bwMode="auto">
            <a:xfrm rot="16200000" flipH="1">
              <a:off x="2513487" y="40947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71" name="TextBox 270">
                  <a:extLst>
                    <a:ext uri="{FF2B5EF4-FFF2-40B4-BE49-F238E27FC236}">
                      <a16:creationId xmlns:a16="http://schemas.microsoft.com/office/drawing/2014/main" id="{F21E88CD-EDD8-41B2-9B59-405A9EAE00F4}"/>
                    </a:ext>
                  </a:extLst>
                </p:cNvPr>
                <p:cNvSpPr txBox="1"/>
                <p:nvPr/>
              </p:nvSpPr>
              <p:spPr>
                <a:xfrm>
                  <a:off x="1747519" y="3944143"/>
                  <a:ext cx="2233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84" name="TextBox 1083">
                  <a:extLst>
                    <a:ext uri="{FF2B5EF4-FFF2-40B4-BE49-F238E27FC236}">
                      <a16:creationId xmlns:a16="http://schemas.microsoft.com/office/drawing/2014/main" id="{00E41726-5D42-439A-B2A6-B2547810532E}"/>
                    </a:ext>
                  </a:extLst>
                </p:cNvPr>
                <p:cNvSpPr txBox="1">
                  <a:spLocks noRot="1" noChangeAspect="1" noMove="1" noResize="1" noEditPoints="1" noAdjustHandles="1" noChangeArrowheads="1" noChangeShapeType="1" noTextEdit="1"/>
                </p:cNvSpPr>
                <p:nvPr/>
              </p:nvSpPr>
              <p:spPr>
                <a:xfrm>
                  <a:off x="1747519" y="3944143"/>
                  <a:ext cx="223394" cy="184666"/>
                </a:xfrm>
                <a:prstGeom prst="rect">
                  <a:avLst/>
                </a:prstGeom>
                <a:blipFill>
                  <a:blip r:embed="rId44"/>
                  <a:stretch>
                    <a:fillRect l="-16216" r="-5405"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2" name="TextBox 271">
                  <a:extLst>
                    <a:ext uri="{FF2B5EF4-FFF2-40B4-BE49-F238E27FC236}">
                      <a16:creationId xmlns:a16="http://schemas.microsoft.com/office/drawing/2014/main" id="{3FBCDD3D-D9F9-4844-B39E-13E786075183}"/>
                    </a:ext>
                  </a:extLst>
                </p:cNvPr>
                <p:cNvSpPr txBox="1"/>
                <p:nvPr/>
              </p:nvSpPr>
              <p:spPr>
                <a:xfrm>
                  <a:off x="2372994" y="3940968"/>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85" name="TextBox 1084">
                  <a:extLst>
                    <a:ext uri="{FF2B5EF4-FFF2-40B4-BE49-F238E27FC236}">
                      <a16:creationId xmlns:a16="http://schemas.microsoft.com/office/drawing/2014/main" id="{B8647C8C-C515-40D7-AFC3-D015EBEE45DD}"/>
                    </a:ext>
                  </a:extLst>
                </p:cNvPr>
                <p:cNvSpPr txBox="1">
                  <a:spLocks noRot="1" noChangeAspect="1" noMove="1" noResize="1" noEditPoints="1" noAdjustHandles="1" noChangeArrowheads="1" noChangeShapeType="1" noTextEdit="1"/>
                </p:cNvSpPr>
                <p:nvPr/>
              </p:nvSpPr>
              <p:spPr>
                <a:xfrm>
                  <a:off x="2372994" y="3940968"/>
                  <a:ext cx="329193" cy="184666"/>
                </a:xfrm>
                <a:prstGeom prst="rect">
                  <a:avLst/>
                </a:prstGeom>
                <a:blipFill>
                  <a:blip r:embed="rId45"/>
                  <a:stretch>
                    <a:fillRect l="-11111" r="-1852" b="-16667"/>
                  </a:stretch>
                </a:blipFill>
              </p:spPr>
              <p:txBody>
                <a:bodyPr/>
                <a:lstStyle/>
                <a:p>
                  <a:r>
                    <a:rPr lang="en-US">
                      <a:noFill/>
                    </a:rPr>
                    <a:t> </a:t>
                  </a:r>
                </a:p>
              </p:txBody>
            </p:sp>
          </mc:Fallback>
        </mc:AlternateContent>
        <p:cxnSp>
          <p:nvCxnSpPr>
            <p:cNvPr id="273" name="Straight Arrow Connector 272">
              <a:extLst>
                <a:ext uri="{FF2B5EF4-FFF2-40B4-BE49-F238E27FC236}">
                  <a16:creationId xmlns:a16="http://schemas.microsoft.com/office/drawing/2014/main" id="{663275D5-9C09-4263-88A3-6425E789B386}"/>
                </a:ext>
              </a:extLst>
            </p:cNvPr>
            <p:cNvCxnSpPr>
              <a:cxnSpLocks/>
            </p:cNvCxnSpPr>
            <p:nvPr/>
          </p:nvCxnSpPr>
          <p:spPr bwMode="auto">
            <a:xfrm rot="5400000">
              <a:off x="1834037" y="46154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74" name="Straight Arrow Connector 273">
              <a:extLst>
                <a:ext uri="{FF2B5EF4-FFF2-40B4-BE49-F238E27FC236}">
                  <a16:creationId xmlns:a16="http://schemas.microsoft.com/office/drawing/2014/main" id="{538137E5-6FDA-435D-B203-E0803985F050}"/>
                </a:ext>
              </a:extLst>
            </p:cNvPr>
            <p:cNvCxnSpPr>
              <a:cxnSpLocks/>
            </p:cNvCxnSpPr>
            <p:nvPr/>
          </p:nvCxnSpPr>
          <p:spPr bwMode="auto">
            <a:xfrm rot="16200000" flipH="1">
              <a:off x="2507137" y="461867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75" name="TextBox 274">
                  <a:extLst>
                    <a:ext uri="{FF2B5EF4-FFF2-40B4-BE49-F238E27FC236}">
                      <a16:creationId xmlns:a16="http://schemas.microsoft.com/office/drawing/2014/main" id="{031B79E6-F5E1-44F8-8FA9-CB63EDF07BF0}"/>
                    </a:ext>
                  </a:extLst>
                </p:cNvPr>
                <p:cNvSpPr txBox="1"/>
                <p:nvPr/>
              </p:nvSpPr>
              <p:spPr>
                <a:xfrm>
                  <a:off x="1741169" y="4468018"/>
                  <a:ext cx="2233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88" name="TextBox 1087">
                  <a:extLst>
                    <a:ext uri="{FF2B5EF4-FFF2-40B4-BE49-F238E27FC236}">
                      <a16:creationId xmlns:a16="http://schemas.microsoft.com/office/drawing/2014/main" id="{22BA7F3F-A9AA-4F71-9C8F-90DB0FB8F216}"/>
                    </a:ext>
                  </a:extLst>
                </p:cNvPr>
                <p:cNvSpPr txBox="1">
                  <a:spLocks noRot="1" noChangeAspect="1" noMove="1" noResize="1" noEditPoints="1" noAdjustHandles="1" noChangeArrowheads="1" noChangeShapeType="1" noTextEdit="1"/>
                </p:cNvSpPr>
                <p:nvPr/>
              </p:nvSpPr>
              <p:spPr>
                <a:xfrm>
                  <a:off x="1741169" y="4468018"/>
                  <a:ext cx="223394" cy="184666"/>
                </a:xfrm>
                <a:prstGeom prst="rect">
                  <a:avLst/>
                </a:prstGeom>
                <a:blipFill>
                  <a:blip r:embed="rId46"/>
                  <a:stretch>
                    <a:fillRect l="-16216" r="-5405"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6" name="TextBox 275">
                  <a:extLst>
                    <a:ext uri="{FF2B5EF4-FFF2-40B4-BE49-F238E27FC236}">
                      <a16:creationId xmlns:a16="http://schemas.microsoft.com/office/drawing/2014/main" id="{9B84EB3B-F65B-45C9-892C-1FFC53CBD796}"/>
                    </a:ext>
                  </a:extLst>
                </p:cNvPr>
                <p:cNvSpPr txBox="1"/>
                <p:nvPr/>
              </p:nvSpPr>
              <p:spPr>
                <a:xfrm>
                  <a:off x="2366644" y="4464843"/>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89" name="TextBox 1088">
                  <a:extLst>
                    <a:ext uri="{FF2B5EF4-FFF2-40B4-BE49-F238E27FC236}">
                      <a16:creationId xmlns:a16="http://schemas.microsoft.com/office/drawing/2014/main" id="{D8E125F3-7EC9-4B32-858E-C6D25D8015EF}"/>
                    </a:ext>
                  </a:extLst>
                </p:cNvPr>
                <p:cNvSpPr txBox="1">
                  <a:spLocks noRot="1" noChangeAspect="1" noMove="1" noResize="1" noEditPoints="1" noAdjustHandles="1" noChangeArrowheads="1" noChangeShapeType="1" noTextEdit="1"/>
                </p:cNvSpPr>
                <p:nvPr/>
              </p:nvSpPr>
              <p:spPr>
                <a:xfrm>
                  <a:off x="2366644" y="4464843"/>
                  <a:ext cx="329193" cy="184666"/>
                </a:xfrm>
                <a:prstGeom prst="rect">
                  <a:avLst/>
                </a:prstGeom>
                <a:blipFill>
                  <a:blip r:embed="rId47"/>
                  <a:stretch>
                    <a:fillRect l="-11111" r="-1852" b="-16667"/>
                  </a:stretch>
                </a:blipFill>
              </p:spPr>
              <p:txBody>
                <a:bodyPr/>
                <a:lstStyle/>
                <a:p>
                  <a:r>
                    <a:rPr lang="en-US">
                      <a:noFill/>
                    </a:rPr>
                    <a:t> </a:t>
                  </a:r>
                </a:p>
              </p:txBody>
            </p:sp>
          </mc:Fallback>
        </mc:AlternateContent>
        <p:cxnSp>
          <p:nvCxnSpPr>
            <p:cNvPr id="277" name="Straight Arrow Connector 276">
              <a:extLst>
                <a:ext uri="{FF2B5EF4-FFF2-40B4-BE49-F238E27FC236}">
                  <a16:creationId xmlns:a16="http://schemas.microsoft.com/office/drawing/2014/main" id="{816FC357-7076-4C3C-B3D3-7267D94576B4}"/>
                </a:ext>
              </a:extLst>
            </p:cNvPr>
            <p:cNvCxnSpPr>
              <a:cxnSpLocks/>
            </p:cNvCxnSpPr>
            <p:nvPr/>
          </p:nvCxnSpPr>
          <p:spPr bwMode="auto">
            <a:xfrm rot="5400000">
              <a:off x="1837212" y="51298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78" name="Straight Arrow Connector 277">
              <a:extLst>
                <a:ext uri="{FF2B5EF4-FFF2-40B4-BE49-F238E27FC236}">
                  <a16:creationId xmlns:a16="http://schemas.microsoft.com/office/drawing/2014/main" id="{FA6EB6E3-969E-4238-8209-7A692F5E5C13}"/>
                </a:ext>
              </a:extLst>
            </p:cNvPr>
            <p:cNvCxnSpPr>
              <a:cxnSpLocks/>
            </p:cNvCxnSpPr>
            <p:nvPr/>
          </p:nvCxnSpPr>
          <p:spPr bwMode="auto">
            <a:xfrm rot="16200000" flipH="1">
              <a:off x="2510312" y="51330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79" name="TextBox 278">
                  <a:extLst>
                    <a:ext uri="{FF2B5EF4-FFF2-40B4-BE49-F238E27FC236}">
                      <a16:creationId xmlns:a16="http://schemas.microsoft.com/office/drawing/2014/main" id="{AD1FA22B-6D53-41CC-A454-13DBFCAF3F00}"/>
                    </a:ext>
                  </a:extLst>
                </p:cNvPr>
                <p:cNvSpPr txBox="1"/>
                <p:nvPr/>
              </p:nvSpPr>
              <p:spPr>
                <a:xfrm>
                  <a:off x="1744344" y="4982368"/>
                  <a:ext cx="2233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92" name="TextBox 1091">
                  <a:extLst>
                    <a:ext uri="{FF2B5EF4-FFF2-40B4-BE49-F238E27FC236}">
                      <a16:creationId xmlns:a16="http://schemas.microsoft.com/office/drawing/2014/main" id="{F4C4C7E6-EB91-4D19-9B3E-9B46A7141294}"/>
                    </a:ext>
                  </a:extLst>
                </p:cNvPr>
                <p:cNvSpPr txBox="1">
                  <a:spLocks noRot="1" noChangeAspect="1" noMove="1" noResize="1" noEditPoints="1" noAdjustHandles="1" noChangeArrowheads="1" noChangeShapeType="1" noTextEdit="1"/>
                </p:cNvSpPr>
                <p:nvPr/>
              </p:nvSpPr>
              <p:spPr>
                <a:xfrm>
                  <a:off x="1744344" y="4982368"/>
                  <a:ext cx="223394" cy="184666"/>
                </a:xfrm>
                <a:prstGeom prst="rect">
                  <a:avLst/>
                </a:prstGeom>
                <a:blipFill>
                  <a:blip r:embed="rId48"/>
                  <a:stretch>
                    <a:fillRect l="-16667" r="-5556"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0" name="TextBox 279">
                  <a:extLst>
                    <a:ext uri="{FF2B5EF4-FFF2-40B4-BE49-F238E27FC236}">
                      <a16:creationId xmlns:a16="http://schemas.microsoft.com/office/drawing/2014/main" id="{0B65AECB-26CF-44B6-B741-1762957C5022}"/>
                    </a:ext>
                  </a:extLst>
                </p:cNvPr>
                <p:cNvSpPr txBox="1"/>
                <p:nvPr/>
              </p:nvSpPr>
              <p:spPr>
                <a:xfrm>
                  <a:off x="2369819" y="4979193"/>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93" name="TextBox 1092">
                  <a:extLst>
                    <a:ext uri="{FF2B5EF4-FFF2-40B4-BE49-F238E27FC236}">
                      <a16:creationId xmlns:a16="http://schemas.microsoft.com/office/drawing/2014/main" id="{4EF1D3A3-ED40-4B82-BDAF-39CD4512AC3F}"/>
                    </a:ext>
                  </a:extLst>
                </p:cNvPr>
                <p:cNvSpPr txBox="1">
                  <a:spLocks noRot="1" noChangeAspect="1" noMove="1" noResize="1" noEditPoints="1" noAdjustHandles="1" noChangeArrowheads="1" noChangeShapeType="1" noTextEdit="1"/>
                </p:cNvSpPr>
                <p:nvPr/>
              </p:nvSpPr>
              <p:spPr>
                <a:xfrm>
                  <a:off x="2369819" y="4979193"/>
                  <a:ext cx="329193" cy="184666"/>
                </a:xfrm>
                <a:prstGeom prst="rect">
                  <a:avLst/>
                </a:prstGeom>
                <a:blipFill>
                  <a:blip r:embed="rId49"/>
                  <a:stretch>
                    <a:fillRect l="-11111" r="-3704" b="-12903"/>
                  </a:stretch>
                </a:blipFill>
              </p:spPr>
              <p:txBody>
                <a:bodyPr/>
                <a:lstStyle/>
                <a:p>
                  <a:r>
                    <a:rPr lang="en-US">
                      <a:noFill/>
                    </a:rPr>
                    <a:t> </a:t>
                  </a:r>
                </a:p>
              </p:txBody>
            </p:sp>
          </mc:Fallback>
        </mc:AlternateContent>
        <p:cxnSp>
          <p:nvCxnSpPr>
            <p:cNvPr id="281" name="Straight Arrow Connector 280">
              <a:extLst>
                <a:ext uri="{FF2B5EF4-FFF2-40B4-BE49-F238E27FC236}">
                  <a16:creationId xmlns:a16="http://schemas.microsoft.com/office/drawing/2014/main" id="{8AB5BBC5-5678-47AD-9BFC-F80A0A8B899F}"/>
                </a:ext>
              </a:extLst>
            </p:cNvPr>
            <p:cNvCxnSpPr>
              <a:cxnSpLocks/>
            </p:cNvCxnSpPr>
            <p:nvPr/>
          </p:nvCxnSpPr>
          <p:spPr bwMode="auto">
            <a:xfrm rot="5400000">
              <a:off x="4350225" y="41011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82" name="Straight Arrow Connector 281">
              <a:extLst>
                <a:ext uri="{FF2B5EF4-FFF2-40B4-BE49-F238E27FC236}">
                  <a16:creationId xmlns:a16="http://schemas.microsoft.com/office/drawing/2014/main" id="{589D40B0-797E-48A8-B450-F0DEE97A3519}"/>
                </a:ext>
              </a:extLst>
            </p:cNvPr>
            <p:cNvCxnSpPr>
              <a:cxnSpLocks/>
            </p:cNvCxnSpPr>
            <p:nvPr/>
          </p:nvCxnSpPr>
          <p:spPr bwMode="auto">
            <a:xfrm rot="16200000" flipH="1">
              <a:off x="5023325" y="41043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83" name="TextBox 282">
                  <a:extLst>
                    <a:ext uri="{FF2B5EF4-FFF2-40B4-BE49-F238E27FC236}">
                      <a16:creationId xmlns:a16="http://schemas.microsoft.com/office/drawing/2014/main" id="{736D7241-3AAD-45B1-BC31-DE26CE4F7389}"/>
                    </a:ext>
                  </a:extLst>
                </p:cNvPr>
                <p:cNvSpPr txBox="1"/>
                <p:nvPr/>
              </p:nvSpPr>
              <p:spPr>
                <a:xfrm>
                  <a:off x="4184332" y="3953668"/>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𝑚𝑘</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96" name="TextBox 1095">
                  <a:extLst>
                    <a:ext uri="{FF2B5EF4-FFF2-40B4-BE49-F238E27FC236}">
                      <a16:creationId xmlns:a16="http://schemas.microsoft.com/office/drawing/2014/main" id="{8AFACD65-F3B2-408F-A7B4-82072A3C6F36}"/>
                    </a:ext>
                  </a:extLst>
                </p:cNvPr>
                <p:cNvSpPr txBox="1">
                  <a:spLocks noRot="1" noChangeAspect="1" noMove="1" noResize="1" noEditPoints="1" noAdjustHandles="1" noChangeArrowheads="1" noChangeShapeType="1" noTextEdit="1"/>
                </p:cNvSpPr>
                <p:nvPr/>
              </p:nvSpPr>
              <p:spPr>
                <a:xfrm>
                  <a:off x="4184332" y="3953668"/>
                  <a:ext cx="329193" cy="184666"/>
                </a:xfrm>
                <a:prstGeom prst="rect">
                  <a:avLst/>
                </a:prstGeom>
                <a:blipFill>
                  <a:blip r:embed="rId50"/>
                  <a:stretch>
                    <a:fillRect l="-11111" r="-1852"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4" name="TextBox 283">
                  <a:extLst>
                    <a:ext uri="{FF2B5EF4-FFF2-40B4-BE49-F238E27FC236}">
                      <a16:creationId xmlns:a16="http://schemas.microsoft.com/office/drawing/2014/main" id="{1D7F7D42-00E4-4973-9C4D-5F79FEE3FD64}"/>
                    </a:ext>
                  </a:extLst>
                </p:cNvPr>
                <p:cNvSpPr txBox="1"/>
                <p:nvPr/>
              </p:nvSpPr>
              <p:spPr>
                <a:xfrm>
                  <a:off x="4882832" y="3950493"/>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97" name="TextBox 1096">
                  <a:extLst>
                    <a:ext uri="{FF2B5EF4-FFF2-40B4-BE49-F238E27FC236}">
                      <a16:creationId xmlns:a16="http://schemas.microsoft.com/office/drawing/2014/main" id="{6357AEA3-67C7-4971-AE72-8559D208683D}"/>
                    </a:ext>
                  </a:extLst>
                </p:cNvPr>
                <p:cNvSpPr txBox="1">
                  <a:spLocks noRot="1" noChangeAspect="1" noMove="1" noResize="1" noEditPoints="1" noAdjustHandles="1" noChangeArrowheads="1" noChangeShapeType="1" noTextEdit="1"/>
                </p:cNvSpPr>
                <p:nvPr/>
              </p:nvSpPr>
              <p:spPr>
                <a:xfrm>
                  <a:off x="4882832" y="3950493"/>
                  <a:ext cx="335605" cy="184666"/>
                </a:xfrm>
                <a:prstGeom prst="rect">
                  <a:avLst/>
                </a:prstGeom>
                <a:blipFill>
                  <a:blip r:embed="rId51"/>
                  <a:stretch>
                    <a:fillRect l="-10909" r="-1818" b="-13333"/>
                  </a:stretch>
                </a:blipFill>
              </p:spPr>
              <p:txBody>
                <a:bodyPr/>
                <a:lstStyle/>
                <a:p>
                  <a:r>
                    <a:rPr lang="en-US">
                      <a:noFill/>
                    </a:rPr>
                    <a:t> </a:t>
                  </a:r>
                </a:p>
              </p:txBody>
            </p:sp>
          </mc:Fallback>
        </mc:AlternateContent>
        <p:cxnSp>
          <p:nvCxnSpPr>
            <p:cNvPr id="285" name="Straight Arrow Connector 284">
              <a:extLst>
                <a:ext uri="{FF2B5EF4-FFF2-40B4-BE49-F238E27FC236}">
                  <a16:creationId xmlns:a16="http://schemas.microsoft.com/office/drawing/2014/main" id="{403FC3CE-620D-4A85-8C04-1CA061E0C270}"/>
                </a:ext>
              </a:extLst>
            </p:cNvPr>
            <p:cNvCxnSpPr>
              <a:cxnSpLocks/>
            </p:cNvCxnSpPr>
            <p:nvPr/>
          </p:nvCxnSpPr>
          <p:spPr bwMode="auto">
            <a:xfrm rot="5400000">
              <a:off x="4343875" y="46250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86" name="Straight Arrow Connector 285">
              <a:extLst>
                <a:ext uri="{FF2B5EF4-FFF2-40B4-BE49-F238E27FC236}">
                  <a16:creationId xmlns:a16="http://schemas.microsoft.com/office/drawing/2014/main" id="{0EFDDE62-87A6-4D0D-BDB8-C56D7B5C53CB}"/>
                </a:ext>
              </a:extLst>
            </p:cNvPr>
            <p:cNvCxnSpPr>
              <a:cxnSpLocks/>
            </p:cNvCxnSpPr>
            <p:nvPr/>
          </p:nvCxnSpPr>
          <p:spPr bwMode="auto">
            <a:xfrm rot="16200000" flipH="1">
              <a:off x="5016975" y="46281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87" name="TextBox 286">
                  <a:extLst>
                    <a:ext uri="{FF2B5EF4-FFF2-40B4-BE49-F238E27FC236}">
                      <a16:creationId xmlns:a16="http://schemas.microsoft.com/office/drawing/2014/main" id="{7CC3DFCC-B75C-4EFD-ABAA-F8884FE86845}"/>
                    </a:ext>
                  </a:extLst>
                </p:cNvPr>
                <p:cNvSpPr txBox="1"/>
                <p:nvPr/>
              </p:nvSpPr>
              <p:spPr>
                <a:xfrm>
                  <a:off x="4177982" y="4477543"/>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𝑚𝑘</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100" name="TextBox 1099">
                  <a:extLst>
                    <a:ext uri="{FF2B5EF4-FFF2-40B4-BE49-F238E27FC236}">
                      <a16:creationId xmlns:a16="http://schemas.microsoft.com/office/drawing/2014/main" id="{4BB1E5D9-76AA-4252-B5EB-744585F64D60}"/>
                    </a:ext>
                  </a:extLst>
                </p:cNvPr>
                <p:cNvSpPr txBox="1">
                  <a:spLocks noRot="1" noChangeAspect="1" noMove="1" noResize="1" noEditPoints="1" noAdjustHandles="1" noChangeArrowheads="1" noChangeShapeType="1" noTextEdit="1"/>
                </p:cNvSpPr>
                <p:nvPr/>
              </p:nvSpPr>
              <p:spPr>
                <a:xfrm>
                  <a:off x="4177982" y="4477543"/>
                  <a:ext cx="329193" cy="184666"/>
                </a:xfrm>
                <a:prstGeom prst="rect">
                  <a:avLst/>
                </a:prstGeom>
                <a:blipFill>
                  <a:blip r:embed="rId52"/>
                  <a:stretch>
                    <a:fillRect l="-11111" r="-1852"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8" name="TextBox 287">
                  <a:extLst>
                    <a:ext uri="{FF2B5EF4-FFF2-40B4-BE49-F238E27FC236}">
                      <a16:creationId xmlns:a16="http://schemas.microsoft.com/office/drawing/2014/main" id="{018EA559-B3B9-4129-87BA-518739CDE1F7}"/>
                    </a:ext>
                  </a:extLst>
                </p:cNvPr>
                <p:cNvSpPr txBox="1"/>
                <p:nvPr/>
              </p:nvSpPr>
              <p:spPr>
                <a:xfrm>
                  <a:off x="4876482" y="4474368"/>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101" name="TextBox 1100">
                  <a:extLst>
                    <a:ext uri="{FF2B5EF4-FFF2-40B4-BE49-F238E27FC236}">
                      <a16:creationId xmlns:a16="http://schemas.microsoft.com/office/drawing/2014/main" id="{55D0C82D-C281-4E55-B0BC-DA028AA303F0}"/>
                    </a:ext>
                  </a:extLst>
                </p:cNvPr>
                <p:cNvSpPr txBox="1">
                  <a:spLocks noRot="1" noChangeAspect="1" noMove="1" noResize="1" noEditPoints="1" noAdjustHandles="1" noChangeArrowheads="1" noChangeShapeType="1" noTextEdit="1"/>
                </p:cNvSpPr>
                <p:nvPr/>
              </p:nvSpPr>
              <p:spPr>
                <a:xfrm>
                  <a:off x="4876482" y="4474368"/>
                  <a:ext cx="335605" cy="184666"/>
                </a:xfrm>
                <a:prstGeom prst="rect">
                  <a:avLst/>
                </a:prstGeom>
                <a:blipFill>
                  <a:blip r:embed="rId53"/>
                  <a:stretch>
                    <a:fillRect l="-10909" r="-1818" b="-13333"/>
                  </a:stretch>
                </a:blipFill>
              </p:spPr>
              <p:txBody>
                <a:bodyPr/>
                <a:lstStyle/>
                <a:p>
                  <a:r>
                    <a:rPr lang="en-US">
                      <a:noFill/>
                    </a:rPr>
                    <a:t> </a:t>
                  </a:r>
                </a:p>
              </p:txBody>
            </p:sp>
          </mc:Fallback>
        </mc:AlternateContent>
        <p:cxnSp>
          <p:nvCxnSpPr>
            <p:cNvPr id="289" name="Straight Arrow Connector 288">
              <a:extLst>
                <a:ext uri="{FF2B5EF4-FFF2-40B4-BE49-F238E27FC236}">
                  <a16:creationId xmlns:a16="http://schemas.microsoft.com/office/drawing/2014/main" id="{046E15A8-95DB-46BF-A838-4913FC0F415D}"/>
                </a:ext>
              </a:extLst>
            </p:cNvPr>
            <p:cNvCxnSpPr>
              <a:cxnSpLocks/>
            </p:cNvCxnSpPr>
            <p:nvPr/>
          </p:nvCxnSpPr>
          <p:spPr bwMode="auto">
            <a:xfrm rot="5400000">
              <a:off x="4347050" y="513937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90" name="Straight Arrow Connector 289">
              <a:extLst>
                <a:ext uri="{FF2B5EF4-FFF2-40B4-BE49-F238E27FC236}">
                  <a16:creationId xmlns:a16="http://schemas.microsoft.com/office/drawing/2014/main" id="{EB30BBB7-0178-4CA9-A704-993AEB1E27C0}"/>
                </a:ext>
              </a:extLst>
            </p:cNvPr>
            <p:cNvCxnSpPr>
              <a:cxnSpLocks/>
            </p:cNvCxnSpPr>
            <p:nvPr/>
          </p:nvCxnSpPr>
          <p:spPr bwMode="auto">
            <a:xfrm rot="16200000" flipH="1">
              <a:off x="5020150" y="51425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91" name="TextBox 290">
                  <a:extLst>
                    <a:ext uri="{FF2B5EF4-FFF2-40B4-BE49-F238E27FC236}">
                      <a16:creationId xmlns:a16="http://schemas.microsoft.com/office/drawing/2014/main" id="{B6A0ADBD-D251-4E4E-AE11-F5EBD7F41238}"/>
                    </a:ext>
                  </a:extLst>
                </p:cNvPr>
                <p:cNvSpPr txBox="1"/>
                <p:nvPr/>
              </p:nvSpPr>
              <p:spPr>
                <a:xfrm>
                  <a:off x="4181157" y="4991893"/>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𝑚𝑘</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104" name="TextBox 1103">
                  <a:extLst>
                    <a:ext uri="{FF2B5EF4-FFF2-40B4-BE49-F238E27FC236}">
                      <a16:creationId xmlns:a16="http://schemas.microsoft.com/office/drawing/2014/main" id="{7A484EE9-8C6D-458B-BB1A-2D3868A77F1E}"/>
                    </a:ext>
                  </a:extLst>
                </p:cNvPr>
                <p:cNvSpPr txBox="1">
                  <a:spLocks noRot="1" noChangeAspect="1" noMove="1" noResize="1" noEditPoints="1" noAdjustHandles="1" noChangeArrowheads="1" noChangeShapeType="1" noTextEdit="1"/>
                </p:cNvSpPr>
                <p:nvPr/>
              </p:nvSpPr>
              <p:spPr>
                <a:xfrm>
                  <a:off x="4181157" y="4991893"/>
                  <a:ext cx="329193" cy="184666"/>
                </a:xfrm>
                <a:prstGeom prst="rect">
                  <a:avLst/>
                </a:prstGeom>
                <a:blipFill>
                  <a:blip r:embed="rId54"/>
                  <a:stretch>
                    <a:fillRect l="-11111" r="-3704"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2" name="TextBox 291">
                  <a:extLst>
                    <a:ext uri="{FF2B5EF4-FFF2-40B4-BE49-F238E27FC236}">
                      <a16:creationId xmlns:a16="http://schemas.microsoft.com/office/drawing/2014/main" id="{4DB7DD23-A4EF-4164-8493-92ECE87D9465}"/>
                    </a:ext>
                  </a:extLst>
                </p:cNvPr>
                <p:cNvSpPr txBox="1"/>
                <p:nvPr/>
              </p:nvSpPr>
              <p:spPr>
                <a:xfrm>
                  <a:off x="4879657" y="4988718"/>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105" name="TextBox 1104">
                  <a:extLst>
                    <a:ext uri="{FF2B5EF4-FFF2-40B4-BE49-F238E27FC236}">
                      <a16:creationId xmlns:a16="http://schemas.microsoft.com/office/drawing/2014/main" id="{052FA9A7-316A-49CA-89BA-B1523222496A}"/>
                    </a:ext>
                  </a:extLst>
                </p:cNvPr>
                <p:cNvSpPr txBox="1">
                  <a:spLocks noRot="1" noChangeAspect="1" noMove="1" noResize="1" noEditPoints="1" noAdjustHandles="1" noChangeArrowheads="1" noChangeShapeType="1" noTextEdit="1"/>
                </p:cNvSpPr>
                <p:nvPr/>
              </p:nvSpPr>
              <p:spPr>
                <a:xfrm>
                  <a:off x="4879657" y="4988718"/>
                  <a:ext cx="335605" cy="184666"/>
                </a:xfrm>
                <a:prstGeom prst="rect">
                  <a:avLst/>
                </a:prstGeom>
                <a:blipFill>
                  <a:blip r:embed="rId55"/>
                  <a:stretch>
                    <a:fillRect l="-10909" r="-1818" b="-13333"/>
                  </a:stretch>
                </a:blipFill>
              </p:spPr>
              <p:txBody>
                <a:bodyPr/>
                <a:lstStyle/>
                <a:p>
                  <a:r>
                    <a:rPr lang="en-US">
                      <a:noFill/>
                    </a:rPr>
                    <a:t> </a:t>
                  </a:r>
                </a:p>
              </p:txBody>
            </p:sp>
          </mc:Fallback>
        </mc:AlternateContent>
        <p:cxnSp>
          <p:nvCxnSpPr>
            <p:cNvPr id="293" name="Straight Arrow Connector 292">
              <a:extLst>
                <a:ext uri="{FF2B5EF4-FFF2-40B4-BE49-F238E27FC236}">
                  <a16:creationId xmlns:a16="http://schemas.microsoft.com/office/drawing/2014/main" id="{17B4AFBC-2A70-42FF-8FA3-47817F6C0CD3}"/>
                </a:ext>
              </a:extLst>
            </p:cNvPr>
            <p:cNvCxnSpPr>
              <a:cxnSpLocks/>
            </p:cNvCxnSpPr>
            <p:nvPr/>
          </p:nvCxnSpPr>
          <p:spPr bwMode="auto">
            <a:xfrm rot="5400000">
              <a:off x="7090250" y="409797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94" name="Straight Arrow Connector 293">
              <a:extLst>
                <a:ext uri="{FF2B5EF4-FFF2-40B4-BE49-F238E27FC236}">
                  <a16:creationId xmlns:a16="http://schemas.microsoft.com/office/drawing/2014/main" id="{E1199B55-FA27-4F90-8D0A-FA7650ADA837}"/>
                </a:ext>
              </a:extLst>
            </p:cNvPr>
            <p:cNvCxnSpPr>
              <a:cxnSpLocks/>
            </p:cNvCxnSpPr>
            <p:nvPr/>
          </p:nvCxnSpPr>
          <p:spPr bwMode="auto">
            <a:xfrm rot="16200000" flipH="1">
              <a:off x="7763350" y="41011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95" name="TextBox 294">
                  <a:extLst>
                    <a:ext uri="{FF2B5EF4-FFF2-40B4-BE49-F238E27FC236}">
                      <a16:creationId xmlns:a16="http://schemas.microsoft.com/office/drawing/2014/main" id="{656F90BC-73B2-4DFC-B069-8AB5715C2A70}"/>
                    </a:ext>
                  </a:extLst>
                </p:cNvPr>
                <p:cNvSpPr txBox="1"/>
                <p:nvPr/>
              </p:nvSpPr>
              <p:spPr>
                <a:xfrm>
                  <a:off x="6924357" y="3950493"/>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𝑛𝑚</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108" name="TextBox 1107">
                  <a:extLst>
                    <a:ext uri="{FF2B5EF4-FFF2-40B4-BE49-F238E27FC236}">
                      <a16:creationId xmlns:a16="http://schemas.microsoft.com/office/drawing/2014/main" id="{3583C092-2625-4DF9-8568-DC86B86B55AF}"/>
                    </a:ext>
                  </a:extLst>
                </p:cNvPr>
                <p:cNvSpPr txBox="1">
                  <a:spLocks noRot="1" noChangeAspect="1" noMove="1" noResize="1" noEditPoints="1" noAdjustHandles="1" noChangeArrowheads="1" noChangeShapeType="1" noTextEdit="1"/>
                </p:cNvSpPr>
                <p:nvPr/>
              </p:nvSpPr>
              <p:spPr>
                <a:xfrm>
                  <a:off x="6924357" y="3950493"/>
                  <a:ext cx="335605" cy="184666"/>
                </a:xfrm>
                <a:prstGeom prst="rect">
                  <a:avLst/>
                </a:prstGeom>
                <a:blipFill>
                  <a:blip r:embed="rId56"/>
                  <a:stretch>
                    <a:fillRect l="-10714"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6" name="TextBox 295">
                  <a:extLst>
                    <a:ext uri="{FF2B5EF4-FFF2-40B4-BE49-F238E27FC236}">
                      <a16:creationId xmlns:a16="http://schemas.microsoft.com/office/drawing/2014/main" id="{23C9C1DE-1B17-443A-BBAF-0A71C708FAD4}"/>
                    </a:ext>
                  </a:extLst>
                </p:cNvPr>
                <p:cNvSpPr txBox="1"/>
                <p:nvPr/>
              </p:nvSpPr>
              <p:spPr>
                <a:xfrm>
                  <a:off x="7622857" y="3947318"/>
                  <a:ext cx="2298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109" name="TextBox 1108">
                  <a:extLst>
                    <a:ext uri="{FF2B5EF4-FFF2-40B4-BE49-F238E27FC236}">
                      <a16:creationId xmlns:a16="http://schemas.microsoft.com/office/drawing/2014/main" id="{82CFA00E-64C8-4261-B22B-1320EBF09130}"/>
                    </a:ext>
                  </a:extLst>
                </p:cNvPr>
                <p:cNvSpPr txBox="1">
                  <a:spLocks noRot="1" noChangeAspect="1" noMove="1" noResize="1" noEditPoints="1" noAdjustHandles="1" noChangeArrowheads="1" noChangeShapeType="1" noTextEdit="1"/>
                </p:cNvSpPr>
                <p:nvPr/>
              </p:nvSpPr>
              <p:spPr>
                <a:xfrm>
                  <a:off x="7622857" y="3947318"/>
                  <a:ext cx="229807" cy="184666"/>
                </a:xfrm>
                <a:prstGeom prst="rect">
                  <a:avLst/>
                </a:prstGeom>
                <a:blipFill>
                  <a:blip r:embed="rId57"/>
                  <a:stretch>
                    <a:fillRect l="-15789" r="-2632" b="-13333"/>
                  </a:stretch>
                </a:blipFill>
              </p:spPr>
              <p:txBody>
                <a:bodyPr/>
                <a:lstStyle/>
                <a:p>
                  <a:r>
                    <a:rPr lang="en-US">
                      <a:noFill/>
                    </a:rPr>
                    <a:t> </a:t>
                  </a:r>
                </a:p>
              </p:txBody>
            </p:sp>
          </mc:Fallback>
        </mc:AlternateContent>
        <p:cxnSp>
          <p:nvCxnSpPr>
            <p:cNvPr id="297" name="Straight Arrow Connector 296">
              <a:extLst>
                <a:ext uri="{FF2B5EF4-FFF2-40B4-BE49-F238E27FC236}">
                  <a16:creationId xmlns:a16="http://schemas.microsoft.com/office/drawing/2014/main" id="{5D7F4B4E-6116-45C8-AD78-6C326FF4697F}"/>
                </a:ext>
              </a:extLst>
            </p:cNvPr>
            <p:cNvCxnSpPr>
              <a:cxnSpLocks/>
            </p:cNvCxnSpPr>
            <p:nvPr/>
          </p:nvCxnSpPr>
          <p:spPr bwMode="auto">
            <a:xfrm rot="5400000">
              <a:off x="7083900" y="46218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98" name="Straight Arrow Connector 297">
              <a:extLst>
                <a:ext uri="{FF2B5EF4-FFF2-40B4-BE49-F238E27FC236}">
                  <a16:creationId xmlns:a16="http://schemas.microsoft.com/office/drawing/2014/main" id="{FBC6A278-D8E1-4003-A02D-9CCF44C4451E}"/>
                </a:ext>
              </a:extLst>
            </p:cNvPr>
            <p:cNvCxnSpPr>
              <a:cxnSpLocks/>
            </p:cNvCxnSpPr>
            <p:nvPr/>
          </p:nvCxnSpPr>
          <p:spPr bwMode="auto">
            <a:xfrm rot="16200000" flipH="1">
              <a:off x="7757000" y="46250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99" name="TextBox 298">
                  <a:extLst>
                    <a:ext uri="{FF2B5EF4-FFF2-40B4-BE49-F238E27FC236}">
                      <a16:creationId xmlns:a16="http://schemas.microsoft.com/office/drawing/2014/main" id="{62F514B4-6F2E-423C-9939-25E0B3B05FA7}"/>
                    </a:ext>
                  </a:extLst>
                </p:cNvPr>
                <p:cNvSpPr txBox="1"/>
                <p:nvPr/>
              </p:nvSpPr>
              <p:spPr>
                <a:xfrm>
                  <a:off x="6918007" y="4474368"/>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𝑛𝑚</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112" name="TextBox 1111">
                  <a:extLst>
                    <a:ext uri="{FF2B5EF4-FFF2-40B4-BE49-F238E27FC236}">
                      <a16:creationId xmlns:a16="http://schemas.microsoft.com/office/drawing/2014/main" id="{8DF1EC54-26C5-417F-9844-AA3FCB14B2A8}"/>
                    </a:ext>
                  </a:extLst>
                </p:cNvPr>
                <p:cNvSpPr txBox="1">
                  <a:spLocks noRot="1" noChangeAspect="1" noMove="1" noResize="1" noEditPoints="1" noAdjustHandles="1" noChangeArrowheads="1" noChangeShapeType="1" noTextEdit="1"/>
                </p:cNvSpPr>
                <p:nvPr/>
              </p:nvSpPr>
              <p:spPr>
                <a:xfrm>
                  <a:off x="6918007" y="4474368"/>
                  <a:ext cx="335605" cy="184666"/>
                </a:xfrm>
                <a:prstGeom prst="rect">
                  <a:avLst/>
                </a:prstGeom>
                <a:blipFill>
                  <a:blip r:embed="rId58"/>
                  <a:stretch>
                    <a:fillRect l="-10909" r="-1818"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0" name="TextBox 299">
                  <a:extLst>
                    <a:ext uri="{FF2B5EF4-FFF2-40B4-BE49-F238E27FC236}">
                      <a16:creationId xmlns:a16="http://schemas.microsoft.com/office/drawing/2014/main" id="{DF2C53F9-23D6-4ECB-A247-EFEFDD86F45A}"/>
                    </a:ext>
                  </a:extLst>
                </p:cNvPr>
                <p:cNvSpPr txBox="1"/>
                <p:nvPr/>
              </p:nvSpPr>
              <p:spPr>
                <a:xfrm>
                  <a:off x="7616507" y="4471193"/>
                  <a:ext cx="2298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113" name="TextBox 1112">
                  <a:extLst>
                    <a:ext uri="{FF2B5EF4-FFF2-40B4-BE49-F238E27FC236}">
                      <a16:creationId xmlns:a16="http://schemas.microsoft.com/office/drawing/2014/main" id="{7FD9E51F-B18C-4FC1-9071-99BCDE86A1BD}"/>
                    </a:ext>
                  </a:extLst>
                </p:cNvPr>
                <p:cNvSpPr txBox="1">
                  <a:spLocks noRot="1" noChangeAspect="1" noMove="1" noResize="1" noEditPoints="1" noAdjustHandles="1" noChangeArrowheads="1" noChangeShapeType="1" noTextEdit="1"/>
                </p:cNvSpPr>
                <p:nvPr/>
              </p:nvSpPr>
              <p:spPr>
                <a:xfrm>
                  <a:off x="7616507" y="4471193"/>
                  <a:ext cx="229807" cy="184666"/>
                </a:xfrm>
                <a:prstGeom prst="rect">
                  <a:avLst/>
                </a:prstGeom>
                <a:blipFill>
                  <a:blip r:embed="rId59"/>
                  <a:stretch>
                    <a:fillRect l="-15789" r="-2632" b="-13333"/>
                  </a:stretch>
                </a:blipFill>
              </p:spPr>
              <p:txBody>
                <a:bodyPr/>
                <a:lstStyle/>
                <a:p>
                  <a:r>
                    <a:rPr lang="en-US">
                      <a:noFill/>
                    </a:rPr>
                    <a:t> </a:t>
                  </a:r>
                </a:p>
              </p:txBody>
            </p:sp>
          </mc:Fallback>
        </mc:AlternateContent>
        <p:cxnSp>
          <p:nvCxnSpPr>
            <p:cNvPr id="301" name="Straight Arrow Connector 300">
              <a:extLst>
                <a:ext uri="{FF2B5EF4-FFF2-40B4-BE49-F238E27FC236}">
                  <a16:creationId xmlns:a16="http://schemas.microsoft.com/office/drawing/2014/main" id="{95645960-E3E8-4C9C-8128-2395243548CB}"/>
                </a:ext>
              </a:extLst>
            </p:cNvPr>
            <p:cNvCxnSpPr>
              <a:cxnSpLocks/>
            </p:cNvCxnSpPr>
            <p:nvPr/>
          </p:nvCxnSpPr>
          <p:spPr bwMode="auto">
            <a:xfrm rot="5400000">
              <a:off x="7087075" y="51361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02" name="Straight Arrow Connector 301">
              <a:extLst>
                <a:ext uri="{FF2B5EF4-FFF2-40B4-BE49-F238E27FC236}">
                  <a16:creationId xmlns:a16="http://schemas.microsoft.com/office/drawing/2014/main" id="{83D8688C-621F-4CCA-BB44-1A01C0F894B2}"/>
                </a:ext>
              </a:extLst>
            </p:cNvPr>
            <p:cNvCxnSpPr>
              <a:cxnSpLocks/>
            </p:cNvCxnSpPr>
            <p:nvPr/>
          </p:nvCxnSpPr>
          <p:spPr bwMode="auto">
            <a:xfrm rot="16200000" flipH="1">
              <a:off x="7760175" y="513937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03" name="TextBox 302">
                  <a:extLst>
                    <a:ext uri="{FF2B5EF4-FFF2-40B4-BE49-F238E27FC236}">
                      <a16:creationId xmlns:a16="http://schemas.microsoft.com/office/drawing/2014/main" id="{EAA33039-AF3B-44F8-A09F-5BDCED0B99F9}"/>
                    </a:ext>
                  </a:extLst>
                </p:cNvPr>
                <p:cNvSpPr txBox="1"/>
                <p:nvPr/>
              </p:nvSpPr>
              <p:spPr>
                <a:xfrm>
                  <a:off x="6921182" y="4988718"/>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𝑛𝑚</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116" name="TextBox 1115">
                  <a:extLst>
                    <a:ext uri="{FF2B5EF4-FFF2-40B4-BE49-F238E27FC236}">
                      <a16:creationId xmlns:a16="http://schemas.microsoft.com/office/drawing/2014/main" id="{049F1907-CC05-4A3B-B34C-63BECC42EF65}"/>
                    </a:ext>
                  </a:extLst>
                </p:cNvPr>
                <p:cNvSpPr txBox="1">
                  <a:spLocks noRot="1" noChangeAspect="1" noMove="1" noResize="1" noEditPoints="1" noAdjustHandles="1" noChangeArrowheads="1" noChangeShapeType="1" noTextEdit="1"/>
                </p:cNvSpPr>
                <p:nvPr/>
              </p:nvSpPr>
              <p:spPr>
                <a:xfrm>
                  <a:off x="6921182" y="4988718"/>
                  <a:ext cx="335605" cy="184666"/>
                </a:xfrm>
                <a:prstGeom prst="rect">
                  <a:avLst/>
                </a:prstGeom>
                <a:blipFill>
                  <a:blip r:embed="rId60"/>
                  <a:stretch>
                    <a:fillRect l="-10909" r="-1818"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4" name="TextBox 303">
                  <a:extLst>
                    <a:ext uri="{FF2B5EF4-FFF2-40B4-BE49-F238E27FC236}">
                      <a16:creationId xmlns:a16="http://schemas.microsoft.com/office/drawing/2014/main" id="{519F62F3-4311-4C00-B690-69C904BFBAA0}"/>
                    </a:ext>
                  </a:extLst>
                </p:cNvPr>
                <p:cNvSpPr txBox="1"/>
                <p:nvPr/>
              </p:nvSpPr>
              <p:spPr>
                <a:xfrm>
                  <a:off x="7619682" y="4985543"/>
                  <a:ext cx="2298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117" name="TextBox 1116">
                  <a:extLst>
                    <a:ext uri="{FF2B5EF4-FFF2-40B4-BE49-F238E27FC236}">
                      <a16:creationId xmlns:a16="http://schemas.microsoft.com/office/drawing/2014/main" id="{13B3696D-B943-4332-83C7-BC2F5532E22E}"/>
                    </a:ext>
                  </a:extLst>
                </p:cNvPr>
                <p:cNvSpPr txBox="1">
                  <a:spLocks noRot="1" noChangeAspect="1" noMove="1" noResize="1" noEditPoints="1" noAdjustHandles="1" noChangeArrowheads="1" noChangeShapeType="1" noTextEdit="1"/>
                </p:cNvSpPr>
                <p:nvPr/>
              </p:nvSpPr>
              <p:spPr>
                <a:xfrm>
                  <a:off x="7619682" y="4985543"/>
                  <a:ext cx="229807" cy="184666"/>
                </a:xfrm>
                <a:prstGeom prst="rect">
                  <a:avLst/>
                </a:prstGeom>
                <a:blipFill>
                  <a:blip r:embed="rId61"/>
                  <a:stretch>
                    <a:fillRect l="-16216" r="-5405" b="-13333"/>
                  </a:stretch>
                </a:blipFill>
              </p:spPr>
              <p:txBody>
                <a:bodyPr/>
                <a:lstStyle/>
                <a:p>
                  <a:r>
                    <a:rPr lang="en-US">
                      <a:noFill/>
                    </a:rPr>
                    <a:t> </a:t>
                  </a:r>
                </a:p>
              </p:txBody>
            </p:sp>
          </mc:Fallback>
        </mc:AlternateContent>
        <p:grpSp>
          <p:nvGrpSpPr>
            <p:cNvPr id="305" name="Group 304">
              <a:extLst>
                <a:ext uri="{FF2B5EF4-FFF2-40B4-BE49-F238E27FC236}">
                  <a16:creationId xmlns:a16="http://schemas.microsoft.com/office/drawing/2014/main" id="{D3F3D601-8D00-49AD-A3FD-443FC074029C}"/>
                </a:ext>
              </a:extLst>
            </p:cNvPr>
            <p:cNvGrpSpPr/>
            <p:nvPr/>
          </p:nvGrpSpPr>
          <p:grpSpPr>
            <a:xfrm>
              <a:off x="709613" y="4718599"/>
              <a:ext cx="1323974" cy="106532"/>
              <a:chOff x="624683" y="4490954"/>
              <a:chExt cx="1323974" cy="106532"/>
            </a:xfrm>
          </p:grpSpPr>
          <p:sp>
            <p:nvSpPr>
              <p:cNvPr id="321" name="Rectangle 320">
                <a:extLst>
                  <a:ext uri="{FF2B5EF4-FFF2-40B4-BE49-F238E27FC236}">
                    <a16:creationId xmlns:a16="http://schemas.microsoft.com/office/drawing/2014/main" id="{B2C4ED32-F08F-477E-8AFB-3E5BA3B7015A}"/>
                  </a:ext>
                </a:extLst>
              </p:cNvPr>
              <p:cNvSpPr/>
              <p:nvPr/>
            </p:nvSpPr>
            <p:spPr bwMode="auto">
              <a:xfrm flipH="1">
                <a:off x="1022350" y="449095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22" name="Straight Connector 321">
                <a:extLst>
                  <a:ext uri="{FF2B5EF4-FFF2-40B4-BE49-F238E27FC236}">
                    <a16:creationId xmlns:a16="http://schemas.microsoft.com/office/drawing/2014/main" id="{18F0BD45-97D6-4F75-8940-05E4001D7E8A}"/>
                  </a:ext>
                </a:extLst>
              </p:cNvPr>
              <p:cNvCxnSpPr>
                <a:cxnSpLocks/>
              </p:cNvCxnSpPr>
              <p:nvPr/>
            </p:nvCxnSpPr>
            <p:spPr bwMode="auto">
              <a:xfrm flipH="1">
                <a:off x="1293260" y="4544220"/>
                <a:ext cx="65539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3" name="Straight Connector 322">
                <a:extLst>
                  <a:ext uri="{FF2B5EF4-FFF2-40B4-BE49-F238E27FC236}">
                    <a16:creationId xmlns:a16="http://schemas.microsoft.com/office/drawing/2014/main" id="{5729C3C4-6D4C-4965-B213-81E6AD125CA1}"/>
                  </a:ext>
                </a:extLst>
              </p:cNvPr>
              <p:cNvCxnSpPr>
                <a:cxnSpLocks/>
              </p:cNvCxnSpPr>
              <p:nvPr/>
            </p:nvCxnSpPr>
            <p:spPr bwMode="auto">
              <a:xfrm>
                <a:off x="624683" y="4548982"/>
                <a:ext cx="39766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06" name="Group 305">
              <a:extLst>
                <a:ext uri="{FF2B5EF4-FFF2-40B4-BE49-F238E27FC236}">
                  <a16:creationId xmlns:a16="http://schemas.microsoft.com/office/drawing/2014/main" id="{51ED9ECE-E22D-49EF-9166-0122C089714C}"/>
                </a:ext>
              </a:extLst>
            </p:cNvPr>
            <p:cNvGrpSpPr/>
            <p:nvPr/>
          </p:nvGrpSpPr>
          <p:grpSpPr>
            <a:xfrm>
              <a:off x="709613" y="5242478"/>
              <a:ext cx="1333499" cy="106532"/>
              <a:chOff x="624683" y="4988638"/>
              <a:chExt cx="1333499" cy="106532"/>
            </a:xfrm>
          </p:grpSpPr>
          <p:sp>
            <p:nvSpPr>
              <p:cNvPr id="318" name="Rectangle 317">
                <a:extLst>
                  <a:ext uri="{FF2B5EF4-FFF2-40B4-BE49-F238E27FC236}">
                    <a16:creationId xmlns:a16="http://schemas.microsoft.com/office/drawing/2014/main" id="{5308EFF1-640F-4659-8FA9-773188D4A602}"/>
                  </a:ext>
                </a:extLst>
              </p:cNvPr>
              <p:cNvSpPr/>
              <p:nvPr/>
            </p:nvSpPr>
            <p:spPr bwMode="auto">
              <a:xfrm flipH="1">
                <a:off x="1022350" y="4988638"/>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19" name="Straight Connector 318">
                <a:extLst>
                  <a:ext uri="{FF2B5EF4-FFF2-40B4-BE49-F238E27FC236}">
                    <a16:creationId xmlns:a16="http://schemas.microsoft.com/office/drawing/2014/main" id="{DBC7BD48-0A8F-4475-8F2F-CAB3B40B92E3}"/>
                  </a:ext>
                </a:extLst>
              </p:cNvPr>
              <p:cNvCxnSpPr>
                <a:cxnSpLocks/>
                <a:stCxn id="318" idx="1"/>
              </p:cNvCxnSpPr>
              <p:nvPr/>
            </p:nvCxnSpPr>
            <p:spPr bwMode="auto">
              <a:xfrm>
                <a:off x="1297558" y="5041904"/>
                <a:ext cx="6606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0" name="Straight Connector 319">
                <a:extLst>
                  <a:ext uri="{FF2B5EF4-FFF2-40B4-BE49-F238E27FC236}">
                    <a16:creationId xmlns:a16="http://schemas.microsoft.com/office/drawing/2014/main" id="{79F868E8-6ADE-4B03-A6DF-32B4D2A3F367}"/>
                  </a:ext>
                </a:extLst>
              </p:cNvPr>
              <p:cNvCxnSpPr>
                <a:cxnSpLocks/>
              </p:cNvCxnSpPr>
              <p:nvPr/>
            </p:nvCxnSpPr>
            <p:spPr bwMode="auto">
              <a:xfrm>
                <a:off x="624683" y="5046666"/>
                <a:ext cx="39528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307" name="Straight Connector 306">
              <a:extLst>
                <a:ext uri="{FF2B5EF4-FFF2-40B4-BE49-F238E27FC236}">
                  <a16:creationId xmlns:a16="http://schemas.microsoft.com/office/drawing/2014/main" id="{A7692459-E3ED-4F68-A2C8-9E5259BFDBD3}"/>
                </a:ext>
              </a:extLst>
            </p:cNvPr>
            <p:cNvCxnSpPr>
              <a:cxnSpLocks/>
            </p:cNvCxnSpPr>
            <p:nvPr/>
          </p:nvCxnSpPr>
          <p:spPr bwMode="auto">
            <a:xfrm>
              <a:off x="711991" y="4244815"/>
              <a:ext cx="0" cy="133667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08" name="Group 307">
              <a:extLst>
                <a:ext uri="{FF2B5EF4-FFF2-40B4-BE49-F238E27FC236}">
                  <a16:creationId xmlns:a16="http://schemas.microsoft.com/office/drawing/2014/main" id="{6D60B2B5-ABF0-41A3-B8BE-9E1A133C9053}"/>
                </a:ext>
              </a:extLst>
            </p:cNvPr>
            <p:cNvGrpSpPr/>
            <p:nvPr/>
          </p:nvGrpSpPr>
          <p:grpSpPr>
            <a:xfrm flipH="1">
              <a:off x="604835" y="5583871"/>
              <a:ext cx="233363" cy="52387"/>
              <a:chOff x="1473994" y="2859882"/>
              <a:chExt cx="233363" cy="52387"/>
            </a:xfrm>
          </p:grpSpPr>
          <p:cxnSp>
            <p:nvCxnSpPr>
              <p:cNvPr id="313" name="Straight Connector 312">
                <a:extLst>
                  <a:ext uri="{FF2B5EF4-FFF2-40B4-BE49-F238E27FC236}">
                    <a16:creationId xmlns:a16="http://schemas.microsoft.com/office/drawing/2014/main" id="{A80A7044-FBE4-45CF-AC2A-D34474AEF59E}"/>
                  </a:ext>
                </a:extLst>
              </p:cNvPr>
              <p:cNvCxnSpPr>
                <a:cxnSpLocks/>
              </p:cNvCxnSpPr>
              <p:nvPr/>
            </p:nvCxnSpPr>
            <p:spPr bwMode="auto">
              <a:xfrm flipH="1">
                <a:off x="1473994" y="28598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4" name="Straight Connector 313">
                <a:extLst>
                  <a:ext uri="{FF2B5EF4-FFF2-40B4-BE49-F238E27FC236}">
                    <a16:creationId xmlns:a16="http://schemas.microsoft.com/office/drawing/2014/main" id="{D27C0F9B-2BA3-42DF-B2EB-9E8F13D4C2EE}"/>
                  </a:ext>
                </a:extLst>
              </p:cNvPr>
              <p:cNvCxnSpPr>
                <a:cxnSpLocks/>
              </p:cNvCxnSpPr>
              <p:nvPr/>
            </p:nvCxnSpPr>
            <p:spPr bwMode="auto">
              <a:xfrm>
                <a:off x="1643063"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5" name="Straight Connector 314">
                <a:extLst>
                  <a:ext uri="{FF2B5EF4-FFF2-40B4-BE49-F238E27FC236}">
                    <a16:creationId xmlns:a16="http://schemas.microsoft.com/office/drawing/2014/main" id="{675E54BA-87B1-4155-B32B-2205AF53D374}"/>
                  </a:ext>
                </a:extLst>
              </p:cNvPr>
              <p:cNvCxnSpPr>
                <a:cxnSpLocks/>
              </p:cNvCxnSpPr>
              <p:nvPr/>
            </p:nvCxnSpPr>
            <p:spPr bwMode="auto">
              <a:xfrm>
                <a:off x="1593057"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6" name="Straight Connector 315">
                <a:extLst>
                  <a:ext uri="{FF2B5EF4-FFF2-40B4-BE49-F238E27FC236}">
                    <a16:creationId xmlns:a16="http://schemas.microsoft.com/office/drawing/2014/main" id="{CF62A8D6-019D-4316-B8C4-51F53799BFDE}"/>
                  </a:ext>
                </a:extLst>
              </p:cNvPr>
              <p:cNvCxnSpPr>
                <a:cxnSpLocks/>
              </p:cNvCxnSpPr>
              <p:nvPr/>
            </p:nvCxnSpPr>
            <p:spPr bwMode="auto">
              <a:xfrm>
                <a:off x="1543051"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7" name="Straight Connector 316">
                <a:extLst>
                  <a:ext uri="{FF2B5EF4-FFF2-40B4-BE49-F238E27FC236}">
                    <a16:creationId xmlns:a16="http://schemas.microsoft.com/office/drawing/2014/main" id="{DD6DEE54-D203-438D-9C7D-6BF3E8B80C24}"/>
                  </a:ext>
                </a:extLst>
              </p:cNvPr>
              <p:cNvCxnSpPr>
                <a:cxnSpLocks/>
              </p:cNvCxnSpPr>
              <p:nvPr/>
            </p:nvCxnSpPr>
            <p:spPr bwMode="auto">
              <a:xfrm>
                <a:off x="1493045"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09" name="Group 308">
              <a:extLst>
                <a:ext uri="{FF2B5EF4-FFF2-40B4-BE49-F238E27FC236}">
                  <a16:creationId xmlns:a16="http://schemas.microsoft.com/office/drawing/2014/main" id="{EACC36DC-1972-4D7F-9115-535DAFCD2B0A}"/>
                </a:ext>
              </a:extLst>
            </p:cNvPr>
            <p:cNvGrpSpPr/>
            <p:nvPr/>
          </p:nvGrpSpPr>
          <p:grpSpPr>
            <a:xfrm>
              <a:off x="714375" y="4194721"/>
              <a:ext cx="1328737" cy="106532"/>
              <a:chOff x="629445" y="3940881"/>
              <a:chExt cx="1328737" cy="106532"/>
            </a:xfrm>
          </p:grpSpPr>
          <p:sp>
            <p:nvSpPr>
              <p:cNvPr id="310" name="Rectangle 309">
                <a:extLst>
                  <a:ext uri="{FF2B5EF4-FFF2-40B4-BE49-F238E27FC236}">
                    <a16:creationId xmlns:a16="http://schemas.microsoft.com/office/drawing/2014/main" id="{0B989BE0-B249-4A7D-8A68-46DF27C04E71}"/>
                  </a:ext>
                </a:extLst>
              </p:cNvPr>
              <p:cNvSpPr/>
              <p:nvPr/>
            </p:nvSpPr>
            <p:spPr bwMode="auto">
              <a:xfrm flipH="1">
                <a:off x="1022350" y="3940881"/>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11" name="Straight Connector 310">
                <a:extLst>
                  <a:ext uri="{FF2B5EF4-FFF2-40B4-BE49-F238E27FC236}">
                    <a16:creationId xmlns:a16="http://schemas.microsoft.com/office/drawing/2014/main" id="{07053EBB-0A0D-4D80-8B99-A18ECC727CFE}"/>
                  </a:ext>
                </a:extLst>
              </p:cNvPr>
              <p:cNvCxnSpPr>
                <a:cxnSpLocks/>
                <a:stCxn id="310" idx="1"/>
              </p:cNvCxnSpPr>
              <p:nvPr/>
            </p:nvCxnSpPr>
            <p:spPr bwMode="auto">
              <a:xfrm>
                <a:off x="1297558" y="3994147"/>
                <a:ext cx="6606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2" name="Straight Connector 311">
                <a:extLst>
                  <a:ext uri="{FF2B5EF4-FFF2-40B4-BE49-F238E27FC236}">
                    <a16:creationId xmlns:a16="http://schemas.microsoft.com/office/drawing/2014/main" id="{D63341A6-4030-4B15-BB88-4DC7CC3D55E2}"/>
                  </a:ext>
                </a:extLst>
              </p:cNvPr>
              <p:cNvCxnSpPr>
                <a:cxnSpLocks/>
                <a:endCxn id="310" idx="3"/>
              </p:cNvCxnSpPr>
              <p:nvPr/>
            </p:nvCxnSpPr>
            <p:spPr bwMode="auto">
              <a:xfrm>
                <a:off x="629445" y="3994147"/>
                <a:ext cx="39290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spTree>
    <p:extLst>
      <p:ext uri="{BB962C8B-B14F-4D97-AF65-F5344CB8AC3E}">
        <p14:creationId xmlns:p14="http://schemas.microsoft.com/office/powerpoint/2010/main" val="182615346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97</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488091" y="76200"/>
            <a:ext cx="8576009" cy="704478"/>
          </a:xfrm>
        </p:spPr>
        <p:txBody>
          <a:bodyPr/>
          <a:lstStyle/>
          <a:p>
            <a:r>
              <a:rPr lang="en-US" sz="4000" dirty="0">
                <a:latin typeface="Times New Roman" panose="02020603050405020304" pitchFamily="18" charset="0"/>
                <a:cs typeface="Times New Roman" panose="02020603050405020304" pitchFamily="18" charset="0"/>
              </a:rPr>
              <a:t>Overall Structure of Solving Power Flow</a:t>
            </a:r>
          </a:p>
        </p:txBody>
      </p:sp>
      <p:sp>
        <p:nvSpPr>
          <p:cNvPr id="10" name="Rectangle 9"/>
          <p:cNvSpPr/>
          <p:nvPr/>
        </p:nvSpPr>
        <p:spPr>
          <a:xfrm>
            <a:off x="530808" y="784125"/>
            <a:ext cx="7481879" cy="369332"/>
          </a:xfrm>
          <a:prstGeom prst="rect">
            <a:avLst/>
          </a:prstGeom>
        </p:spPr>
        <p:txBody>
          <a:bodyPr wrap="square">
            <a:spAutoFit/>
          </a:bodyPr>
          <a:lstStyle/>
          <a:p>
            <a:pPr marL="0" lvl="1" eaLnBrk="0" fontAlgn="base" hangingPunct="0">
              <a:spcBef>
                <a:spcPct val="0"/>
              </a:spcBef>
              <a:spcAft>
                <a:spcPct val="0"/>
              </a:spcAft>
              <a:defRPr/>
            </a:pPr>
            <a:r>
              <a:rPr lang="en-US" dirty="0">
                <a:solidFill>
                  <a:srgbClr val="000000"/>
                </a:solidFill>
                <a:latin typeface="Times New Roman" panose="02020603050405020304" pitchFamily="18" charset="0"/>
                <a:cs typeface="Times New Roman" panose="02020603050405020304" pitchFamily="18" charset="0"/>
              </a:rPr>
              <a:t>Example 1 (Constructing </a:t>
            </a:r>
            <a:r>
              <a:rPr lang="en-US" b="1" dirty="0">
                <a:solidFill>
                  <a:srgbClr val="000000"/>
                </a:solidFill>
                <a:latin typeface="Times New Roman" panose="02020603050405020304" pitchFamily="18" charset="0"/>
                <a:cs typeface="Times New Roman" panose="02020603050405020304" pitchFamily="18" charset="0"/>
              </a:rPr>
              <a:t>Y</a:t>
            </a:r>
            <a:r>
              <a:rPr lang="en-US" dirty="0">
                <a:solidFill>
                  <a:srgbClr val="000000"/>
                </a:solidFill>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DDC1CC4-CA9C-4C33-922A-C575566FED41}"/>
                  </a:ext>
                </a:extLst>
              </p:cNvPr>
              <p:cNvSpPr txBox="1"/>
              <p:nvPr/>
            </p:nvSpPr>
            <p:spPr>
              <a:xfrm>
                <a:off x="807720" y="3384728"/>
                <a:ext cx="8054340" cy="2571088"/>
              </a:xfrm>
              <a:prstGeom prst="rect">
                <a:avLst/>
              </a:prstGeom>
              <a:noFill/>
            </p:spPr>
            <p:txBody>
              <a:bodyPr wrap="square" lIns="0" tIns="0" rIns="0" bIns="0" rtlCol="0">
                <a:spAutoFit/>
              </a:bodyPr>
              <a:lstStyle/>
              <a:p>
                <a:pPr lvl="0">
                  <a:lnSpc>
                    <a:spcPct val="120000"/>
                  </a:lnSpc>
                </a:pPr>
                <a:r>
                  <a:rPr lang="en-US" sz="1200" b="1" dirty="0">
                    <a:solidFill>
                      <a:srgbClr val="000000"/>
                    </a:solidFill>
                    <a:latin typeface="Cambria Math" panose="02040503050406030204" pitchFamily="18" charset="0"/>
                  </a:rPr>
                  <a:t>(1) </a:t>
                </a:r>
                <a:r>
                  <a:rPr kumimoji="0" lang="en-US" sz="1200" b="1"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a:t>Bus k:</a:t>
                </a:r>
              </a:p>
              <a:p>
                <a:pPr lvl="0">
                  <a:lnSpc>
                    <a:spcPct val="110000"/>
                  </a:lnSpc>
                </a:pPr>
                <a:r>
                  <a:rPr lang="en-US" sz="1200" i="1" dirty="0">
                    <a:solidFill>
                      <a:srgbClr val="000000"/>
                    </a:solidFill>
                    <a:latin typeface="Cambria Math" panose="02040503050406030204" pitchFamily="18" charset="0"/>
                  </a:rPr>
                  <a:t>	</a:t>
                </a:r>
                <a:r>
                  <a:rPr lang="en-US" sz="1200" dirty="0">
                    <a:solidFill>
                      <a:srgbClr val="000000"/>
                    </a:solidFill>
                    <a:latin typeface="Cambria Math" panose="02040503050406030204" pitchFamily="18" charset="0"/>
                  </a:rPr>
                  <a:t>Injection currents at Bus k:</a:t>
                </a:r>
              </a:p>
              <a:p>
                <a:pPr lvl="0">
                  <a:lnSpc>
                    <a:spcPct val="110000"/>
                  </a:lnSpc>
                </a:pPr>
                <a14:m>
                  <m:oMathPara xmlns:m="http://schemas.openxmlformats.org/officeDocument/2006/math">
                    <m:oMathParaPr>
                      <m:jc m:val="centerGroup"/>
                    </m:oMathParaPr>
                    <m:oMath xmlns:m="http://schemas.openxmlformats.org/officeDocument/2006/math">
                      <m:d>
                        <m:dPr>
                          <m:begChr m:val="["/>
                          <m:endChr m:val="]"/>
                          <m:ctrlPr>
                            <a:rPr lang="en-US" sz="1200" i="1">
                              <a:solidFill>
                                <a:srgbClr val="000000"/>
                              </a:solidFill>
                              <a:latin typeface="Cambria Math" panose="02040503050406030204" pitchFamily="18" charset="0"/>
                            </a:rPr>
                          </m:ctrlPr>
                        </m:dPr>
                        <m:e>
                          <m:m>
                            <m:mPr>
                              <m:mcs>
                                <m:mc>
                                  <m:mcPr>
                                    <m:count m:val="1"/>
                                    <m:mcJc m:val="center"/>
                                  </m:mcPr>
                                </m:mc>
                              </m:mcs>
                              <m:ctrlPr>
                                <a:rPr lang="en-US" sz="1200" i="1">
                                  <a:solidFill>
                                    <a:srgbClr val="000000"/>
                                  </a:solidFill>
                                  <a:latin typeface="Cambria Math" panose="02040503050406030204" pitchFamily="18" charset="0"/>
                                </a:rPr>
                              </m:ctrlPr>
                            </m:mPr>
                            <m:mr>
                              <m:e>
                                <m:sSubSup>
                                  <m:sSubSupPr>
                                    <m:ctrlPr>
                                      <a:rPr lang="en-US" sz="1200" i="1">
                                        <a:solidFill>
                                          <a:srgbClr val="000000"/>
                                        </a:solidFill>
                                        <a:latin typeface="Cambria Math" panose="02040503050406030204" pitchFamily="18" charset="0"/>
                                      </a:rPr>
                                    </m:ctrlPr>
                                  </m:sSubSupPr>
                                  <m:e>
                                    <m:r>
                                      <a:rPr lang="en-US" sz="1200" i="1">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𝑘</m:t>
                                    </m:r>
                                    <m:r>
                                      <a:rPr lang="en-US" sz="1200" i="1">
                                        <a:solidFill>
                                          <a:srgbClr val="000000"/>
                                        </a:solidFill>
                                        <a:latin typeface="Cambria Math" panose="02040503050406030204" pitchFamily="18" charset="0"/>
                                      </a:rPr>
                                      <m:t>1</m:t>
                                    </m:r>
                                  </m:sub>
                                  <m:sup>
                                    <m:r>
                                      <a:rPr lang="en-US" sz="1200" i="1">
                                        <a:solidFill>
                                          <a:srgbClr val="000000"/>
                                        </a:solidFill>
                                        <a:latin typeface="Cambria Math" panose="02040503050406030204" pitchFamily="18" charset="0"/>
                                      </a:rPr>
                                      <m:t>𝑖𝑛</m:t>
                                    </m:r>
                                  </m:sup>
                                </m:sSubSup>
                              </m:e>
                            </m:mr>
                            <m:mr>
                              <m:e>
                                <m:sSubSup>
                                  <m:sSubSupPr>
                                    <m:ctrlPr>
                                      <a:rPr lang="en-US" sz="1200" i="1">
                                        <a:solidFill>
                                          <a:srgbClr val="000000"/>
                                        </a:solidFill>
                                        <a:latin typeface="Cambria Math" panose="02040503050406030204" pitchFamily="18" charset="0"/>
                                      </a:rPr>
                                    </m:ctrlPr>
                                  </m:sSubSupPr>
                                  <m:e>
                                    <m:r>
                                      <a:rPr lang="en-US" sz="1200" i="1">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𝑘</m:t>
                                    </m:r>
                                    <m:r>
                                      <a:rPr lang="en-US" sz="1200" b="0" i="1" smtClean="0">
                                        <a:solidFill>
                                          <a:srgbClr val="000000"/>
                                        </a:solidFill>
                                        <a:latin typeface="Cambria Math" panose="02040503050406030204" pitchFamily="18" charset="0"/>
                                      </a:rPr>
                                      <m:t>2</m:t>
                                    </m:r>
                                  </m:sub>
                                  <m:sup>
                                    <m:r>
                                      <a:rPr lang="en-US" sz="1200" i="1">
                                        <a:solidFill>
                                          <a:srgbClr val="000000"/>
                                        </a:solidFill>
                                        <a:latin typeface="Cambria Math" panose="02040503050406030204" pitchFamily="18" charset="0"/>
                                      </a:rPr>
                                      <m:t>𝑖𝑛</m:t>
                                    </m:r>
                                  </m:sup>
                                </m:sSubSup>
                              </m:e>
                            </m:mr>
                            <m:mr>
                              <m:e>
                                <m:sSubSup>
                                  <m:sSubSupPr>
                                    <m:ctrlPr>
                                      <a:rPr lang="en-US" sz="1200" i="1">
                                        <a:solidFill>
                                          <a:srgbClr val="000000"/>
                                        </a:solidFill>
                                        <a:latin typeface="Cambria Math" panose="02040503050406030204" pitchFamily="18" charset="0"/>
                                      </a:rPr>
                                    </m:ctrlPr>
                                  </m:sSubSupPr>
                                  <m:e>
                                    <m:r>
                                      <a:rPr lang="en-US" sz="1200" i="1">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𝑘</m:t>
                                    </m:r>
                                    <m:r>
                                      <a:rPr lang="en-US" sz="1200" b="0" i="1" smtClean="0">
                                        <a:solidFill>
                                          <a:srgbClr val="000000"/>
                                        </a:solidFill>
                                        <a:latin typeface="Cambria Math" panose="02040503050406030204" pitchFamily="18" charset="0"/>
                                      </a:rPr>
                                      <m:t>3</m:t>
                                    </m:r>
                                  </m:sub>
                                  <m:sup>
                                    <m:r>
                                      <a:rPr lang="en-US" sz="1200" i="1">
                                        <a:solidFill>
                                          <a:srgbClr val="000000"/>
                                        </a:solidFill>
                                        <a:latin typeface="Cambria Math" panose="02040503050406030204" pitchFamily="18" charset="0"/>
                                      </a:rPr>
                                      <m:t>𝑖𝑛</m:t>
                                    </m:r>
                                  </m:sup>
                                </m:sSubSup>
                              </m:e>
                            </m:mr>
                          </m:m>
                        </m:e>
                      </m:d>
                      <m:r>
                        <a:rPr lang="en-US" sz="1200" b="0" i="1" smtClean="0">
                          <a:solidFill>
                            <a:srgbClr val="000000"/>
                          </a:solidFill>
                          <a:latin typeface="Cambria Math" panose="02040503050406030204" pitchFamily="18" charset="0"/>
                        </a:rPr>
                        <m:t>=</m:t>
                      </m:r>
                      <m:d>
                        <m:dPr>
                          <m:begChr m:val="["/>
                          <m:endChr m:val="]"/>
                          <m:ctrlPr>
                            <a:rPr lang="en-US" sz="1200" i="1">
                              <a:solidFill>
                                <a:srgbClr val="000000"/>
                              </a:solidFill>
                              <a:latin typeface="Cambria Math" panose="02040503050406030204" pitchFamily="18" charset="0"/>
                            </a:rPr>
                          </m:ctrlPr>
                        </m:dPr>
                        <m:e>
                          <m:m>
                            <m:mPr>
                              <m:mcs>
                                <m:mc>
                                  <m:mcPr>
                                    <m:count m:val="1"/>
                                    <m:mcJc m:val="center"/>
                                  </m:mcPr>
                                </m:mc>
                              </m:mcs>
                              <m:ctrlPr>
                                <a:rPr lang="en-US" sz="1200" i="1">
                                  <a:solidFill>
                                    <a:srgbClr val="000000"/>
                                  </a:solidFill>
                                  <a:latin typeface="Cambria Math" panose="02040503050406030204" pitchFamily="18" charset="0"/>
                                </a:rPr>
                              </m:ctrlPr>
                            </m:mP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𝑘</m:t>
                                    </m:r>
                                    <m:r>
                                      <a:rPr lang="en-US" sz="1200" i="1">
                                        <a:solidFill>
                                          <a:srgbClr val="000000"/>
                                        </a:solidFill>
                                        <a:latin typeface="Cambria Math" panose="02040503050406030204" pitchFamily="18" charset="0"/>
                                      </a:rPr>
                                      <m:t>1</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𝑘</m:t>
                                    </m:r>
                                    <m:r>
                                      <a:rPr lang="en-US" sz="1200" i="1">
                                        <a:solidFill>
                                          <a:srgbClr val="000000"/>
                                        </a:solidFill>
                                        <a:latin typeface="Cambria Math" panose="02040503050406030204" pitchFamily="18" charset="0"/>
                                      </a:rPr>
                                      <m:t>2</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𝑘</m:t>
                                    </m:r>
                                    <m:r>
                                      <a:rPr lang="en-US" sz="1200" i="1">
                                        <a:solidFill>
                                          <a:srgbClr val="000000"/>
                                        </a:solidFill>
                                        <a:latin typeface="Cambria Math" panose="02040503050406030204" pitchFamily="18" charset="0"/>
                                      </a:rPr>
                                      <m:t>3</m:t>
                                    </m:r>
                                  </m:sub>
                                </m:sSub>
                              </m:e>
                            </m:mr>
                          </m:m>
                        </m:e>
                      </m:d>
                      <m:r>
                        <a:rPr lang="en-US" sz="1200" b="0" i="1" smtClean="0">
                          <a:solidFill>
                            <a:srgbClr val="000000"/>
                          </a:solidFill>
                          <a:latin typeface="Cambria Math" panose="02040503050406030204" pitchFamily="18" charset="0"/>
                        </a:rPr>
                        <m:t>+</m:t>
                      </m:r>
                      <m:d>
                        <m:dPr>
                          <m:begChr m:val="["/>
                          <m:endChr m:val="]"/>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Sub>
                              </m:e>
                            </m:m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b>
                                </m:sSub>
                              </m:e>
                            </m:m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3</m:t>
                                    </m:r>
                                  </m:sub>
                                </m:sSub>
                              </m:e>
                            </m:mr>
                          </m:m>
                        </m:e>
                      </m:d>
                    </m:oMath>
                  </m:oMathPara>
                </a14:m>
                <a:endParaRPr kumimoji="0" lang="en-US" sz="12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a:p>
                <a:pPr lvl="0">
                  <a:lnSpc>
                    <a:spcPct val="120000"/>
                  </a:lnSpc>
                </a:pPr>
                <a14:m>
                  <m:oMathPara xmlns:m="http://schemas.openxmlformats.org/officeDocument/2006/math">
                    <m:oMathParaPr>
                      <m:jc m:val="centerGroup"/>
                    </m:oMathParaPr>
                    <m:oMath xmlns:m="http://schemas.openxmlformats.org/officeDocument/2006/math">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Sup>
                        <m:sSubSupPr>
                          <m:ctrlPr>
                            <a:rPr lang="en-US" sz="1200" i="1">
                              <a:solidFill>
                                <a:srgbClr val="000000"/>
                              </a:solidFill>
                              <a:latin typeface="Cambria Math" panose="02040503050406030204" pitchFamily="18" charset="0"/>
                            </a:rPr>
                          </m:ctrlPr>
                        </m:sSubSupPr>
                        <m:e>
                          <m:r>
                            <a:rPr lang="en-US" sz="1200" b="1" i="1">
                              <a:solidFill>
                                <a:srgbClr val="000000"/>
                              </a:solidFill>
                              <a:latin typeface="Cambria Math" panose="02040503050406030204" pitchFamily="18" charset="0"/>
                            </a:rPr>
                            <m:t>𝑰</m:t>
                          </m:r>
                        </m:e>
                        <m:sub>
                          <m:r>
                            <a:rPr lang="en-US" sz="1200" i="1">
                              <a:solidFill>
                                <a:srgbClr val="000000"/>
                              </a:solidFill>
                              <a:latin typeface="Cambria Math" panose="02040503050406030204" pitchFamily="18" charset="0"/>
                            </a:rPr>
                            <m:t>𝑘</m:t>
                          </m:r>
                        </m:sub>
                        <m:sup>
                          <m:r>
                            <a:rPr lang="en-US" sz="1200" i="1">
                              <a:solidFill>
                                <a:srgbClr val="000000"/>
                              </a:solidFill>
                              <a:latin typeface="Cambria Math" panose="02040503050406030204" pitchFamily="18" charset="0"/>
                            </a:rPr>
                            <m:t>𝑖𝑛</m:t>
                          </m:r>
                        </m:sup>
                      </m:sSubSup>
                      <m:r>
                        <a:rPr lang="en-US" sz="1200" b="1"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𝑰</m:t>
                          </m:r>
                        </m:e>
                        <m:sub>
                          <m:r>
                            <a:rPr lang="en-US" sz="1200" i="1">
                              <a:solidFill>
                                <a:srgbClr val="000000"/>
                              </a:solidFill>
                              <a:latin typeface="Cambria Math" panose="02040503050406030204" pitchFamily="18" charset="0"/>
                            </a:rPr>
                            <m:t>𝑘</m:t>
                          </m:r>
                        </m:sub>
                      </m:sSub>
                      <m:r>
                        <a:rPr lang="en-US" sz="1200" b="0" i="1" smtClean="0">
                          <a:solidFill>
                            <a:srgbClr val="000000"/>
                          </a:solidFill>
                          <a:latin typeface="Cambria Math" panose="02040503050406030204" pitchFamily="18" charset="0"/>
                        </a:rPr>
                        <m:t>+</m:t>
                      </m:r>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𝑰</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sub>
                      </m:s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𝒀</m:t>
                          </m:r>
                        </m:e>
                        <m:sub>
                          <m:r>
                            <a:rPr lang="en-US" sz="1200" i="1">
                              <a:solidFill>
                                <a:srgbClr val="000000"/>
                              </a:solidFill>
                              <a:latin typeface="Cambria Math" panose="02040503050406030204" pitchFamily="18" charset="0"/>
                            </a:rPr>
                            <m:t>𝑘</m:t>
                          </m:r>
                        </m:sub>
                      </m:sSub>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𝑽</m:t>
                          </m:r>
                        </m:e>
                        <m:sub>
                          <m:r>
                            <a:rPr lang="en-US" sz="1200" i="1">
                              <a:solidFill>
                                <a:srgbClr val="000000"/>
                              </a:solidFill>
                              <a:latin typeface="Cambria Math" panose="02040503050406030204" pitchFamily="18" charset="0"/>
                            </a:rPr>
                            <m:t>𝑘</m:t>
                          </m:r>
                        </m:sub>
                      </m:sSub>
                      <m:r>
                        <a:rPr lang="en-US" sz="1200" b="0" i="1" smtClean="0">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𝒀</m:t>
                          </m:r>
                        </m:e>
                        <m:sub>
                          <m:r>
                            <a:rPr lang="en-US" sz="1200" i="1">
                              <a:solidFill>
                                <a:srgbClr val="000000"/>
                              </a:solidFill>
                              <a:latin typeface="Cambria Math" panose="02040503050406030204" pitchFamily="18" charset="0"/>
                            </a:rPr>
                            <m:t>𝑘𝑚</m:t>
                          </m:r>
                        </m:sub>
                      </m:sSub>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𝑽</m:t>
                          </m:r>
                        </m:e>
                        <m:sub>
                          <m:r>
                            <a:rPr lang="en-US" sz="1200" i="1">
                              <a:solidFill>
                                <a:srgbClr val="000000"/>
                              </a:solidFill>
                              <a:latin typeface="Cambria Math" panose="02040503050406030204" pitchFamily="18" charset="0"/>
                            </a:rPr>
                            <m:t>𝑘</m:t>
                          </m:r>
                        </m:sub>
                      </m:sSub>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𝑽</m:t>
                          </m:r>
                        </m:e>
                        <m:sub>
                          <m:r>
                            <a:rPr lang="en-US" sz="1200" i="1">
                              <a:solidFill>
                                <a:srgbClr val="000000"/>
                              </a:solidFill>
                              <a:latin typeface="Cambria Math" panose="02040503050406030204" pitchFamily="18" charset="0"/>
                            </a:rPr>
                            <m:t>𝑚</m:t>
                          </m:r>
                        </m:sub>
                      </m:sSub>
                      <m:r>
                        <a:rPr lang="en-US" sz="1200" i="1">
                          <a:solidFill>
                            <a:srgbClr val="000000"/>
                          </a:solidFill>
                          <a:latin typeface="Cambria Math" panose="02040503050406030204" pitchFamily="18" charset="0"/>
                        </a:rPr>
                        <m:t>)</m:t>
                      </m:r>
                    </m:oMath>
                  </m:oMathPara>
                </a14:m>
                <a:endParaRPr lang="en-US" sz="1200" i="1" dirty="0">
                  <a:solidFill>
                    <a:srgbClr val="000000"/>
                  </a:solidFill>
                  <a:latin typeface="Cambria Math" panose="02040503050406030204" pitchFamily="18" charset="0"/>
                </a:endParaRPr>
              </a:p>
              <a:p>
                <a:pPr lvl="0">
                  <a:lnSpc>
                    <a:spcPct val="110000"/>
                  </a:lnSpc>
                </a:pPr>
                <a14:m>
                  <m:oMathPara xmlns:m="http://schemas.openxmlformats.org/officeDocument/2006/math">
                    <m:oMathParaPr>
                      <m:jc m:val="centerGroup"/>
                    </m:oMathParaPr>
                    <m:oMath xmlns:m="http://schemas.openxmlformats.org/officeDocument/2006/math">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𝒀</m:t>
                          </m:r>
                        </m:e>
                        <m:sub>
                          <m:r>
                            <a:rPr lang="en-US" sz="1200" i="1">
                              <a:solidFill>
                                <a:srgbClr val="000000"/>
                              </a:solidFill>
                              <a:latin typeface="Cambria Math" panose="02040503050406030204" pitchFamily="18" charset="0"/>
                            </a:rPr>
                            <m:t>𝑘</m:t>
                          </m:r>
                        </m:sub>
                      </m:sSub>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𝒀</m:t>
                          </m:r>
                        </m:e>
                        <m:sub>
                          <m:r>
                            <a:rPr lang="en-US" sz="1200" i="1">
                              <a:solidFill>
                                <a:srgbClr val="000000"/>
                              </a:solidFill>
                              <a:latin typeface="Cambria Math" panose="02040503050406030204" pitchFamily="18" charset="0"/>
                            </a:rPr>
                            <m:t>𝑘𝑚</m:t>
                          </m:r>
                        </m:sub>
                      </m:sSub>
                      <m:r>
                        <a:rPr lang="en-US" sz="1200" b="0" i="1" smtClean="0">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𝑽</m:t>
                          </m:r>
                        </m:e>
                        <m:sub>
                          <m:r>
                            <a:rPr lang="en-US" sz="1200" i="1">
                              <a:solidFill>
                                <a:srgbClr val="000000"/>
                              </a:solidFill>
                              <a:latin typeface="Cambria Math" panose="02040503050406030204" pitchFamily="18" charset="0"/>
                            </a:rPr>
                            <m:t>𝑘</m:t>
                          </m:r>
                        </m:sub>
                      </m:sSub>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𝒀</m:t>
                          </m:r>
                        </m:e>
                        <m:sub>
                          <m:r>
                            <a:rPr lang="en-US" sz="1200" i="1">
                              <a:solidFill>
                                <a:srgbClr val="000000"/>
                              </a:solidFill>
                              <a:latin typeface="Cambria Math" panose="02040503050406030204" pitchFamily="18" charset="0"/>
                            </a:rPr>
                            <m:t>𝑘𝑚</m:t>
                          </m:r>
                        </m:sub>
                      </m:sSub>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𝑽</m:t>
                          </m:r>
                        </m:e>
                        <m:sub>
                          <m:r>
                            <a:rPr lang="en-US" sz="1200" i="1">
                              <a:solidFill>
                                <a:srgbClr val="000000"/>
                              </a:solidFill>
                              <a:latin typeface="Cambria Math" panose="02040503050406030204" pitchFamily="18" charset="0"/>
                            </a:rPr>
                            <m:t>𝑚</m:t>
                          </m:r>
                        </m:sub>
                      </m:sSub>
                    </m:oMath>
                  </m:oMathPara>
                </a14:m>
                <a:endParaRPr kumimoji="0" lang="en-US" sz="12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a:p>
                <a:pPr lvl="0" algn="ctr">
                  <a:lnSpc>
                    <a:spcPct val="110000"/>
                  </a:lnSpc>
                </a:pPr>
                <a:r>
                  <a:rPr kumimoji="0" lang="en-US" sz="1200" b="0" i="0" u="none" strike="noStrike" kern="1200" cap="none" spc="0" normalizeH="0" baseline="0" noProof="0" dirty="0">
                    <a:ln>
                      <a:noFill/>
                    </a:ln>
                    <a:solidFill>
                      <a:srgbClr val="000000"/>
                    </a:solidFill>
                    <a:effectLst/>
                    <a:uLnTx/>
                    <a:uFillTx/>
                    <a:latin typeface="Univers 67 CondensedBold"/>
                    <a:ea typeface="+mn-ea"/>
                    <a:cs typeface="+mn-cs"/>
                  </a:rPr>
                  <a:t>where,</a:t>
                </a:r>
                <a14:m>
                  <m:oMath xmlns:m="http://schemas.openxmlformats.org/officeDocument/2006/math">
                    <m:sSubSup>
                      <m:sSubSupPr>
                        <m:ctrlPr>
                          <a:rPr lang="en-US" sz="1200" i="1">
                            <a:solidFill>
                              <a:srgbClr val="000000"/>
                            </a:solidFill>
                            <a:latin typeface="Cambria Math" panose="02040503050406030204" pitchFamily="18" charset="0"/>
                          </a:rPr>
                        </m:ctrlPr>
                      </m:sSubSupPr>
                      <m:e>
                        <m:r>
                          <a:rPr lang="en-US" sz="1200" b="1" i="1">
                            <a:solidFill>
                              <a:srgbClr val="000000"/>
                            </a:solidFill>
                            <a:latin typeface="Cambria Math" panose="02040503050406030204" pitchFamily="18" charset="0"/>
                          </a:rPr>
                          <m:t>𝑰</m:t>
                        </m:r>
                      </m:e>
                      <m:sub>
                        <m:r>
                          <a:rPr lang="en-US" sz="1200" i="1">
                            <a:solidFill>
                              <a:srgbClr val="000000"/>
                            </a:solidFill>
                            <a:latin typeface="Cambria Math" panose="02040503050406030204" pitchFamily="18" charset="0"/>
                          </a:rPr>
                          <m:t>𝑘</m:t>
                        </m:r>
                      </m:sub>
                      <m:sup>
                        <m:r>
                          <a:rPr lang="en-US" sz="1200" i="1">
                            <a:solidFill>
                              <a:srgbClr val="000000"/>
                            </a:solidFill>
                            <a:latin typeface="Cambria Math" panose="02040503050406030204" pitchFamily="18" charset="0"/>
                          </a:rPr>
                          <m:t>𝑖𝑛</m:t>
                        </m:r>
                      </m:sup>
                    </m:sSubSup>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d>
                      <m:dPr>
                        <m:begChr m:val="["/>
                        <m:endChr m:val="]"/>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sSubSup>
                                <m:sSubSupPr>
                                  <m:ctrlPr>
                                    <a:rPr lang="en-US" sz="1200" i="1">
                                      <a:solidFill>
                                        <a:srgbClr val="000000"/>
                                      </a:solidFill>
                                      <a:latin typeface="Cambria Math" panose="02040503050406030204" pitchFamily="18" charset="0"/>
                                    </a:rPr>
                                  </m:ctrlPr>
                                </m:sSubSupPr>
                                <m:e>
                                  <m:r>
                                    <a:rPr lang="en-US" sz="1200" i="1">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𝑘</m:t>
                                  </m:r>
                                  <m:r>
                                    <a:rPr lang="en-US" sz="1200" i="1">
                                      <a:solidFill>
                                        <a:srgbClr val="000000"/>
                                      </a:solidFill>
                                      <a:latin typeface="Cambria Math" panose="02040503050406030204" pitchFamily="18" charset="0"/>
                                    </a:rPr>
                                    <m:t>1</m:t>
                                  </m:r>
                                </m:sub>
                                <m:sup>
                                  <m:r>
                                    <a:rPr lang="en-US" sz="1200" i="1">
                                      <a:solidFill>
                                        <a:srgbClr val="000000"/>
                                      </a:solidFill>
                                      <a:latin typeface="Cambria Math" panose="02040503050406030204" pitchFamily="18" charset="0"/>
                                    </a:rPr>
                                    <m:t>𝑖𝑛</m:t>
                                  </m:r>
                                </m:sup>
                              </m:sSubSup>
                            </m:e>
                          </m:mr>
                          <m:mr>
                            <m:e>
                              <m:sSubSup>
                                <m:sSubSupPr>
                                  <m:ctrlPr>
                                    <a:rPr lang="en-US" sz="1200" i="1">
                                      <a:solidFill>
                                        <a:srgbClr val="000000"/>
                                      </a:solidFill>
                                      <a:latin typeface="Cambria Math" panose="02040503050406030204" pitchFamily="18" charset="0"/>
                                    </a:rPr>
                                  </m:ctrlPr>
                                </m:sSubSupPr>
                                <m:e>
                                  <m:r>
                                    <a:rPr lang="en-US" sz="1200" i="1">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𝑘</m:t>
                                  </m:r>
                                  <m:r>
                                    <a:rPr lang="en-US" sz="1200" b="0" i="1" smtClean="0">
                                      <a:solidFill>
                                        <a:srgbClr val="000000"/>
                                      </a:solidFill>
                                      <a:latin typeface="Cambria Math" panose="02040503050406030204" pitchFamily="18" charset="0"/>
                                    </a:rPr>
                                    <m:t>2</m:t>
                                  </m:r>
                                </m:sub>
                                <m:sup>
                                  <m:r>
                                    <a:rPr lang="en-US" sz="1200" i="1">
                                      <a:solidFill>
                                        <a:srgbClr val="000000"/>
                                      </a:solidFill>
                                      <a:latin typeface="Cambria Math" panose="02040503050406030204" pitchFamily="18" charset="0"/>
                                    </a:rPr>
                                    <m:t>𝑖𝑛</m:t>
                                  </m:r>
                                </m:sup>
                              </m:sSubSup>
                            </m:e>
                          </m:mr>
                          <m:mr>
                            <m:e>
                              <m:sSubSup>
                                <m:sSubSupPr>
                                  <m:ctrlPr>
                                    <a:rPr lang="en-US" sz="1200" i="1">
                                      <a:solidFill>
                                        <a:srgbClr val="000000"/>
                                      </a:solidFill>
                                      <a:latin typeface="Cambria Math" panose="02040503050406030204" pitchFamily="18" charset="0"/>
                                    </a:rPr>
                                  </m:ctrlPr>
                                </m:sSubSupPr>
                                <m:e>
                                  <m:r>
                                    <a:rPr lang="en-US" sz="1200" i="1">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𝑘</m:t>
                                  </m:r>
                                  <m:r>
                                    <a:rPr lang="en-US" sz="1200" b="0" i="1" smtClean="0">
                                      <a:solidFill>
                                        <a:srgbClr val="000000"/>
                                      </a:solidFill>
                                      <a:latin typeface="Cambria Math" panose="02040503050406030204" pitchFamily="18" charset="0"/>
                                    </a:rPr>
                                    <m:t>3</m:t>
                                  </m:r>
                                </m:sub>
                                <m:sup>
                                  <m:r>
                                    <a:rPr lang="en-US" sz="1200" i="1">
                                      <a:solidFill>
                                        <a:srgbClr val="000000"/>
                                      </a:solidFill>
                                      <a:latin typeface="Cambria Math" panose="02040503050406030204" pitchFamily="18" charset="0"/>
                                    </a:rPr>
                                    <m:t>𝑖𝑛</m:t>
                                  </m:r>
                                </m:sup>
                              </m:sSubSup>
                            </m:e>
                          </m:mr>
                        </m:m>
                      </m:e>
                    </m:d>
                  </m:oMath>
                </a14:m>
                <a:r>
                  <a:rPr kumimoji="0" lang="en-US" sz="1200" b="0" i="0" u="none" strike="noStrike" kern="1200" cap="none" spc="0" normalizeH="0" baseline="0" noProof="0" dirty="0">
                    <a:ln>
                      <a:noFill/>
                    </a:ln>
                    <a:solidFill>
                      <a:srgbClr val="000000"/>
                    </a:solidFill>
                    <a:effectLst/>
                    <a:uLnTx/>
                    <a:uFillTx/>
                    <a:latin typeface="Univers 67 CondensedBold"/>
                    <a:ea typeface="+mn-ea"/>
                    <a:cs typeface="+mn-cs"/>
                  </a:rPr>
                  <a:t>.</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Univers 67 CondensedBold"/>
                    <a:ea typeface="+mn-ea"/>
                    <a:cs typeface="+mn-cs"/>
                  </a:rPr>
                  <a:t> </a:t>
                </a:r>
              </a:p>
            </p:txBody>
          </p:sp>
        </mc:Choice>
        <mc:Fallback xmlns="">
          <p:sp>
            <p:nvSpPr>
              <p:cNvPr id="2" name="TextBox 1">
                <a:extLst>
                  <a:ext uri="{FF2B5EF4-FFF2-40B4-BE49-F238E27FC236}">
                    <a16:creationId xmlns:a16="http://schemas.microsoft.com/office/drawing/2014/main" id="{DDDC1CC4-CA9C-4C33-922A-C575566FED41}"/>
                  </a:ext>
                </a:extLst>
              </p:cNvPr>
              <p:cNvSpPr txBox="1">
                <a:spLocks noRot="1" noChangeAspect="1" noMove="1" noResize="1" noEditPoints="1" noAdjustHandles="1" noChangeArrowheads="1" noChangeShapeType="1" noTextEdit="1"/>
              </p:cNvSpPr>
              <p:nvPr/>
            </p:nvSpPr>
            <p:spPr>
              <a:xfrm>
                <a:off x="807720" y="3384728"/>
                <a:ext cx="8054340" cy="2571088"/>
              </a:xfrm>
              <a:prstGeom prst="rect">
                <a:avLst/>
              </a:prstGeom>
              <a:blipFill>
                <a:blip r:embed="rId3"/>
                <a:stretch>
                  <a:fillRect l="-1211" t="-1185"/>
                </a:stretch>
              </a:blipFill>
            </p:spPr>
            <p:txBody>
              <a:bodyPr/>
              <a:lstStyle/>
              <a:p>
                <a:r>
                  <a:rPr lang="en-US">
                    <a:noFill/>
                  </a:rPr>
                  <a:t> </a:t>
                </a:r>
              </a:p>
            </p:txBody>
          </p:sp>
        </mc:Fallback>
      </mc:AlternateContent>
      <p:grpSp>
        <p:nvGrpSpPr>
          <p:cNvPr id="175" name="Group 174">
            <a:extLst>
              <a:ext uri="{FF2B5EF4-FFF2-40B4-BE49-F238E27FC236}">
                <a16:creationId xmlns:a16="http://schemas.microsoft.com/office/drawing/2014/main" id="{07D8CE4D-0F2F-4AC5-91E1-0DA8CA75701E}"/>
              </a:ext>
            </a:extLst>
          </p:cNvPr>
          <p:cNvGrpSpPr/>
          <p:nvPr/>
        </p:nvGrpSpPr>
        <p:grpSpPr>
          <a:xfrm>
            <a:off x="382891" y="1080022"/>
            <a:ext cx="8520070" cy="2038905"/>
            <a:chOff x="604835" y="3654544"/>
            <a:chExt cx="8520070" cy="2038905"/>
          </a:xfrm>
        </p:grpSpPr>
        <p:sp>
          <p:nvSpPr>
            <p:cNvPr id="176" name="Rectangle 175">
              <a:extLst>
                <a:ext uri="{FF2B5EF4-FFF2-40B4-BE49-F238E27FC236}">
                  <a16:creationId xmlns:a16="http://schemas.microsoft.com/office/drawing/2014/main" id="{407EE65B-274E-4A46-94E9-13E10A293D55}"/>
                </a:ext>
              </a:extLst>
            </p:cNvPr>
            <p:cNvSpPr/>
            <p:nvPr/>
          </p:nvSpPr>
          <p:spPr bwMode="auto">
            <a:xfrm>
              <a:off x="6886575" y="3924458"/>
              <a:ext cx="1089026" cy="1599530"/>
            </a:xfrm>
            <a:prstGeom prst="rect">
              <a:avLst/>
            </a:prstGeom>
            <a:solidFill>
              <a:schemeClr val="accent5">
                <a:lumMod val="9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177" name="Rectangle 176">
              <a:extLst>
                <a:ext uri="{FF2B5EF4-FFF2-40B4-BE49-F238E27FC236}">
                  <a16:creationId xmlns:a16="http://schemas.microsoft.com/office/drawing/2014/main" id="{0147CD24-7D34-4C61-8ABF-1D8B6947C9B6}"/>
                </a:ext>
              </a:extLst>
            </p:cNvPr>
            <p:cNvSpPr/>
            <p:nvPr/>
          </p:nvSpPr>
          <p:spPr bwMode="auto">
            <a:xfrm>
              <a:off x="4130676" y="3901598"/>
              <a:ext cx="1093784" cy="1599530"/>
            </a:xfrm>
            <a:prstGeom prst="rect">
              <a:avLst/>
            </a:prstGeom>
            <a:solidFill>
              <a:schemeClr val="accent5">
                <a:lumMod val="9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178" name="Rectangle 177">
              <a:extLst>
                <a:ext uri="{FF2B5EF4-FFF2-40B4-BE49-F238E27FC236}">
                  <a16:creationId xmlns:a16="http://schemas.microsoft.com/office/drawing/2014/main" id="{8BB83079-843B-47E3-85A7-718CCE03010B}"/>
                </a:ext>
              </a:extLst>
            </p:cNvPr>
            <p:cNvSpPr/>
            <p:nvPr/>
          </p:nvSpPr>
          <p:spPr bwMode="auto">
            <a:xfrm>
              <a:off x="1695446" y="3924458"/>
              <a:ext cx="990600" cy="1599530"/>
            </a:xfrm>
            <a:prstGeom prst="rect">
              <a:avLst/>
            </a:prstGeom>
            <a:solidFill>
              <a:schemeClr val="accent5">
                <a:lumMod val="9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179" name="Oval 178">
              <a:extLst>
                <a:ext uri="{FF2B5EF4-FFF2-40B4-BE49-F238E27FC236}">
                  <a16:creationId xmlns:a16="http://schemas.microsoft.com/office/drawing/2014/main" id="{E761061D-BD5C-40F9-895D-8D2BEC4C7CB5}"/>
                </a:ext>
              </a:extLst>
            </p:cNvPr>
            <p:cNvSpPr/>
            <p:nvPr/>
          </p:nvSpPr>
          <p:spPr bwMode="auto">
            <a:xfrm>
              <a:off x="2040966" y="4212273"/>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180" name="Rectangle 179">
              <a:extLst>
                <a:ext uri="{FF2B5EF4-FFF2-40B4-BE49-F238E27FC236}">
                  <a16:creationId xmlns:a16="http://schemas.microsoft.com/office/drawing/2014/main" id="{B7425CF2-AF5D-49E6-8F60-A2BC1EDA683F}"/>
                </a:ext>
              </a:extLst>
            </p:cNvPr>
            <p:cNvSpPr/>
            <p:nvPr/>
          </p:nvSpPr>
          <p:spPr>
            <a:xfrm>
              <a:off x="896231" y="3711694"/>
              <a:ext cx="697627" cy="276999"/>
            </a:xfrm>
            <a:prstGeom prst="rect">
              <a:avLst/>
            </a:prstGeom>
          </p:spPr>
          <p:txBody>
            <a:bodyPr wrap="none">
              <a:spAutoFit/>
            </a:bodyPr>
            <a:lstStyle/>
            <a:p>
              <a:r>
                <a:rPr lang="en-US" sz="1200" dirty="0" err="1">
                  <a:solidFill>
                    <a:srgbClr val="000000"/>
                  </a:solidFill>
                  <a:latin typeface="Times New Roman" panose="02020603050405020304" pitchFamily="18" charset="0"/>
                  <a:cs typeface="Times New Roman" panose="02020603050405020304" pitchFamily="18" charset="0"/>
                </a:rPr>
                <a:t>Vsource</a:t>
              </a:r>
              <a:endParaRPr lang="en-US" sz="1200" dirty="0"/>
            </a:p>
          </p:txBody>
        </p:sp>
        <p:sp>
          <p:nvSpPr>
            <p:cNvPr id="181" name="Rectangle 180">
              <a:extLst>
                <a:ext uri="{FF2B5EF4-FFF2-40B4-BE49-F238E27FC236}">
                  <a16:creationId xmlns:a16="http://schemas.microsoft.com/office/drawing/2014/main" id="{2331FFD6-4DD7-4C1C-9C46-943E1ED8796F}"/>
                </a:ext>
              </a:extLst>
            </p:cNvPr>
            <p:cNvSpPr/>
            <p:nvPr/>
          </p:nvSpPr>
          <p:spPr>
            <a:xfrm>
              <a:off x="1844599" y="3654544"/>
              <a:ext cx="556563"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Bus k</a:t>
              </a:r>
              <a:endParaRPr lang="en-US" sz="1200" dirty="0"/>
            </a:p>
          </p:txBody>
        </p:sp>
        <p:sp>
          <p:nvSpPr>
            <p:cNvPr id="182" name="Rectangle 181">
              <a:extLst>
                <a:ext uri="{FF2B5EF4-FFF2-40B4-BE49-F238E27FC236}">
                  <a16:creationId xmlns:a16="http://schemas.microsoft.com/office/drawing/2014/main" id="{22A0BF0E-5E53-4421-B9A6-A49FFD7B4F99}"/>
                </a:ext>
              </a:extLst>
            </p:cNvPr>
            <p:cNvSpPr/>
            <p:nvPr/>
          </p:nvSpPr>
          <p:spPr>
            <a:xfrm>
              <a:off x="3150482" y="3695819"/>
              <a:ext cx="583814"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Line 1</a:t>
              </a:r>
              <a:endParaRPr lang="en-US" sz="1200" dirty="0"/>
            </a:p>
          </p:txBody>
        </p:sp>
        <p:cxnSp>
          <p:nvCxnSpPr>
            <p:cNvPr id="183" name="Straight Arrow Connector 182">
              <a:extLst>
                <a:ext uri="{FF2B5EF4-FFF2-40B4-BE49-F238E27FC236}">
                  <a16:creationId xmlns:a16="http://schemas.microsoft.com/office/drawing/2014/main" id="{0481237B-A469-49EC-BD2B-6E0E1377B665}"/>
                </a:ext>
              </a:extLst>
            </p:cNvPr>
            <p:cNvCxnSpPr>
              <a:cxnSpLocks/>
            </p:cNvCxnSpPr>
            <p:nvPr/>
          </p:nvCxnSpPr>
          <p:spPr bwMode="auto">
            <a:xfrm>
              <a:off x="2072162" y="40185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84" name="TextBox 183">
                  <a:extLst>
                    <a:ext uri="{FF2B5EF4-FFF2-40B4-BE49-F238E27FC236}">
                      <a16:creationId xmlns:a16="http://schemas.microsoft.com/office/drawing/2014/main" id="{83F66713-B133-482A-A523-AB0A8F1B4EF7}"/>
                    </a:ext>
                  </a:extLst>
                </p:cNvPr>
                <p:cNvSpPr txBox="1"/>
                <p:nvPr/>
              </p:nvSpPr>
              <p:spPr>
                <a:xfrm>
                  <a:off x="1977706" y="4254500"/>
                  <a:ext cx="25045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997" name="TextBox 996">
                  <a:extLst>
                    <a:ext uri="{FF2B5EF4-FFF2-40B4-BE49-F238E27FC236}">
                      <a16:creationId xmlns:a16="http://schemas.microsoft.com/office/drawing/2014/main" id="{280C185B-48AB-456E-8C61-E2B62096D12C}"/>
                    </a:ext>
                  </a:extLst>
                </p:cNvPr>
                <p:cNvSpPr txBox="1">
                  <a:spLocks noRot="1" noChangeAspect="1" noMove="1" noResize="1" noEditPoints="1" noAdjustHandles="1" noChangeArrowheads="1" noChangeShapeType="1" noTextEdit="1"/>
                </p:cNvSpPr>
                <p:nvPr/>
              </p:nvSpPr>
              <p:spPr>
                <a:xfrm>
                  <a:off x="1977706" y="4254500"/>
                  <a:ext cx="250453" cy="184666"/>
                </a:xfrm>
                <a:prstGeom prst="rect">
                  <a:avLst/>
                </a:prstGeom>
                <a:blipFill>
                  <a:blip r:embed="rId4"/>
                  <a:stretch>
                    <a:fillRect l="-14634" r="-7317"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5" name="TextBox 184">
                  <a:extLst>
                    <a:ext uri="{FF2B5EF4-FFF2-40B4-BE49-F238E27FC236}">
                      <a16:creationId xmlns:a16="http://schemas.microsoft.com/office/drawing/2014/main" id="{54EBC26E-57E9-47E2-82DE-3EDCEF87B1DC}"/>
                    </a:ext>
                  </a:extLst>
                </p:cNvPr>
                <p:cNvSpPr txBox="1"/>
                <p:nvPr/>
              </p:nvSpPr>
              <p:spPr>
                <a:xfrm>
                  <a:off x="2126139" y="3971132"/>
                  <a:ext cx="223394" cy="1996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1</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998" name="TextBox 997">
                  <a:extLst>
                    <a:ext uri="{FF2B5EF4-FFF2-40B4-BE49-F238E27FC236}">
                      <a16:creationId xmlns:a16="http://schemas.microsoft.com/office/drawing/2014/main" id="{5E32C808-7BBF-45FB-B4EA-B1A175C17A62}"/>
                    </a:ext>
                  </a:extLst>
                </p:cNvPr>
                <p:cNvSpPr txBox="1">
                  <a:spLocks noRot="1" noChangeAspect="1" noMove="1" noResize="1" noEditPoints="1" noAdjustHandles="1" noChangeArrowheads="1" noChangeShapeType="1" noTextEdit="1"/>
                </p:cNvSpPr>
                <p:nvPr/>
              </p:nvSpPr>
              <p:spPr>
                <a:xfrm>
                  <a:off x="2126139" y="3971132"/>
                  <a:ext cx="223394" cy="199606"/>
                </a:xfrm>
                <a:prstGeom prst="rect">
                  <a:avLst/>
                </a:prstGeom>
                <a:blipFill>
                  <a:blip r:embed="rId5"/>
                  <a:stretch>
                    <a:fillRect l="-16216" t="-3030" r="-5405" b="-18182"/>
                  </a:stretch>
                </a:blipFill>
              </p:spPr>
              <p:txBody>
                <a:bodyPr/>
                <a:lstStyle/>
                <a:p>
                  <a:r>
                    <a:rPr lang="en-US">
                      <a:noFill/>
                    </a:rPr>
                    <a:t> </a:t>
                  </a:r>
                </a:p>
              </p:txBody>
            </p:sp>
          </mc:Fallback>
        </mc:AlternateContent>
        <p:sp>
          <p:nvSpPr>
            <p:cNvPr id="186" name="Oval 185">
              <a:extLst>
                <a:ext uri="{FF2B5EF4-FFF2-40B4-BE49-F238E27FC236}">
                  <a16:creationId xmlns:a16="http://schemas.microsoft.com/office/drawing/2014/main" id="{53563F9A-CB18-4630-AC2F-592D095CF27D}"/>
                </a:ext>
              </a:extLst>
            </p:cNvPr>
            <p:cNvSpPr/>
            <p:nvPr/>
          </p:nvSpPr>
          <p:spPr bwMode="auto">
            <a:xfrm>
              <a:off x="2024297" y="4738529"/>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187" name="Straight Arrow Connector 186">
              <a:extLst>
                <a:ext uri="{FF2B5EF4-FFF2-40B4-BE49-F238E27FC236}">
                  <a16:creationId xmlns:a16="http://schemas.microsoft.com/office/drawing/2014/main" id="{5B6C9FD0-AE7A-4F52-B874-2030B99A74E8}"/>
                </a:ext>
              </a:extLst>
            </p:cNvPr>
            <p:cNvCxnSpPr>
              <a:cxnSpLocks/>
            </p:cNvCxnSpPr>
            <p:nvPr/>
          </p:nvCxnSpPr>
          <p:spPr bwMode="auto">
            <a:xfrm>
              <a:off x="2055493" y="4544854"/>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88" name="TextBox 187">
                  <a:extLst>
                    <a:ext uri="{FF2B5EF4-FFF2-40B4-BE49-F238E27FC236}">
                      <a16:creationId xmlns:a16="http://schemas.microsoft.com/office/drawing/2014/main" id="{684631C3-336C-44D2-B172-2D0669BE6D1C}"/>
                    </a:ext>
                  </a:extLst>
                </p:cNvPr>
                <p:cNvSpPr txBox="1"/>
                <p:nvPr/>
              </p:nvSpPr>
              <p:spPr>
                <a:xfrm>
                  <a:off x="1944367" y="4778375"/>
                  <a:ext cx="25045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01" name="TextBox 1000">
                  <a:extLst>
                    <a:ext uri="{FF2B5EF4-FFF2-40B4-BE49-F238E27FC236}">
                      <a16:creationId xmlns:a16="http://schemas.microsoft.com/office/drawing/2014/main" id="{FC3F694E-9DD2-4B60-AB4A-8F7554A62612}"/>
                    </a:ext>
                  </a:extLst>
                </p:cNvPr>
                <p:cNvSpPr txBox="1">
                  <a:spLocks noRot="1" noChangeAspect="1" noMove="1" noResize="1" noEditPoints="1" noAdjustHandles="1" noChangeArrowheads="1" noChangeShapeType="1" noTextEdit="1"/>
                </p:cNvSpPr>
                <p:nvPr/>
              </p:nvSpPr>
              <p:spPr>
                <a:xfrm>
                  <a:off x="1944367" y="4778375"/>
                  <a:ext cx="250453" cy="184666"/>
                </a:xfrm>
                <a:prstGeom prst="rect">
                  <a:avLst/>
                </a:prstGeom>
                <a:blipFill>
                  <a:blip r:embed="rId6"/>
                  <a:stretch>
                    <a:fillRect l="-14634" r="-4878" b="-13333"/>
                  </a:stretch>
                </a:blipFill>
              </p:spPr>
              <p:txBody>
                <a:bodyPr/>
                <a:lstStyle/>
                <a:p>
                  <a:r>
                    <a:rPr lang="en-US">
                      <a:noFill/>
                    </a:rPr>
                    <a:t> </a:t>
                  </a:r>
                </a:p>
              </p:txBody>
            </p:sp>
          </mc:Fallback>
        </mc:AlternateContent>
        <p:sp>
          <p:nvSpPr>
            <p:cNvPr id="189" name="Oval 188">
              <a:extLst>
                <a:ext uri="{FF2B5EF4-FFF2-40B4-BE49-F238E27FC236}">
                  <a16:creationId xmlns:a16="http://schemas.microsoft.com/office/drawing/2014/main" id="{AAD00760-7BA6-4146-A761-A54455DE9E09}"/>
                </a:ext>
              </a:extLst>
            </p:cNvPr>
            <p:cNvSpPr/>
            <p:nvPr/>
          </p:nvSpPr>
          <p:spPr bwMode="auto">
            <a:xfrm>
              <a:off x="2031441" y="5262404"/>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190" name="Straight Arrow Connector 189">
              <a:extLst>
                <a:ext uri="{FF2B5EF4-FFF2-40B4-BE49-F238E27FC236}">
                  <a16:creationId xmlns:a16="http://schemas.microsoft.com/office/drawing/2014/main" id="{970EBAEF-8608-49C0-B3A1-21A5C08C55B7}"/>
                </a:ext>
              </a:extLst>
            </p:cNvPr>
            <p:cNvCxnSpPr>
              <a:cxnSpLocks/>
            </p:cNvCxnSpPr>
            <p:nvPr/>
          </p:nvCxnSpPr>
          <p:spPr bwMode="auto">
            <a:xfrm>
              <a:off x="2062637" y="5068729"/>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91" name="TextBox 190">
                  <a:extLst>
                    <a:ext uri="{FF2B5EF4-FFF2-40B4-BE49-F238E27FC236}">
                      <a16:creationId xmlns:a16="http://schemas.microsoft.com/office/drawing/2014/main" id="{65C8C699-05C8-48EE-A212-B1DDDC7D239B}"/>
                    </a:ext>
                  </a:extLst>
                </p:cNvPr>
                <p:cNvSpPr txBox="1"/>
                <p:nvPr/>
              </p:nvSpPr>
              <p:spPr>
                <a:xfrm>
                  <a:off x="1956273" y="5309395"/>
                  <a:ext cx="25045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04" name="TextBox 1003">
                  <a:extLst>
                    <a:ext uri="{FF2B5EF4-FFF2-40B4-BE49-F238E27FC236}">
                      <a16:creationId xmlns:a16="http://schemas.microsoft.com/office/drawing/2014/main" id="{5A29FF51-7C2C-43B5-8273-1DA257100339}"/>
                    </a:ext>
                  </a:extLst>
                </p:cNvPr>
                <p:cNvSpPr txBox="1">
                  <a:spLocks noRot="1" noChangeAspect="1" noMove="1" noResize="1" noEditPoints="1" noAdjustHandles="1" noChangeArrowheads="1" noChangeShapeType="1" noTextEdit="1"/>
                </p:cNvSpPr>
                <p:nvPr/>
              </p:nvSpPr>
              <p:spPr>
                <a:xfrm>
                  <a:off x="1956273" y="5309395"/>
                  <a:ext cx="250453" cy="184666"/>
                </a:xfrm>
                <a:prstGeom prst="rect">
                  <a:avLst/>
                </a:prstGeom>
                <a:blipFill>
                  <a:blip r:embed="rId7"/>
                  <a:stretch>
                    <a:fillRect l="-14634" r="-4878" b="-13333"/>
                  </a:stretch>
                </a:blipFill>
              </p:spPr>
              <p:txBody>
                <a:bodyPr/>
                <a:lstStyle/>
                <a:p>
                  <a:r>
                    <a:rPr lang="en-US">
                      <a:noFill/>
                    </a:rPr>
                    <a:t> </a:t>
                  </a:r>
                </a:p>
              </p:txBody>
            </p:sp>
          </mc:Fallback>
        </mc:AlternateContent>
        <p:cxnSp>
          <p:nvCxnSpPr>
            <p:cNvPr id="192" name="Straight Connector 191">
              <a:extLst>
                <a:ext uri="{FF2B5EF4-FFF2-40B4-BE49-F238E27FC236}">
                  <a16:creationId xmlns:a16="http://schemas.microsoft.com/office/drawing/2014/main" id="{F3BD9BB0-B813-4315-BE7D-469FB1C88F4E}"/>
                </a:ext>
              </a:extLst>
            </p:cNvPr>
            <p:cNvCxnSpPr>
              <a:cxnSpLocks/>
            </p:cNvCxnSpPr>
            <p:nvPr/>
          </p:nvCxnSpPr>
          <p:spPr bwMode="auto">
            <a:xfrm>
              <a:off x="2105274" y="4245607"/>
              <a:ext cx="63919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193" name="TextBox 192">
                  <a:extLst>
                    <a:ext uri="{FF2B5EF4-FFF2-40B4-BE49-F238E27FC236}">
                      <a16:creationId xmlns:a16="http://schemas.microsoft.com/office/drawing/2014/main" id="{F0ADAF27-C840-4DEF-AEEB-8E0D19AAAFCD}"/>
                    </a:ext>
                  </a:extLst>
                </p:cNvPr>
                <p:cNvSpPr txBox="1"/>
                <p:nvPr/>
              </p:nvSpPr>
              <p:spPr>
                <a:xfrm>
                  <a:off x="1115692" y="3966368"/>
                  <a:ext cx="24468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06" name="TextBox 1005">
                  <a:extLst>
                    <a:ext uri="{FF2B5EF4-FFF2-40B4-BE49-F238E27FC236}">
                      <a16:creationId xmlns:a16="http://schemas.microsoft.com/office/drawing/2014/main" id="{69777C4B-AC22-4D46-A9D5-7E7269B4C18A}"/>
                    </a:ext>
                  </a:extLst>
                </p:cNvPr>
                <p:cNvSpPr txBox="1">
                  <a:spLocks noRot="1" noChangeAspect="1" noMove="1" noResize="1" noEditPoints="1" noAdjustHandles="1" noChangeArrowheads="1" noChangeShapeType="1" noTextEdit="1"/>
                </p:cNvSpPr>
                <p:nvPr/>
              </p:nvSpPr>
              <p:spPr>
                <a:xfrm>
                  <a:off x="1115692" y="3966368"/>
                  <a:ext cx="244682" cy="184666"/>
                </a:xfrm>
                <a:prstGeom prst="rect">
                  <a:avLst/>
                </a:prstGeom>
                <a:blipFill>
                  <a:blip r:embed="rId8"/>
                  <a:stretch>
                    <a:fillRect l="-10000" r="-2500"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4" name="TextBox 193">
                  <a:extLst>
                    <a:ext uri="{FF2B5EF4-FFF2-40B4-BE49-F238E27FC236}">
                      <a16:creationId xmlns:a16="http://schemas.microsoft.com/office/drawing/2014/main" id="{C079D2F3-DF3A-4DF5-B279-DD7F91136589}"/>
                    </a:ext>
                  </a:extLst>
                </p:cNvPr>
                <p:cNvSpPr txBox="1"/>
                <p:nvPr/>
              </p:nvSpPr>
              <p:spPr>
                <a:xfrm>
                  <a:off x="1149030" y="4490243"/>
                  <a:ext cx="24468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07" name="TextBox 1006">
                  <a:extLst>
                    <a:ext uri="{FF2B5EF4-FFF2-40B4-BE49-F238E27FC236}">
                      <a16:creationId xmlns:a16="http://schemas.microsoft.com/office/drawing/2014/main" id="{E12B3E85-77ED-4EA8-BC7B-1696887E39D0}"/>
                    </a:ext>
                  </a:extLst>
                </p:cNvPr>
                <p:cNvSpPr txBox="1">
                  <a:spLocks noRot="1" noChangeAspect="1" noMove="1" noResize="1" noEditPoints="1" noAdjustHandles="1" noChangeArrowheads="1" noChangeShapeType="1" noTextEdit="1"/>
                </p:cNvSpPr>
                <p:nvPr/>
              </p:nvSpPr>
              <p:spPr>
                <a:xfrm>
                  <a:off x="1149030" y="4490243"/>
                  <a:ext cx="244682" cy="184666"/>
                </a:xfrm>
                <a:prstGeom prst="rect">
                  <a:avLst/>
                </a:prstGeom>
                <a:blipFill>
                  <a:blip r:embed="rId9"/>
                  <a:stretch>
                    <a:fillRect l="-7500" r="-5000"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5" name="TextBox 194">
                  <a:extLst>
                    <a:ext uri="{FF2B5EF4-FFF2-40B4-BE49-F238E27FC236}">
                      <a16:creationId xmlns:a16="http://schemas.microsoft.com/office/drawing/2014/main" id="{5CB79724-B198-4F54-9A1F-FAD365BB8A60}"/>
                    </a:ext>
                  </a:extLst>
                </p:cNvPr>
                <p:cNvSpPr txBox="1"/>
                <p:nvPr/>
              </p:nvSpPr>
              <p:spPr>
                <a:xfrm>
                  <a:off x="1137122" y="5021263"/>
                  <a:ext cx="24468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08" name="TextBox 1007">
                  <a:extLst>
                    <a:ext uri="{FF2B5EF4-FFF2-40B4-BE49-F238E27FC236}">
                      <a16:creationId xmlns:a16="http://schemas.microsoft.com/office/drawing/2014/main" id="{B7A3F281-2F86-4C45-A945-EB169DF03ED1}"/>
                    </a:ext>
                  </a:extLst>
                </p:cNvPr>
                <p:cNvSpPr txBox="1">
                  <a:spLocks noRot="1" noChangeAspect="1" noMove="1" noResize="1" noEditPoints="1" noAdjustHandles="1" noChangeArrowheads="1" noChangeShapeType="1" noTextEdit="1"/>
                </p:cNvSpPr>
                <p:nvPr/>
              </p:nvSpPr>
              <p:spPr>
                <a:xfrm>
                  <a:off x="1137122" y="5021263"/>
                  <a:ext cx="244682" cy="184666"/>
                </a:xfrm>
                <a:prstGeom prst="rect">
                  <a:avLst/>
                </a:prstGeom>
                <a:blipFill>
                  <a:blip r:embed="rId10"/>
                  <a:stretch>
                    <a:fillRect l="-7500" r="-5000" b="-12903"/>
                  </a:stretch>
                </a:blipFill>
              </p:spPr>
              <p:txBody>
                <a:bodyPr/>
                <a:lstStyle/>
                <a:p>
                  <a:r>
                    <a:rPr lang="en-US">
                      <a:noFill/>
                    </a:rPr>
                    <a:t> </a:t>
                  </a:r>
                </a:p>
              </p:txBody>
            </p:sp>
          </mc:Fallback>
        </mc:AlternateContent>
        <p:cxnSp>
          <p:nvCxnSpPr>
            <p:cNvPr id="196" name="Straight Connector 195">
              <a:extLst>
                <a:ext uri="{FF2B5EF4-FFF2-40B4-BE49-F238E27FC236}">
                  <a16:creationId xmlns:a16="http://schemas.microsoft.com/office/drawing/2014/main" id="{4B477EB5-55F6-40E8-90F9-21D5C381DFD9}"/>
                </a:ext>
              </a:extLst>
            </p:cNvPr>
            <p:cNvCxnSpPr>
              <a:cxnSpLocks/>
            </p:cNvCxnSpPr>
            <p:nvPr/>
          </p:nvCxnSpPr>
          <p:spPr bwMode="auto">
            <a:xfrm>
              <a:off x="2089399" y="4772657"/>
              <a:ext cx="65506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7" name="Straight Connector 196">
              <a:extLst>
                <a:ext uri="{FF2B5EF4-FFF2-40B4-BE49-F238E27FC236}">
                  <a16:creationId xmlns:a16="http://schemas.microsoft.com/office/drawing/2014/main" id="{9C0C3C69-F0D5-4059-8AB4-875D1C2348D7}"/>
                </a:ext>
              </a:extLst>
            </p:cNvPr>
            <p:cNvCxnSpPr>
              <a:cxnSpLocks/>
            </p:cNvCxnSpPr>
            <p:nvPr/>
          </p:nvCxnSpPr>
          <p:spPr bwMode="auto">
            <a:xfrm>
              <a:off x="2098924" y="5299707"/>
              <a:ext cx="63919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98" name="Rectangle 197">
              <a:extLst>
                <a:ext uri="{FF2B5EF4-FFF2-40B4-BE49-F238E27FC236}">
                  <a16:creationId xmlns:a16="http://schemas.microsoft.com/office/drawing/2014/main" id="{C43F5F99-B864-4007-B6F6-D22C70708AB3}"/>
                </a:ext>
              </a:extLst>
            </p:cNvPr>
            <p:cNvSpPr/>
            <p:nvPr/>
          </p:nvSpPr>
          <p:spPr bwMode="auto">
            <a:xfrm flipH="1">
              <a:off x="2741291" y="4716219"/>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199" name="Rectangle 198">
              <a:extLst>
                <a:ext uri="{FF2B5EF4-FFF2-40B4-BE49-F238E27FC236}">
                  <a16:creationId xmlns:a16="http://schemas.microsoft.com/office/drawing/2014/main" id="{DBA33CD7-46CB-4C5B-B396-7D151F946E13}"/>
                </a:ext>
              </a:extLst>
            </p:cNvPr>
            <p:cNvSpPr/>
            <p:nvPr/>
          </p:nvSpPr>
          <p:spPr bwMode="auto">
            <a:xfrm flipH="1">
              <a:off x="2741291" y="5240098"/>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200" name="Rectangle 199">
              <a:extLst>
                <a:ext uri="{FF2B5EF4-FFF2-40B4-BE49-F238E27FC236}">
                  <a16:creationId xmlns:a16="http://schemas.microsoft.com/office/drawing/2014/main" id="{6BC99FCB-F069-4598-9084-299516209213}"/>
                </a:ext>
              </a:extLst>
            </p:cNvPr>
            <p:cNvSpPr/>
            <p:nvPr/>
          </p:nvSpPr>
          <p:spPr bwMode="auto">
            <a:xfrm flipH="1">
              <a:off x="2741291" y="4192341"/>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01" name="Straight Connector 200">
              <a:extLst>
                <a:ext uri="{FF2B5EF4-FFF2-40B4-BE49-F238E27FC236}">
                  <a16:creationId xmlns:a16="http://schemas.microsoft.com/office/drawing/2014/main" id="{58F10160-B27C-44F4-9A01-3874A5892D50}"/>
                </a:ext>
              </a:extLst>
            </p:cNvPr>
            <p:cNvCxnSpPr>
              <a:cxnSpLocks/>
            </p:cNvCxnSpPr>
            <p:nvPr/>
          </p:nvCxnSpPr>
          <p:spPr bwMode="auto">
            <a:xfrm>
              <a:off x="3018093" y="4248782"/>
              <a:ext cx="154803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2" name="Straight Connector 201">
              <a:extLst>
                <a:ext uri="{FF2B5EF4-FFF2-40B4-BE49-F238E27FC236}">
                  <a16:creationId xmlns:a16="http://schemas.microsoft.com/office/drawing/2014/main" id="{33FFCE55-4BD3-4419-943C-1ABF70DD87AC}"/>
                </a:ext>
              </a:extLst>
            </p:cNvPr>
            <p:cNvCxnSpPr>
              <a:cxnSpLocks/>
            </p:cNvCxnSpPr>
            <p:nvPr/>
          </p:nvCxnSpPr>
          <p:spPr bwMode="auto">
            <a:xfrm>
              <a:off x="3014912" y="4775832"/>
              <a:ext cx="153215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3" name="Straight Connector 202">
              <a:extLst>
                <a:ext uri="{FF2B5EF4-FFF2-40B4-BE49-F238E27FC236}">
                  <a16:creationId xmlns:a16="http://schemas.microsoft.com/office/drawing/2014/main" id="{41DA8BF6-4F1A-4C7B-B769-2ACA82A27F8D}"/>
                </a:ext>
              </a:extLst>
            </p:cNvPr>
            <p:cNvCxnSpPr>
              <a:cxnSpLocks/>
            </p:cNvCxnSpPr>
            <p:nvPr/>
          </p:nvCxnSpPr>
          <p:spPr bwMode="auto">
            <a:xfrm>
              <a:off x="3019674" y="5299707"/>
              <a:ext cx="153454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204" name="TextBox 203">
                  <a:extLst>
                    <a:ext uri="{FF2B5EF4-FFF2-40B4-BE49-F238E27FC236}">
                      <a16:creationId xmlns:a16="http://schemas.microsoft.com/office/drawing/2014/main" id="{26C588D9-7815-42B4-85A1-AA5059C2EEBA}"/>
                    </a:ext>
                  </a:extLst>
                </p:cNvPr>
                <p:cNvSpPr txBox="1"/>
                <p:nvPr/>
              </p:nvSpPr>
              <p:spPr>
                <a:xfrm>
                  <a:off x="2734944" y="3969543"/>
                  <a:ext cx="3624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17" name="TextBox 1016">
                  <a:extLst>
                    <a:ext uri="{FF2B5EF4-FFF2-40B4-BE49-F238E27FC236}">
                      <a16:creationId xmlns:a16="http://schemas.microsoft.com/office/drawing/2014/main" id="{7D4A62E2-6B98-4614-BB2B-F0C805A39844}"/>
                    </a:ext>
                  </a:extLst>
                </p:cNvPr>
                <p:cNvSpPr txBox="1">
                  <a:spLocks noRot="1" noChangeAspect="1" noMove="1" noResize="1" noEditPoints="1" noAdjustHandles="1" noChangeArrowheads="1" noChangeShapeType="1" noTextEdit="1"/>
                </p:cNvSpPr>
                <p:nvPr/>
              </p:nvSpPr>
              <p:spPr>
                <a:xfrm>
                  <a:off x="2734944" y="3969543"/>
                  <a:ext cx="362407" cy="184666"/>
                </a:xfrm>
                <a:prstGeom prst="rect">
                  <a:avLst/>
                </a:prstGeom>
                <a:blipFill>
                  <a:blip r:embed="rId11"/>
                  <a:stretch>
                    <a:fillRect l="-3333"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5" name="TextBox 204">
                  <a:extLst>
                    <a:ext uri="{FF2B5EF4-FFF2-40B4-BE49-F238E27FC236}">
                      <a16:creationId xmlns:a16="http://schemas.microsoft.com/office/drawing/2014/main" id="{FE1ED38B-E1B4-4FBE-9EAF-C00B1D8EC28A}"/>
                    </a:ext>
                  </a:extLst>
                </p:cNvPr>
                <p:cNvSpPr txBox="1"/>
                <p:nvPr/>
              </p:nvSpPr>
              <p:spPr>
                <a:xfrm>
                  <a:off x="2701605" y="4493418"/>
                  <a:ext cx="3624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18" name="TextBox 1017">
                  <a:extLst>
                    <a:ext uri="{FF2B5EF4-FFF2-40B4-BE49-F238E27FC236}">
                      <a16:creationId xmlns:a16="http://schemas.microsoft.com/office/drawing/2014/main" id="{82E09C06-E142-4E08-967F-8F59524C4EA1}"/>
                    </a:ext>
                  </a:extLst>
                </p:cNvPr>
                <p:cNvSpPr txBox="1">
                  <a:spLocks noRot="1" noChangeAspect="1" noMove="1" noResize="1" noEditPoints="1" noAdjustHandles="1" noChangeArrowheads="1" noChangeShapeType="1" noTextEdit="1"/>
                </p:cNvSpPr>
                <p:nvPr/>
              </p:nvSpPr>
              <p:spPr>
                <a:xfrm>
                  <a:off x="2701605" y="4493418"/>
                  <a:ext cx="362407" cy="184666"/>
                </a:xfrm>
                <a:prstGeom prst="rect">
                  <a:avLst/>
                </a:prstGeom>
                <a:blipFill>
                  <a:blip r:embed="rId12"/>
                  <a:stretch>
                    <a:fillRect l="-5085"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6" name="TextBox 205">
                  <a:extLst>
                    <a:ext uri="{FF2B5EF4-FFF2-40B4-BE49-F238E27FC236}">
                      <a16:creationId xmlns:a16="http://schemas.microsoft.com/office/drawing/2014/main" id="{ED7384F1-7325-4E5B-BD48-AAA28089EEF4}"/>
                    </a:ext>
                  </a:extLst>
                </p:cNvPr>
                <p:cNvSpPr txBox="1"/>
                <p:nvPr/>
              </p:nvSpPr>
              <p:spPr>
                <a:xfrm>
                  <a:off x="2713511" y="5024438"/>
                  <a:ext cx="3624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19" name="TextBox 1018">
                  <a:extLst>
                    <a:ext uri="{FF2B5EF4-FFF2-40B4-BE49-F238E27FC236}">
                      <a16:creationId xmlns:a16="http://schemas.microsoft.com/office/drawing/2014/main" id="{6F1B2629-4329-48AE-90E9-6B5C9FA088E8}"/>
                    </a:ext>
                  </a:extLst>
                </p:cNvPr>
                <p:cNvSpPr txBox="1">
                  <a:spLocks noRot="1" noChangeAspect="1" noMove="1" noResize="1" noEditPoints="1" noAdjustHandles="1" noChangeArrowheads="1" noChangeShapeType="1" noTextEdit="1"/>
                </p:cNvSpPr>
                <p:nvPr/>
              </p:nvSpPr>
              <p:spPr>
                <a:xfrm>
                  <a:off x="2713511" y="5024438"/>
                  <a:ext cx="362407" cy="184666"/>
                </a:xfrm>
                <a:prstGeom prst="rect">
                  <a:avLst/>
                </a:prstGeom>
                <a:blipFill>
                  <a:blip r:embed="rId13"/>
                  <a:stretch>
                    <a:fillRect l="-5085" b="-13333"/>
                  </a:stretch>
                </a:blipFill>
              </p:spPr>
              <p:txBody>
                <a:bodyPr/>
                <a:lstStyle/>
                <a:p>
                  <a:r>
                    <a:rPr lang="en-US">
                      <a:noFill/>
                    </a:rPr>
                    <a:t> </a:t>
                  </a:r>
                </a:p>
              </p:txBody>
            </p:sp>
          </mc:Fallback>
        </mc:AlternateContent>
        <p:sp>
          <p:nvSpPr>
            <p:cNvPr id="207" name="Right Brace 206">
              <a:extLst>
                <a:ext uri="{FF2B5EF4-FFF2-40B4-BE49-F238E27FC236}">
                  <a16:creationId xmlns:a16="http://schemas.microsoft.com/office/drawing/2014/main" id="{A88F55B1-7838-4AD0-A4E9-03DA6FB6EB4C}"/>
                </a:ext>
              </a:extLst>
            </p:cNvPr>
            <p:cNvSpPr/>
            <p:nvPr/>
          </p:nvSpPr>
          <p:spPr bwMode="auto">
            <a:xfrm>
              <a:off x="3085777" y="4261485"/>
              <a:ext cx="92869" cy="495299"/>
            </a:xfrm>
            <a:prstGeom prst="rightBrace">
              <a:avLst>
                <a:gd name="adj1" fmla="val 30180"/>
                <a:gd name="adj2" fmla="val 50000"/>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08" name="TextBox 207">
                  <a:extLst>
                    <a:ext uri="{FF2B5EF4-FFF2-40B4-BE49-F238E27FC236}">
                      <a16:creationId xmlns:a16="http://schemas.microsoft.com/office/drawing/2014/main" id="{D8666898-BD4C-4935-88CC-3C6339BC4971}"/>
                    </a:ext>
                  </a:extLst>
                </p:cNvPr>
                <p:cNvSpPr txBox="1"/>
                <p:nvPr/>
              </p:nvSpPr>
              <p:spPr>
                <a:xfrm>
                  <a:off x="3200081" y="4391024"/>
                  <a:ext cx="42813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12</m:t>
                            </m:r>
                          </m:sub>
                        </m:sSub>
                      </m:oMath>
                    </m:oMathPara>
                  </a14:m>
                  <a:endParaRPr lang="en-US" sz="1600" dirty="0">
                    <a:solidFill>
                      <a:srgbClr val="FF0000"/>
                    </a:solidFill>
                  </a:endParaRPr>
                </a:p>
              </p:txBody>
            </p:sp>
          </mc:Choice>
          <mc:Fallback xmlns="">
            <p:sp>
              <p:nvSpPr>
                <p:cNvPr id="1021" name="TextBox 1020">
                  <a:extLst>
                    <a:ext uri="{FF2B5EF4-FFF2-40B4-BE49-F238E27FC236}">
                      <a16:creationId xmlns:a16="http://schemas.microsoft.com/office/drawing/2014/main" id="{5EBDFBE1-9AD2-4CEC-BA0A-09F0BA9BA382}"/>
                    </a:ext>
                  </a:extLst>
                </p:cNvPr>
                <p:cNvSpPr txBox="1">
                  <a:spLocks noRot="1" noChangeAspect="1" noMove="1" noResize="1" noEditPoints="1" noAdjustHandles="1" noChangeArrowheads="1" noChangeShapeType="1" noTextEdit="1"/>
                </p:cNvSpPr>
                <p:nvPr/>
              </p:nvSpPr>
              <p:spPr>
                <a:xfrm>
                  <a:off x="3200081" y="4391024"/>
                  <a:ext cx="428131" cy="184666"/>
                </a:xfrm>
                <a:prstGeom prst="rect">
                  <a:avLst/>
                </a:prstGeom>
                <a:blipFill>
                  <a:blip r:embed="rId14"/>
                  <a:stretch>
                    <a:fillRect l="-4286" b="-13333"/>
                  </a:stretch>
                </a:blipFill>
              </p:spPr>
              <p:txBody>
                <a:bodyPr/>
                <a:lstStyle/>
                <a:p>
                  <a:r>
                    <a:rPr lang="en-US">
                      <a:noFill/>
                    </a:rPr>
                    <a:t> </a:t>
                  </a:r>
                </a:p>
              </p:txBody>
            </p:sp>
          </mc:Fallback>
        </mc:AlternateContent>
        <p:sp>
          <p:nvSpPr>
            <p:cNvPr id="209" name="Right Brace 208">
              <a:extLst>
                <a:ext uri="{FF2B5EF4-FFF2-40B4-BE49-F238E27FC236}">
                  <a16:creationId xmlns:a16="http://schemas.microsoft.com/office/drawing/2014/main" id="{357100C5-AB11-44DA-8F9F-D146924E7961}"/>
                </a:ext>
              </a:extLst>
            </p:cNvPr>
            <p:cNvSpPr/>
            <p:nvPr/>
          </p:nvSpPr>
          <p:spPr bwMode="auto">
            <a:xfrm>
              <a:off x="3088159" y="4787741"/>
              <a:ext cx="92869" cy="495299"/>
            </a:xfrm>
            <a:prstGeom prst="rightBrace">
              <a:avLst>
                <a:gd name="adj1" fmla="val 30180"/>
                <a:gd name="adj2" fmla="val 50000"/>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10" name="TextBox 209">
                  <a:extLst>
                    <a:ext uri="{FF2B5EF4-FFF2-40B4-BE49-F238E27FC236}">
                      <a16:creationId xmlns:a16="http://schemas.microsoft.com/office/drawing/2014/main" id="{258BD8AD-697B-4F4C-9127-513FA39A2C3F}"/>
                    </a:ext>
                  </a:extLst>
                </p:cNvPr>
                <p:cNvSpPr txBox="1"/>
                <p:nvPr/>
              </p:nvSpPr>
              <p:spPr>
                <a:xfrm>
                  <a:off x="3202463" y="4917280"/>
                  <a:ext cx="42813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23</m:t>
                            </m:r>
                          </m:sub>
                        </m:sSub>
                      </m:oMath>
                    </m:oMathPara>
                  </a14:m>
                  <a:endParaRPr lang="en-US" sz="1600" dirty="0">
                    <a:solidFill>
                      <a:srgbClr val="FF0000"/>
                    </a:solidFill>
                  </a:endParaRPr>
                </a:p>
              </p:txBody>
            </p:sp>
          </mc:Choice>
          <mc:Fallback xmlns="">
            <p:sp>
              <p:nvSpPr>
                <p:cNvPr id="1023" name="TextBox 1022">
                  <a:extLst>
                    <a:ext uri="{FF2B5EF4-FFF2-40B4-BE49-F238E27FC236}">
                      <a16:creationId xmlns:a16="http://schemas.microsoft.com/office/drawing/2014/main" id="{E08B9DD8-3840-441F-A725-A4725E9B8844}"/>
                    </a:ext>
                  </a:extLst>
                </p:cNvPr>
                <p:cNvSpPr txBox="1">
                  <a:spLocks noRot="1" noChangeAspect="1" noMove="1" noResize="1" noEditPoints="1" noAdjustHandles="1" noChangeArrowheads="1" noChangeShapeType="1" noTextEdit="1"/>
                </p:cNvSpPr>
                <p:nvPr/>
              </p:nvSpPr>
              <p:spPr>
                <a:xfrm>
                  <a:off x="3202463" y="4917280"/>
                  <a:ext cx="428131" cy="184666"/>
                </a:xfrm>
                <a:prstGeom prst="rect">
                  <a:avLst/>
                </a:prstGeom>
                <a:blipFill>
                  <a:blip r:embed="rId15"/>
                  <a:stretch>
                    <a:fillRect l="-4286" b="-12903"/>
                  </a:stretch>
                </a:blipFill>
              </p:spPr>
              <p:txBody>
                <a:bodyPr/>
                <a:lstStyle/>
                <a:p>
                  <a:r>
                    <a:rPr lang="en-US">
                      <a:noFill/>
                    </a:rPr>
                    <a:t> </a:t>
                  </a:r>
                </a:p>
              </p:txBody>
            </p:sp>
          </mc:Fallback>
        </mc:AlternateContent>
        <p:sp>
          <p:nvSpPr>
            <p:cNvPr id="211" name="Right Brace 210">
              <a:extLst>
                <a:ext uri="{FF2B5EF4-FFF2-40B4-BE49-F238E27FC236}">
                  <a16:creationId xmlns:a16="http://schemas.microsoft.com/office/drawing/2014/main" id="{51ACFDBF-BB4B-40D6-992E-DC42177B87A7}"/>
                </a:ext>
              </a:extLst>
            </p:cNvPr>
            <p:cNvSpPr/>
            <p:nvPr/>
          </p:nvSpPr>
          <p:spPr bwMode="auto">
            <a:xfrm>
              <a:off x="3581075" y="4261485"/>
              <a:ext cx="92869" cy="1026319"/>
            </a:xfrm>
            <a:prstGeom prst="rightBrace">
              <a:avLst>
                <a:gd name="adj1" fmla="val 30180"/>
                <a:gd name="adj2" fmla="val 25406"/>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12" name="TextBox 211">
                  <a:extLst>
                    <a:ext uri="{FF2B5EF4-FFF2-40B4-BE49-F238E27FC236}">
                      <a16:creationId xmlns:a16="http://schemas.microsoft.com/office/drawing/2014/main" id="{F17F4C0B-436F-42AD-9AA4-3EC6B1380976}"/>
                    </a:ext>
                  </a:extLst>
                </p:cNvPr>
                <p:cNvSpPr txBox="1"/>
                <p:nvPr/>
              </p:nvSpPr>
              <p:spPr>
                <a:xfrm>
                  <a:off x="3695379" y="4391024"/>
                  <a:ext cx="42813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13</m:t>
                            </m:r>
                          </m:sub>
                        </m:sSub>
                      </m:oMath>
                    </m:oMathPara>
                  </a14:m>
                  <a:endParaRPr lang="en-US" sz="1600" dirty="0">
                    <a:solidFill>
                      <a:srgbClr val="FF0000"/>
                    </a:solidFill>
                  </a:endParaRPr>
                </a:p>
              </p:txBody>
            </p:sp>
          </mc:Choice>
          <mc:Fallback xmlns="">
            <p:sp>
              <p:nvSpPr>
                <p:cNvPr id="1025" name="TextBox 1024">
                  <a:extLst>
                    <a:ext uri="{FF2B5EF4-FFF2-40B4-BE49-F238E27FC236}">
                      <a16:creationId xmlns:a16="http://schemas.microsoft.com/office/drawing/2014/main" id="{85B3F89A-7C4E-4D0E-B825-C0C3A8D180BD}"/>
                    </a:ext>
                  </a:extLst>
                </p:cNvPr>
                <p:cNvSpPr txBox="1">
                  <a:spLocks noRot="1" noChangeAspect="1" noMove="1" noResize="1" noEditPoints="1" noAdjustHandles="1" noChangeArrowheads="1" noChangeShapeType="1" noTextEdit="1"/>
                </p:cNvSpPr>
                <p:nvPr/>
              </p:nvSpPr>
              <p:spPr>
                <a:xfrm>
                  <a:off x="3695379" y="4391024"/>
                  <a:ext cx="428131" cy="184666"/>
                </a:xfrm>
                <a:prstGeom prst="rect">
                  <a:avLst/>
                </a:prstGeom>
                <a:blipFill>
                  <a:blip r:embed="rId16"/>
                  <a:stretch>
                    <a:fillRect l="-4286" b="-13333"/>
                  </a:stretch>
                </a:blipFill>
              </p:spPr>
              <p:txBody>
                <a:bodyPr/>
                <a:lstStyle/>
                <a:p>
                  <a:r>
                    <a:rPr lang="en-US">
                      <a:noFill/>
                    </a:rPr>
                    <a:t> </a:t>
                  </a:r>
                </a:p>
              </p:txBody>
            </p:sp>
          </mc:Fallback>
        </mc:AlternateContent>
        <p:sp>
          <p:nvSpPr>
            <p:cNvPr id="213" name="Oval 212">
              <a:extLst>
                <a:ext uri="{FF2B5EF4-FFF2-40B4-BE49-F238E27FC236}">
                  <a16:creationId xmlns:a16="http://schemas.microsoft.com/office/drawing/2014/main" id="{EAC1F1D6-8E21-420D-9421-222649D287C1}"/>
                </a:ext>
              </a:extLst>
            </p:cNvPr>
            <p:cNvSpPr/>
            <p:nvPr/>
          </p:nvSpPr>
          <p:spPr bwMode="auto">
            <a:xfrm>
              <a:off x="4560327" y="4217035"/>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214" name="Rectangle 213">
              <a:extLst>
                <a:ext uri="{FF2B5EF4-FFF2-40B4-BE49-F238E27FC236}">
                  <a16:creationId xmlns:a16="http://schemas.microsoft.com/office/drawing/2014/main" id="{64DE8D0D-BDF9-4615-A1BD-2BF56438390D}"/>
                </a:ext>
              </a:extLst>
            </p:cNvPr>
            <p:cNvSpPr/>
            <p:nvPr/>
          </p:nvSpPr>
          <p:spPr>
            <a:xfrm>
              <a:off x="4363960" y="3659306"/>
              <a:ext cx="582211"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Bus m</a:t>
              </a:r>
              <a:endParaRPr lang="en-US" sz="1200" dirty="0"/>
            </a:p>
          </p:txBody>
        </p:sp>
        <p:cxnSp>
          <p:nvCxnSpPr>
            <p:cNvPr id="215" name="Straight Arrow Connector 214">
              <a:extLst>
                <a:ext uri="{FF2B5EF4-FFF2-40B4-BE49-F238E27FC236}">
                  <a16:creationId xmlns:a16="http://schemas.microsoft.com/office/drawing/2014/main" id="{1C5C2F45-70E3-4A65-8955-C3C48B118746}"/>
                </a:ext>
              </a:extLst>
            </p:cNvPr>
            <p:cNvCxnSpPr>
              <a:cxnSpLocks/>
            </p:cNvCxnSpPr>
            <p:nvPr/>
          </p:nvCxnSpPr>
          <p:spPr bwMode="auto">
            <a:xfrm>
              <a:off x="4591523" y="4023360"/>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16" name="TextBox 215">
                  <a:extLst>
                    <a:ext uri="{FF2B5EF4-FFF2-40B4-BE49-F238E27FC236}">
                      <a16:creationId xmlns:a16="http://schemas.microsoft.com/office/drawing/2014/main" id="{260B27A9-766A-41C1-A3D1-9FCF96D83CDA}"/>
                    </a:ext>
                  </a:extLst>
                </p:cNvPr>
                <p:cNvSpPr txBox="1"/>
                <p:nvPr/>
              </p:nvSpPr>
              <p:spPr>
                <a:xfrm>
                  <a:off x="4497067" y="4259262"/>
                  <a:ext cx="28892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29" name="TextBox 1028">
                  <a:extLst>
                    <a:ext uri="{FF2B5EF4-FFF2-40B4-BE49-F238E27FC236}">
                      <a16:creationId xmlns:a16="http://schemas.microsoft.com/office/drawing/2014/main" id="{F1020D97-048C-4DB6-9045-159DCDB468E8}"/>
                    </a:ext>
                  </a:extLst>
                </p:cNvPr>
                <p:cNvSpPr txBox="1">
                  <a:spLocks noRot="1" noChangeAspect="1" noMove="1" noResize="1" noEditPoints="1" noAdjustHandles="1" noChangeArrowheads="1" noChangeShapeType="1" noTextEdit="1"/>
                </p:cNvSpPr>
                <p:nvPr/>
              </p:nvSpPr>
              <p:spPr>
                <a:xfrm>
                  <a:off x="4497067" y="4259262"/>
                  <a:ext cx="288925" cy="184666"/>
                </a:xfrm>
                <a:prstGeom prst="rect">
                  <a:avLst/>
                </a:prstGeom>
                <a:blipFill>
                  <a:blip r:embed="rId17"/>
                  <a:stretch>
                    <a:fillRect l="-12500" r="-2083"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7" name="TextBox 216">
                  <a:extLst>
                    <a:ext uri="{FF2B5EF4-FFF2-40B4-BE49-F238E27FC236}">
                      <a16:creationId xmlns:a16="http://schemas.microsoft.com/office/drawing/2014/main" id="{1A3BE8C2-B4AD-4756-BE9C-70796E805FFE}"/>
                    </a:ext>
                  </a:extLst>
                </p:cNvPr>
                <p:cNvSpPr txBox="1"/>
                <p:nvPr/>
              </p:nvSpPr>
              <p:spPr>
                <a:xfrm>
                  <a:off x="4645500" y="3975894"/>
                  <a:ext cx="261867" cy="1954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1</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30" name="TextBox 1029">
                  <a:extLst>
                    <a:ext uri="{FF2B5EF4-FFF2-40B4-BE49-F238E27FC236}">
                      <a16:creationId xmlns:a16="http://schemas.microsoft.com/office/drawing/2014/main" id="{6D5595D5-8C3A-4051-BC1A-49F7FFC8655D}"/>
                    </a:ext>
                  </a:extLst>
                </p:cNvPr>
                <p:cNvSpPr txBox="1">
                  <a:spLocks noRot="1" noChangeAspect="1" noMove="1" noResize="1" noEditPoints="1" noAdjustHandles="1" noChangeArrowheads="1" noChangeShapeType="1" noTextEdit="1"/>
                </p:cNvSpPr>
                <p:nvPr/>
              </p:nvSpPr>
              <p:spPr>
                <a:xfrm>
                  <a:off x="4645500" y="3975894"/>
                  <a:ext cx="261867" cy="195438"/>
                </a:xfrm>
                <a:prstGeom prst="rect">
                  <a:avLst/>
                </a:prstGeom>
                <a:blipFill>
                  <a:blip r:embed="rId18"/>
                  <a:stretch>
                    <a:fillRect l="-13953" t="-3125" r="-2326" b="-15625"/>
                  </a:stretch>
                </a:blipFill>
              </p:spPr>
              <p:txBody>
                <a:bodyPr/>
                <a:lstStyle/>
                <a:p>
                  <a:r>
                    <a:rPr lang="en-US">
                      <a:noFill/>
                    </a:rPr>
                    <a:t> </a:t>
                  </a:r>
                </a:p>
              </p:txBody>
            </p:sp>
          </mc:Fallback>
        </mc:AlternateContent>
        <p:sp>
          <p:nvSpPr>
            <p:cNvPr id="218" name="Oval 217">
              <a:extLst>
                <a:ext uri="{FF2B5EF4-FFF2-40B4-BE49-F238E27FC236}">
                  <a16:creationId xmlns:a16="http://schemas.microsoft.com/office/drawing/2014/main" id="{4BD3CBAB-DAAC-43B9-BA9F-BE2003152973}"/>
                </a:ext>
              </a:extLst>
            </p:cNvPr>
            <p:cNvSpPr/>
            <p:nvPr/>
          </p:nvSpPr>
          <p:spPr bwMode="auto">
            <a:xfrm>
              <a:off x="4543658" y="4743291"/>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19" name="Straight Arrow Connector 218">
              <a:extLst>
                <a:ext uri="{FF2B5EF4-FFF2-40B4-BE49-F238E27FC236}">
                  <a16:creationId xmlns:a16="http://schemas.microsoft.com/office/drawing/2014/main" id="{C4ADDE82-5FC5-4F35-B8EC-CBCB9FAEB452}"/>
                </a:ext>
              </a:extLst>
            </p:cNvPr>
            <p:cNvCxnSpPr>
              <a:cxnSpLocks/>
            </p:cNvCxnSpPr>
            <p:nvPr/>
          </p:nvCxnSpPr>
          <p:spPr bwMode="auto">
            <a:xfrm>
              <a:off x="4574854" y="4549616"/>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20" name="TextBox 219">
                  <a:extLst>
                    <a:ext uri="{FF2B5EF4-FFF2-40B4-BE49-F238E27FC236}">
                      <a16:creationId xmlns:a16="http://schemas.microsoft.com/office/drawing/2014/main" id="{CEC0A889-0764-40F6-96BF-70AFF8D82A08}"/>
                    </a:ext>
                  </a:extLst>
                </p:cNvPr>
                <p:cNvSpPr txBox="1"/>
                <p:nvPr/>
              </p:nvSpPr>
              <p:spPr>
                <a:xfrm>
                  <a:off x="4463728" y="4783137"/>
                  <a:ext cx="28892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33" name="TextBox 1032">
                  <a:extLst>
                    <a:ext uri="{FF2B5EF4-FFF2-40B4-BE49-F238E27FC236}">
                      <a16:creationId xmlns:a16="http://schemas.microsoft.com/office/drawing/2014/main" id="{9E3739CE-75B6-4F01-9EA8-C0A5FC9748B7}"/>
                    </a:ext>
                  </a:extLst>
                </p:cNvPr>
                <p:cNvSpPr txBox="1">
                  <a:spLocks noRot="1" noChangeAspect="1" noMove="1" noResize="1" noEditPoints="1" noAdjustHandles="1" noChangeArrowheads="1" noChangeShapeType="1" noTextEdit="1"/>
                </p:cNvSpPr>
                <p:nvPr/>
              </p:nvSpPr>
              <p:spPr>
                <a:xfrm>
                  <a:off x="4463728" y="4783137"/>
                  <a:ext cx="288925" cy="184666"/>
                </a:xfrm>
                <a:prstGeom prst="rect">
                  <a:avLst/>
                </a:prstGeom>
                <a:blipFill>
                  <a:blip r:embed="rId19"/>
                  <a:stretch>
                    <a:fillRect l="-12766" r="-4255" b="-9677"/>
                  </a:stretch>
                </a:blipFill>
              </p:spPr>
              <p:txBody>
                <a:bodyPr/>
                <a:lstStyle/>
                <a:p>
                  <a:r>
                    <a:rPr lang="en-US">
                      <a:noFill/>
                    </a:rPr>
                    <a:t> </a:t>
                  </a:r>
                </a:p>
              </p:txBody>
            </p:sp>
          </mc:Fallback>
        </mc:AlternateContent>
        <p:sp>
          <p:nvSpPr>
            <p:cNvPr id="221" name="Oval 220">
              <a:extLst>
                <a:ext uri="{FF2B5EF4-FFF2-40B4-BE49-F238E27FC236}">
                  <a16:creationId xmlns:a16="http://schemas.microsoft.com/office/drawing/2014/main" id="{D73A4581-3EA5-4834-B2AE-B365E11B3D6E}"/>
                </a:ext>
              </a:extLst>
            </p:cNvPr>
            <p:cNvSpPr/>
            <p:nvPr/>
          </p:nvSpPr>
          <p:spPr bwMode="auto">
            <a:xfrm>
              <a:off x="4550802" y="5267166"/>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22" name="Straight Arrow Connector 221">
              <a:extLst>
                <a:ext uri="{FF2B5EF4-FFF2-40B4-BE49-F238E27FC236}">
                  <a16:creationId xmlns:a16="http://schemas.microsoft.com/office/drawing/2014/main" id="{594B16E9-046D-4F16-9EF2-D29C34E19363}"/>
                </a:ext>
              </a:extLst>
            </p:cNvPr>
            <p:cNvCxnSpPr>
              <a:cxnSpLocks/>
            </p:cNvCxnSpPr>
            <p:nvPr/>
          </p:nvCxnSpPr>
          <p:spPr bwMode="auto">
            <a:xfrm>
              <a:off x="4581998" y="5073491"/>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23" name="TextBox 222">
                  <a:extLst>
                    <a:ext uri="{FF2B5EF4-FFF2-40B4-BE49-F238E27FC236}">
                      <a16:creationId xmlns:a16="http://schemas.microsoft.com/office/drawing/2014/main" id="{CBFE14CE-7A7F-410E-A136-011B16AD5516}"/>
                    </a:ext>
                  </a:extLst>
                </p:cNvPr>
                <p:cNvSpPr txBox="1"/>
                <p:nvPr/>
              </p:nvSpPr>
              <p:spPr>
                <a:xfrm>
                  <a:off x="4475634" y="5314157"/>
                  <a:ext cx="28892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36" name="TextBox 1035">
                  <a:extLst>
                    <a:ext uri="{FF2B5EF4-FFF2-40B4-BE49-F238E27FC236}">
                      <a16:creationId xmlns:a16="http://schemas.microsoft.com/office/drawing/2014/main" id="{44B8F2FF-6194-43BA-B4B7-998CBBF0A1F9}"/>
                    </a:ext>
                  </a:extLst>
                </p:cNvPr>
                <p:cNvSpPr txBox="1">
                  <a:spLocks noRot="1" noChangeAspect="1" noMove="1" noResize="1" noEditPoints="1" noAdjustHandles="1" noChangeArrowheads="1" noChangeShapeType="1" noTextEdit="1"/>
                </p:cNvSpPr>
                <p:nvPr/>
              </p:nvSpPr>
              <p:spPr>
                <a:xfrm>
                  <a:off x="4475634" y="5314157"/>
                  <a:ext cx="288925" cy="184666"/>
                </a:xfrm>
                <a:prstGeom prst="rect">
                  <a:avLst/>
                </a:prstGeom>
                <a:blipFill>
                  <a:blip r:embed="rId20"/>
                  <a:stretch>
                    <a:fillRect l="-12766" r="-4255" b="-9677"/>
                  </a:stretch>
                </a:blipFill>
              </p:spPr>
              <p:txBody>
                <a:bodyPr/>
                <a:lstStyle/>
                <a:p>
                  <a:r>
                    <a:rPr lang="en-US">
                      <a:noFill/>
                    </a:rPr>
                    <a:t> </a:t>
                  </a:r>
                </a:p>
              </p:txBody>
            </p:sp>
          </mc:Fallback>
        </mc:AlternateContent>
        <p:cxnSp>
          <p:nvCxnSpPr>
            <p:cNvPr id="224" name="Straight Connector 223">
              <a:extLst>
                <a:ext uri="{FF2B5EF4-FFF2-40B4-BE49-F238E27FC236}">
                  <a16:creationId xmlns:a16="http://schemas.microsoft.com/office/drawing/2014/main" id="{200DF865-92EF-4175-8C52-B4C47583E436}"/>
                </a:ext>
              </a:extLst>
            </p:cNvPr>
            <p:cNvCxnSpPr>
              <a:cxnSpLocks/>
            </p:cNvCxnSpPr>
            <p:nvPr/>
          </p:nvCxnSpPr>
          <p:spPr bwMode="auto">
            <a:xfrm>
              <a:off x="4624636" y="4248782"/>
              <a:ext cx="69666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5" name="Straight Connector 224">
              <a:extLst>
                <a:ext uri="{FF2B5EF4-FFF2-40B4-BE49-F238E27FC236}">
                  <a16:creationId xmlns:a16="http://schemas.microsoft.com/office/drawing/2014/main" id="{9A577415-E049-4975-948A-39753873A1A5}"/>
                </a:ext>
              </a:extLst>
            </p:cNvPr>
            <p:cNvCxnSpPr>
              <a:cxnSpLocks/>
            </p:cNvCxnSpPr>
            <p:nvPr/>
          </p:nvCxnSpPr>
          <p:spPr bwMode="auto">
            <a:xfrm>
              <a:off x="4608761" y="4775832"/>
              <a:ext cx="71571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6" name="Straight Connector 225">
              <a:extLst>
                <a:ext uri="{FF2B5EF4-FFF2-40B4-BE49-F238E27FC236}">
                  <a16:creationId xmlns:a16="http://schemas.microsoft.com/office/drawing/2014/main" id="{BF4F89DA-DBD0-4B33-9905-E819C00B9C74}"/>
                </a:ext>
              </a:extLst>
            </p:cNvPr>
            <p:cNvCxnSpPr>
              <a:cxnSpLocks/>
            </p:cNvCxnSpPr>
            <p:nvPr/>
          </p:nvCxnSpPr>
          <p:spPr bwMode="auto">
            <a:xfrm>
              <a:off x="4618286" y="5302882"/>
              <a:ext cx="69984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27" name="Rectangle 226">
              <a:extLst>
                <a:ext uri="{FF2B5EF4-FFF2-40B4-BE49-F238E27FC236}">
                  <a16:creationId xmlns:a16="http://schemas.microsoft.com/office/drawing/2014/main" id="{CFB34FEC-7A35-4BB0-BCDE-B36EC4145002}"/>
                </a:ext>
              </a:extLst>
            </p:cNvPr>
            <p:cNvSpPr/>
            <p:nvPr/>
          </p:nvSpPr>
          <p:spPr bwMode="auto">
            <a:xfrm flipH="1">
              <a:off x="5317807" y="471939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228" name="Rectangle 227">
              <a:extLst>
                <a:ext uri="{FF2B5EF4-FFF2-40B4-BE49-F238E27FC236}">
                  <a16:creationId xmlns:a16="http://schemas.microsoft.com/office/drawing/2014/main" id="{3333AF5B-1DC4-4F33-97F1-A209D7AF051A}"/>
                </a:ext>
              </a:extLst>
            </p:cNvPr>
            <p:cNvSpPr/>
            <p:nvPr/>
          </p:nvSpPr>
          <p:spPr bwMode="auto">
            <a:xfrm flipH="1">
              <a:off x="5317807" y="5243273"/>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229" name="Rectangle 228">
              <a:extLst>
                <a:ext uri="{FF2B5EF4-FFF2-40B4-BE49-F238E27FC236}">
                  <a16:creationId xmlns:a16="http://schemas.microsoft.com/office/drawing/2014/main" id="{985DC16B-6426-47A1-B695-045776B2F77A}"/>
                </a:ext>
              </a:extLst>
            </p:cNvPr>
            <p:cNvSpPr/>
            <p:nvPr/>
          </p:nvSpPr>
          <p:spPr bwMode="auto">
            <a:xfrm flipH="1">
              <a:off x="5317807" y="4195516"/>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30" name="Straight Connector 229">
              <a:extLst>
                <a:ext uri="{FF2B5EF4-FFF2-40B4-BE49-F238E27FC236}">
                  <a16:creationId xmlns:a16="http://schemas.microsoft.com/office/drawing/2014/main" id="{7C93BDC6-2204-48C2-93A9-215B85B5F241}"/>
                </a:ext>
              </a:extLst>
            </p:cNvPr>
            <p:cNvCxnSpPr>
              <a:cxnSpLocks/>
            </p:cNvCxnSpPr>
            <p:nvPr/>
          </p:nvCxnSpPr>
          <p:spPr bwMode="auto">
            <a:xfrm>
              <a:off x="5594609" y="4251957"/>
              <a:ext cx="16793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1" name="Straight Connector 230">
              <a:extLst>
                <a:ext uri="{FF2B5EF4-FFF2-40B4-BE49-F238E27FC236}">
                  <a16:creationId xmlns:a16="http://schemas.microsoft.com/office/drawing/2014/main" id="{7C838ACA-367A-457A-98DD-7DA44EC3ECF2}"/>
                </a:ext>
              </a:extLst>
            </p:cNvPr>
            <p:cNvCxnSpPr>
              <a:cxnSpLocks/>
            </p:cNvCxnSpPr>
            <p:nvPr/>
          </p:nvCxnSpPr>
          <p:spPr bwMode="auto">
            <a:xfrm>
              <a:off x="5591428" y="4779007"/>
              <a:ext cx="166979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2" name="Straight Connector 231">
              <a:extLst>
                <a:ext uri="{FF2B5EF4-FFF2-40B4-BE49-F238E27FC236}">
                  <a16:creationId xmlns:a16="http://schemas.microsoft.com/office/drawing/2014/main" id="{56E2B734-AFDF-4E78-9DA4-5B9DAA01C6EE}"/>
                </a:ext>
              </a:extLst>
            </p:cNvPr>
            <p:cNvCxnSpPr>
              <a:cxnSpLocks/>
            </p:cNvCxnSpPr>
            <p:nvPr/>
          </p:nvCxnSpPr>
          <p:spPr bwMode="auto">
            <a:xfrm>
              <a:off x="5596190" y="5302882"/>
              <a:ext cx="166821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233" name="TextBox 232">
                  <a:extLst>
                    <a:ext uri="{FF2B5EF4-FFF2-40B4-BE49-F238E27FC236}">
                      <a16:creationId xmlns:a16="http://schemas.microsoft.com/office/drawing/2014/main" id="{36952E56-D57A-4CF6-9758-86BAD97C1182}"/>
                    </a:ext>
                  </a:extLst>
                </p:cNvPr>
                <p:cNvSpPr txBox="1"/>
                <p:nvPr/>
              </p:nvSpPr>
              <p:spPr>
                <a:xfrm>
                  <a:off x="5311460" y="3972718"/>
                  <a:ext cx="368819"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46" name="TextBox 1045">
                  <a:extLst>
                    <a:ext uri="{FF2B5EF4-FFF2-40B4-BE49-F238E27FC236}">
                      <a16:creationId xmlns:a16="http://schemas.microsoft.com/office/drawing/2014/main" id="{87F24A25-4F78-476E-BEE1-089FBB4910F3}"/>
                    </a:ext>
                  </a:extLst>
                </p:cNvPr>
                <p:cNvSpPr txBox="1">
                  <a:spLocks noRot="1" noChangeAspect="1" noMove="1" noResize="1" noEditPoints="1" noAdjustHandles="1" noChangeArrowheads="1" noChangeShapeType="1" noTextEdit="1"/>
                </p:cNvSpPr>
                <p:nvPr/>
              </p:nvSpPr>
              <p:spPr>
                <a:xfrm>
                  <a:off x="5311460" y="3972718"/>
                  <a:ext cx="368819" cy="184666"/>
                </a:xfrm>
                <a:prstGeom prst="rect">
                  <a:avLst/>
                </a:prstGeom>
                <a:blipFill>
                  <a:blip r:embed="rId21"/>
                  <a:stretch>
                    <a:fillRect l="-5000"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4" name="TextBox 233">
                  <a:extLst>
                    <a:ext uri="{FF2B5EF4-FFF2-40B4-BE49-F238E27FC236}">
                      <a16:creationId xmlns:a16="http://schemas.microsoft.com/office/drawing/2014/main" id="{8FD2B05D-6345-4ADB-A807-A48AD72A488F}"/>
                    </a:ext>
                  </a:extLst>
                </p:cNvPr>
                <p:cNvSpPr txBox="1"/>
                <p:nvPr/>
              </p:nvSpPr>
              <p:spPr>
                <a:xfrm>
                  <a:off x="5278121" y="4496593"/>
                  <a:ext cx="368819"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47" name="TextBox 1046">
                  <a:extLst>
                    <a:ext uri="{FF2B5EF4-FFF2-40B4-BE49-F238E27FC236}">
                      <a16:creationId xmlns:a16="http://schemas.microsoft.com/office/drawing/2014/main" id="{8FD17F97-0326-42D3-8BF0-A8556731DA12}"/>
                    </a:ext>
                  </a:extLst>
                </p:cNvPr>
                <p:cNvSpPr txBox="1">
                  <a:spLocks noRot="1" noChangeAspect="1" noMove="1" noResize="1" noEditPoints="1" noAdjustHandles="1" noChangeArrowheads="1" noChangeShapeType="1" noTextEdit="1"/>
                </p:cNvSpPr>
                <p:nvPr/>
              </p:nvSpPr>
              <p:spPr>
                <a:xfrm>
                  <a:off x="5278121" y="4496593"/>
                  <a:ext cx="368819" cy="184666"/>
                </a:xfrm>
                <a:prstGeom prst="rect">
                  <a:avLst/>
                </a:prstGeom>
                <a:blipFill>
                  <a:blip r:embed="rId22"/>
                  <a:stretch>
                    <a:fillRect l="-3279"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5" name="TextBox 234">
                  <a:extLst>
                    <a:ext uri="{FF2B5EF4-FFF2-40B4-BE49-F238E27FC236}">
                      <a16:creationId xmlns:a16="http://schemas.microsoft.com/office/drawing/2014/main" id="{87780598-4AC3-4B37-BCC1-99EB1CE7D902}"/>
                    </a:ext>
                  </a:extLst>
                </p:cNvPr>
                <p:cNvSpPr txBox="1"/>
                <p:nvPr/>
              </p:nvSpPr>
              <p:spPr>
                <a:xfrm>
                  <a:off x="5290027" y="5027613"/>
                  <a:ext cx="368819"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48" name="TextBox 1047">
                  <a:extLst>
                    <a:ext uri="{FF2B5EF4-FFF2-40B4-BE49-F238E27FC236}">
                      <a16:creationId xmlns:a16="http://schemas.microsoft.com/office/drawing/2014/main" id="{BE7EF9F1-F6BE-477A-AD1D-E698ED1723B5}"/>
                    </a:ext>
                  </a:extLst>
                </p:cNvPr>
                <p:cNvSpPr txBox="1">
                  <a:spLocks noRot="1" noChangeAspect="1" noMove="1" noResize="1" noEditPoints="1" noAdjustHandles="1" noChangeArrowheads="1" noChangeShapeType="1" noTextEdit="1"/>
                </p:cNvSpPr>
                <p:nvPr/>
              </p:nvSpPr>
              <p:spPr>
                <a:xfrm>
                  <a:off x="5290027" y="5027613"/>
                  <a:ext cx="368819" cy="184666"/>
                </a:xfrm>
                <a:prstGeom prst="rect">
                  <a:avLst/>
                </a:prstGeom>
                <a:blipFill>
                  <a:blip r:embed="rId23"/>
                  <a:stretch>
                    <a:fillRect l="-3279" b="-9677"/>
                  </a:stretch>
                </a:blipFill>
              </p:spPr>
              <p:txBody>
                <a:bodyPr/>
                <a:lstStyle/>
                <a:p>
                  <a:r>
                    <a:rPr lang="en-US">
                      <a:noFill/>
                    </a:rPr>
                    <a:t> </a:t>
                  </a:r>
                </a:p>
              </p:txBody>
            </p:sp>
          </mc:Fallback>
        </mc:AlternateContent>
        <p:sp>
          <p:nvSpPr>
            <p:cNvPr id="236" name="Right Brace 235">
              <a:extLst>
                <a:ext uri="{FF2B5EF4-FFF2-40B4-BE49-F238E27FC236}">
                  <a16:creationId xmlns:a16="http://schemas.microsoft.com/office/drawing/2014/main" id="{21DDA0FB-5AC8-4A1C-A9C5-C52617C171FA}"/>
                </a:ext>
              </a:extLst>
            </p:cNvPr>
            <p:cNvSpPr/>
            <p:nvPr/>
          </p:nvSpPr>
          <p:spPr bwMode="auto">
            <a:xfrm>
              <a:off x="5735318" y="4264660"/>
              <a:ext cx="92869" cy="495299"/>
            </a:xfrm>
            <a:prstGeom prst="rightBrace">
              <a:avLst>
                <a:gd name="adj1" fmla="val 30180"/>
                <a:gd name="adj2" fmla="val 50000"/>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37" name="TextBox 236">
                  <a:extLst>
                    <a:ext uri="{FF2B5EF4-FFF2-40B4-BE49-F238E27FC236}">
                      <a16:creationId xmlns:a16="http://schemas.microsoft.com/office/drawing/2014/main" id="{E4640136-EC48-4EED-A25B-347B5A07D426}"/>
                    </a:ext>
                  </a:extLst>
                </p:cNvPr>
                <p:cNvSpPr txBox="1"/>
                <p:nvPr/>
              </p:nvSpPr>
              <p:spPr>
                <a:xfrm>
                  <a:off x="5849622" y="4394199"/>
                  <a:ext cx="43454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12</m:t>
                            </m:r>
                          </m:sub>
                        </m:sSub>
                      </m:oMath>
                    </m:oMathPara>
                  </a14:m>
                  <a:endParaRPr lang="en-US" sz="1600" dirty="0">
                    <a:solidFill>
                      <a:srgbClr val="FF0000"/>
                    </a:solidFill>
                  </a:endParaRPr>
                </a:p>
              </p:txBody>
            </p:sp>
          </mc:Choice>
          <mc:Fallback xmlns="">
            <p:sp>
              <p:nvSpPr>
                <p:cNvPr id="1050" name="TextBox 1049">
                  <a:extLst>
                    <a:ext uri="{FF2B5EF4-FFF2-40B4-BE49-F238E27FC236}">
                      <a16:creationId xmlns:a16="http://schemas.microsoft.com/office/drawing/2014/main" id="{DF6689BC-E600-4FC6-B426-95F44489079C}"/>
                    </a:ext>
                  </a:extLst>
                </p:cNvPr>
                <p:cNvSpPr txBox="1">
                  <a:spLocks noRot="1" noChangeAspect="1" noMove="1" noResize="1" noEditPoints="1" noAdjustHandles="1" noChangeArrowheads="1" noChangeShapeType="1" noTextEdit="1"/>
                </p:cNvSpPr>
                <p:nvPr/>
              </p:nvSpPr>
              <p:spPr>
                <a:xfrm>
                  <a:off x="5849622" y="4394199"/>
                  <a:ext cx="434543" cy="184666"/>
                </a:xfrm>
                <a:prstGeom prst="rect">
                  <a:avLst/>
                </a:prstGeom>
                <a:blipFill>
                  <a:blip r:embed="rId24"/>
                  <a:stretch>
                    <a:fillRect l="-2817" b="-13333"/>
                  </a:stretch>
                </a:blipFill>
              </p:spPr>
              <p:txBody>
                <a:bodyPr/>
                <a:lstStyle/>
                <a:p>
                  <a:r>
                    <a:rPr lang="en-US">
                      <a:noFill/>
                    </a:rPr>
                    <a:t> </a:t>
                  </a:r>
                </a:p>
              </p:txBody>
            </p:sp>
          </mc:Fallback>
        </mc:AlternateContent>
        <p:sp>
          <p:nvSpPr>
            <p:cNvPr id="238" name="Right Brace 237">
              <a:extLst>
                <a:ext uri="{FF2B5EF4-FFF2-40B4-BE49-F238E27FC236}">
                  <a16:creationId xmlns:a16="http://schemas.microsoft.com/office/drawing/2014/main" id="{978D36B6-8335-4FBD-BA32-5F42BE08F576}"/>
                </a:ext>
              </a:extLst>
            </p:cNvPr>
            <p:cNvSpPr/>
            <p:nvPr/>
          </p:nvSpPr>
          <p:spPr bwMode="auto">
            <a:xfrm>
              <a:off x="5737700" y="4790916"/>
              <a:ext cx="92869" cy="495299"/>
            </a:xfrm>
            <a:prstGeom prst="rightBrace">
              <a:avLst>
                <a:gd name="adj1" fmla="val 30180"/>
                <a:gd name="adj2" fmla="val 50000"/>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39" name="TextBox 238">
                  <a:extLst>
                    <a:ext uri="{FF2B5EF4-FFF2-40B4-BE49-F238E27FC236}">
                      <a16:creationId xmlns:a16="http://schemas.microsoft.com/office/drawing/2014/main" id="{629BD861-279D-44F1-AE95-AF5A8DA17D37}"/>
                    </a:ext>
                  </a:extLst>
                </p:cNvPr>
                <p:cNvSpPr txBox="1"/>
                <p:nvPr/>
              </p:nvSpPr>
              <p:spPr>
                <a:xfrm>
                  <a:off x="5852004" y="4920455"/>
                  <a:ext cx="43454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23</m:t>
                            </m:r>
                          </m:sub>
                        </m:sSub>
                      </m:oMath>
                    </m:oMathPara>
                  </a14:m>
                  <a:endParaRPr lang="en-US" sz="1600" dirty="0">
                    <a:solidFill>
                      <a:srgbClr val="FF0000"/>
                    </a:solidFill>
                  </a:endParaRPr>
                </a:p>
              </p:txBody>
            </p:sp>
          </mc:Choice>
          <mc:Fallback xmlns="">
            <p:sp>
              <p:nvSpPr>
                <p:cNvPr id="1052" name="TextBox 1051">
                  <a:extLst>
                    <a:ext uri="{FF2B5EF4-FFF2-40B4-BE49-F238E27FC236}">
                      <a16:creationId xmlns:a16="http://schemas.microsoft.com/office/drawing/2014/main" id="{998CA2F5-A6F7-4235-823E-02C5F97A080F}"/>
                    </a:ext>
                  </a:extLst>
                </p:cNvPr>
                <p:cNvSpPr txBox="1">
                  <a:spLocks noRot="1" noChangeAspect="1" noMove="1" noResize="1" noEditPoints="1" noAdjustHandles="1" noChangeArrowheads="1" noChangeShapeType="1" noTextEdit="1"/>
                </p:cNvSpPr>
                <p:nvPr/>
              </p:nvSpPr>
              <p:spPr>
                <a:xfrm>
                  <a:off x="5852004" y="4920455"/>
                  <a:ext cx="434543" cy="184666"/>
                </a:xfrm>
                <a:prstGeom prst="rect">
                  <a:avLst/>
                </a:prstGeom>
                <a:blipFill>
                  <a:blip r:embed="rId25"/>
                  <a:stretch>
                    <a:fillRect l="-4225" b="-13333"/>
                  </a:stretch>
                </a:blipFill>
              </p:spPr>
              <p:txBody>
                <a:bodyPr/>
                <a:lstStyle/>
                <a:p>
                  <a:r>
                    <a:rPr lang="en-US">
                      <a:noFill/>
                    </a:rPr>
                    <a:t> </a:t>
                  </a:r>
                </a:p>
              </p:txBody>
            </p:sp>
          </mc:Fallback>
        </mc:AlternateContent>
        <p:sp>
          <p:nvSpPr>
            <p:cNvPr id="240" name="Right Brace 239">
              <a:extLst>
                <a:ext uri="{FF2B5EF4-FFF2-40B4-BE49-F238E27FC236}">
                  <a16:creationId xmlns:a16="http://schemas.microsoft.com/office/drawing/2014/main" id="{F1D53A24-D5BB-45B2-A81C-DF2A8F7B8BEB}"/>
                </a:ext>
              </a:extLst>
            </p:cNvPr>
            <p:cNvSpPr/>
            <p:nvPr/>
          </p:nvSpPr>
          <p:spPr bwMode="auto">
            <a:xfrm>
              <a:off x="6321105" y="4264660"/>
              <a:ext cx="92869" cy="1026319"/>
            </a:xfrm>
            <a:prstGeom prst="rightBrace">
              <a:avLst>
                <a:gd name="adj1" fmla="val 30180"/>
                <a:gd name="adj2" fmla="val 25406"/>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41" name="TextBox 240">
                  <a:extLst>
                    <a:ext uri="{FF2B5EF4-FFF2-40B4-BE49-F238E27FC236}">
                      <a16:creationId xmlns:a16="http://schemas.microsoft.com/office/drawing/2014/main" id="{8F64DF3A-3355-43FE-86F1-CA46E1E8CEF5}"/>
                    </a:ext>
                  </a:extLst>
                </p:cNvPr>
                <p:cNvSpPr txBox="1"/>
                <p:nvPr/>
              </p:nvSpPr>
              <p:spPr>
                <a:xfrm>
                  <a:off x="6435409" y="4394199"/>
                  <a:ext cx="43454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13</m:t>
                            </m:r>
                          </m:sub>
                        </m:sSub>
                      </m:oMath>
                    </m:oMathPara>
                  </a14:m>
                  <a:endParaRPr lang="en-US" sz="1600" dirty="0">
                    <a:solidFill>
                      <a:srgbClr val="FF0000"/>
                    </a:solidFill>
                  </a:endParaRPr>
                </a:p>
              </p:txBody>
            </p:sp>
          </mc:Choice>
          <mc:Fallback xmlns="">
            <p:sp>
              <p:nvSpPr>
                <p:cNvPr id="1054" name="TextBox 1053">
                  <a:extLst>
                    <a:ext uri="{FF2B5EF4-FFF2-40B4-BE49-F238E27FC236}">
                      <a16:creationId xmlns:a16="http://schemas.microsoft.com/office/drawing/2014/main" id="{2006E59B-3020-4064-9582-28B90C8689F1}"/>
                    </a:ext>
                  </a:extLst>
                </p:cNvPr>
                <p:cNvSpPr txBox="1">
                  <a:spLocks noRot="1" noChangeAspect="1" noMove="1" noResize="1" noEditPoints="1" noAdjustHandles="1" noChangeArrowheads="1" noChangeShapeType="1" noTextEdit="1"/>
                </p:cNvSpPr>
                <p:nvPr/>
              </p:nvSpPr>
              <p:spPr>
                <a:xfrm>
                  <a:off x="6435409" y="4394199"/>
                  <a:ext cx="434543" cy="184666"/>
                </a:xfrm>
                <a:prstGeom prst="rect">
                  <a:avLst/>
                </a:prstGeom>
                <a:blipFill>
                  <a:blip r:embed="rId26"/>
                  <a:stretch>
                    <a:fillRect l="-2778" b="-13333"/>
                  </a:stretch>
                </a:blipFill>
              </p:spPr>
              <p:txBody>
                <a:bodyPr/>
                <a:lstStyle/>
                <a:p>
                  <a:r>
                    <a:rPr lang="en-US">
                      <a:noFill/>
                    </a:rPr>
                    <a:t> </a:t>
                  </a:r>
                </a:p>
              </p:txBody>
            </p:sp>
          </mc:Fallback>
        </mc:AlternateContent>
        <p:sp>
          <p:nvSpPr>
            <p:cNvPr id="242" name="Oval 241">
              <a:extLst>
                <a:ext uri="{FF2B5EF4-FFF2-40B4-BE49-F238E27FC236}">
                  <a16:creationId xmlns:a16="http://schemas.microsoft.com/office/drawing/2014/main" id="{95F7A768-E96B-4C9B-9EB6-5EC22911CF0A}"/>
                </a:ext>
              </a:extLst>
            </p:cNvPr>
            <p:cNvSpPr/>
            <p:nvPr/>
          </p:nvSpPr>
          <p:spPr bwMode="auto">
            <a:xfrm>
              <a:off x="7277338" y="4219416"/>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243" name="Rectangle 242">
              <a:extLst>
                <a:ext uri="{FF2B5EF4-FFF2-40B4-BE49-F238E27FC236}">
                  <a16:creationId xmlns:a16="http://schemas.microsoft.com/office/drawing/2014/main" id="{9166AFD7-669E-47CD-B2E4-7D8F6F28CD03}"/>
                </a:ext>
              </a:extLst>
            </p:cNvPr>
            <p:cNvSpPr/>
            <p:nvPr/>
          </p:nvSpPr>
          <p:spPr>
            <a:xfrm>
              <a:off x="7128596" y="3661687"/>
              <a:ext cx="538930"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Bus n</a:t>
              </a:r>
              <a:endParaRPr lang="en-US" sz="1200" dirty="0"/>
            </a:p>
          </p:txBody>
        </p:sp>
        <p:cxnSp>
          <p:nvCxnSpPr>
            <p:cNvPr id="244" name="Straight Arrow Connector 243">
              <a:extLst>
                <a:ext uri="{FF2B5EF4-FFF2-40B4-BE49-F238E27FC236}">
                  <a16:creationId xmlns:a16="http://schemas.microsoft.com/office/drawing/2014/main" id="{04210561-6D83-4D74-B531-4DCF2549AE90}"/>
                </a:ext>
              </a:extLst>
            </p:cNvPr>
            <p:cNvCxnSpPr>
              <a:cxnSpLocks/>
            </p:cNvCxnSpPr>
            <p:nvPr/>
          </p:nvCxnSpPr>
          <p:spPr bwMode="auto">
            <a:xfrm>
              <a:off x="7308534" y="4025741"/>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45" name="TextBox 244">
                  <a:extLst>
                    <a:ext uri="{FF2B5EF4-FFF2-40B4-BE49-F238E27FC236}">
                      <a16:creationId xmlns:a16="http://schemas.microsoft.com/office/drawing/2014/main" id="{50E59D8C-DCFD-407B-AC2C-CEE4110CD614}"/>
                    </a:ext>
                  </a:extLst>
                </p:cNvPr>
                <p:cNvSpPr txBox="1"/>
                <p:nvPr/>
              </p:nvSpPr>
              <p:spPr>
                <a:xfrm>
                  <a:off x="7214078" y="4261643"/>
                  <a:ext cx="25686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58" name="TextBox 1057">
                  <a:extLst>
                    <a:ext uri="{FF2B5EF4-FFF2-40B4-BE49-F238E27FC236}">
                      <a16:creationId xmlns:a16="http://schemas.microsoft.com/office/drawing/2014/main" id="{AA42810B-FDCF-4778-920A-2CC547C94FCD}"/>
                    </a:ext>
                  </a:extLst>
                </p:cNvPr>
                <p:cNvSpPr txBox="1">
                  <a:spLocks noRot="1" noChangeAspect="1" noMove="1" noResize="1" noEditPoints="1" noAdjustHandles="1" noChangeArrowheads="1" noChangeShapeType="1" noTextEdit="1"/>
                </p:cNvSpPr>
                <p:nvPr/>
              </p:nvSpPr>
              <p:spPr>
                <a:xfrm>
                  <a:off x="7214078" y="4261643"/>
                  <a:ext cx="256865" cy="184666"/>
                </a:xfrm>
                <a:prstGeom prst="rect">
                  <a:avLst/>
                </a:prstGeom>
                <a:blipFill>
                  <a:blip r:embed="rId27"/>
                  <a:stretch>
                    <a:fillRect l="-14286" r="-476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6" name="TextBox 245">
                  <a:extLst>
                    <a:ext uri="{FF2B5EF4-FFF2-40B4-BE49-F238E27FC236}">
                      <a16:creationId xmlns:a16="http://schemas.microsoft.com/office/drawing/2014/main" id="{C76F6D2F-C47F-4B58-BDA7-A196D40C41E2}"/>
                    </a:ext>
                  </a:extLst>
                </p:cNvPr>
                <p:cNvSpPr txBox="1"/>
                <p:nvPr/>
              </p:nvSpPr>
              <p:spPr>
                <a:xfrm>
                  <a:off x="7365686" y="3978275"/>
                  <a:ext cx="229807" cy="1954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1</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59" name="TextBox 1058">
                  <a:extLst>
                    <a:ext uri="{FF2B5EF4-FFF2-40B4-BE49-F238E27FC236}">
                      <a16:creationId xmlns:a16="http://schemas.microsoft.com/office/drawing/2014/main" id="{6427A754-E13D-41AA-B639-79B1210E0802}"/>
                    </a:ext>
                  </a:extLst>
                </p:cNvPr>
                <p:cNvSpPr txBox="1">
                  <a:spLocks noRot="1" noChangeAspect="1" noMove="1" noResize="1" noEditPoints="1" noAdjustHandles="1" noChangeArrowheads="1" noChangeShapeType="1" noTextEdit="1"/>
                </p:cNvSpPr>
                <p:nvPr/>
              </p:nvSpPr>
              <p:spPr>
                <a:xfrm>
                  <a:off x="7365686" y="3978275"/>
                  <a:ext cx="229807" cy="195438"/>
                </a:xfrm>
                <a:prstGeom prst="rect">
                  <a:avLst/>
                </a:prstGeom>
                <a:blipFill>
                  <a:blip r:embed="rId28"/>
                  <a:stretch>
                    <a:fillRect l="-15789" r="-2632" b="-15625"/>
                  </a:stretch>
                </a:blipFill>
              </p:spPr>
              <p:txBody>
                <a:bodyPr/>
                <a:lstStyle/>
                <a:p>
                  <a:r>
                    <a:rPr lang="en-US">
                      <a:noFill/>
                    </a:rPr>
                    <a:t> </a:t>
                  </a:r>
                </a:p>
              </p:txBody>
            </p:sp>
          </mc:Fallback>
        </mc:AlternateContent>
        <p:sp>
          <p:nvSpPr>
            <p:cNvPr id="247" name="Oval 246">
              <a:extLst>
                <a:ext uri="{FF2B5EF4-FFF2-40B4-BE49-F238E27FC236}">
                  <a16:creationId xmlns:a16="http://schemas.microsoft.com/office/drawing/2014/main" id="{1FEFBC3A-72E5-40DF-86E6-EFBC97292BD6}"/>
                </a:ext>
              </a:extLst>
            </p:cNvPr>
            <p:cNvSpPr/>
            <p:nvPr/>
          </p:nvSpPr>
          <p:spPr bwMode="auto">
            <a:xfrm>
              <a:off x="7260669" y="4745672"/>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48" name="Straight Arrow Connector 247">
              <a:extLst>
                <a:ext uri="{FF2B5EF4-FFF2-40B4-BE49-F238E27FC236}">
                  <a16:creationId xmlns:a16="http://schemas.microsoft.com/office/drawing/2014/main" id="{C4202B1A-1C7C-4D73-A39F-06C81ED2A3FE}"/>
                </a:ext>
              </a:extLst>
            </p:cNvPr>
            <p:cNvCxnSpPr>
              <a:cxnSpLocks/>
            </p:cNvCxnSpPr>
            <p:nvPr/>
          </p:nvCxnSpPr>
          <p:spPr bwMode="auto">
            <a:xfrm>
              <a:off x="7291865" y="4551997"/>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49" name="TextBox 248">
                  <a:extLst>
                    <a:ext uri="{FF2B5EF4-FFF2-40B4-BE49-F238E27FC236}">
                      <a16:creationId xmlns:a16="http://schemas.microsoft.com/office/drawing/2014/main" id="{5752A6BA-6D93-4B95-8820-FA356F3D6445}"/>
                    </a:ext>
                  </a:extLst>
                </p:cNvPr>
                <p:cNvSpPr txBox="1"/>
                <p:nvPr/>
              </p:nvSpPr>
              <p:spPr>
                <a:xfrm>
                  <a:off x="7180739" y="4785518"/>
                  <a:ext cx="25686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62" name="TextBox 1061">
                  <a:extLst>
                    <a:ext uri="{FF2B5EF4-FFF2-40B4-BE49-F238E27FC236}">
                      <a16:creationId xmlns:a16="http://schemas.microsoft.com/office/drawing/2014/main" id="{50D06101-E8A0-4D29-9959-C95B7771A255}"/>
                    </a:ext>
                  </a:extLst>
                </p:cNvPr>
                <p:cNvSpPr txBox="1">
                  <a:spLocks noRot="1" noChangeAspect="1" noMove="1" noResize="1" noEditPoints="1" noAdjustHandles="1" noChangeArrowheads="1" noChangeShapeType="1" noTextEdit="1"/>
                </p:cNvSpPr>
                <p:nvPr/>
              </p:nvSpPr>
              <p:spPr>
                <a:xfrm>
                  <a:off x="7180739" y="4785518"/>
                  <a:ext cx="256865" cy="184666"/>
                </a:xfrm>
                <a:prstGeom prst="rect">
                  <a:avLst/>
                </a:prstGeom>
                <a:blipFill>
                  <a:blip r:embed="rId29"/>
                  <a:stretch>
                    <a:fillRect l="-14286" r="-476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0" name="TextBox 249">
                  <a:extLst>
                    <a:ext uri="{FF2B5EF4-FFF2-40B4-BE49-F238E27FC236}">
                      <a16:creationId xmlns:a16="http://schemas.microsoft.com/office/drawing/2014/main" id="{3B29BB71-3470-4132-BC44-B57AADA74BF7}"/>
                    </a:ext>
                  </a:extLst>
                </p:cNvPr>
                <p:cNvSpPr txBox="1"/>
                <p:nvPr/>
              </p:nvSpPr>
              <p:spPr>
                <a:xfrm>
                  <a:off x="7349017" y="4504531"/>
                  <a:ext cx="229807" cy="1958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2</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63" name="TextBox 1062">
                  <a:extLst>
                    <a:ext uri="{FF2B5EF4-FFF2-40B4-BE49-F238E27FC236}">
                      <a16:creationId xmlns:a16="http://schemas.microsoft.com/office/drawing/2014/main" id="{1E821EF8-45C4-4CD4-9389-E325BEB9CA67}"/>
                    </a:ext>
                  </a:extLst>
                </p:cNvPr>
                <p:cNvSpPr txBox="1">
                  <a:spLocks noRot="1" noChangeAspect="1" noMove="1" noResize="1" noEditPoints="1" noAdjustHandles="1" noChangeArrowheads="1" noChangeShapeType="1" noTextEdit="1"/>
                </p:cNvSpPr>
                <p:nvPr/>
              </p:nvSpPr>
              <p:spPr>
                <a:xfrm>
                  <a:off x="7349017" y="4504531"/>
                  <a:ext cx="229807" cy="195823"/>
                </a:xfrm>
                <a:prstGeom prst="rect">
                  <a:avLst/>
                </a:prstGeom>
                <a:blipFill>
                  <a:blip r:embed="rId30"/>
                  <a:stretch>
                    <a:fillRect l="-15789" t="-6250" r="-2632" b="-15625"/>
                  </a:stretch>
                </a:blipFill>
              </p:spPr>
              <p:txBody>
                <a:bodyPr/>
                <a:lstStyle/>
                <a:p>
                  <a:r>
                    <a:rPr lang="en-US">
                      <a:noFill/>
                    </a:rPr>
                    <a:t> </a:t>
                  </a:r>
                </a:p>
              </p:txBody>
            </p:sp>
          </mc:Fallback>
        </mc:AlternateContent>
        <p:sp>
          <p:nvSpPr>
            <p:cNvPr id="251" name="Oval 250">
              <a:extLst>
                <a:ext uri="{FF2B5EF4-FFF2-40B4-BE49-F238E27FC236}">
                  <a16:creationId xmlns:a16="http://schemas.microsoft.com/office/drawing/2014/main" id="{44E193CB-D457-4C45-B844-2ACDE613749E}"/>
                </a:ext>
              </a:extLst>
            </p:cNvPr>
            <p:cNvSpPr/>
            <p:nvPr/>
          </p:nvSpPr>
          <p:spPr bwMode="auto">
            <a:xfrm>
              <a:off x="7267813" y="5269547"/>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52" name="Straight Arrow Connector 251">
              <a:extLst>
                <a:ext uri="{FF2B5EF4-FFF2-40B4-BE49-F238E27FC236}">
                  <a16:creationId xmlns:a16="http://schemas.microsoft.com/office/drawing/2014/main" id="{54062D88-DD90-4D25-8F53-D6942A1A79FE}"/>
                </a:ext>
              </a:extLst>
            </p:cNvPr>
            <p:cNvCxnSpPr>
              <a:cxnSpLocks/>
            </p:cNvCxnSpPr>
            <p:nvPr/>
          </p:nvCxnSpPr>
          <p:spPr bwMode="auto">
            <a:xfrm>
              <a:off x="7299009" y="5075872"/>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53" name="TextBox 252">
                  <a:extLst>
                    <a:ext uri="{FF2B5EF4-FFF2-40B4-BE49-F238E27FC236}">
                      <a16:creationId xmlns:a16="http://schemas.microsoft.com/office/drawing/2014/main" id="{B9CFAE54-6F8D-41D7-95FB-865950705E80}"/>
                    </a:ext>
                  </a:extLst>
                </p:cNvPr>
                <p:cNvSpPr txBox="1"/>
                <p:nvPr/>
              </p:nvSpPr>
              <p:spPr>
                <a:xfrm>
                  <a:off x="7192645" y="5316538"/>
                  <a:ext cx="25686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66" name="TextBox 1065">
                  <a:extLst>
                    <a:ext uri="{FF2B5EF4-FFF2-40B4-BE49-F238E27FC236}">
                      <a16:creationId xmlns:a16="http://schemas.microsoft.com/office/drawing/2014/main" id="{69DB5C99-08CB-4C5B-8E05-E3A5BFB33778}"/>
                    </a:ext>
                  </a:extLst>
                </p:cNvPr>
                <p:cNvSpPr txBox="1">
                  <a:spLocks noRot="1" noChangeAspect="1" noMove="1" noResize="1" noEditPoints="1" noAdjustHandles="1" noChangeArrowheads="1" noChangeShapeType="1" noTextEdit="1"/>
                </p:cNvSpPr>
                <p:nvPr/>
              </p:nvSpPr>
              <p:spPr>
                <a:xfrm>
                  <a:off x="7192645" y="5316538"/>
                  <a:ext cx="256865" cy="184666"/>
                </a:xfrm>
                <a:prstGeom prst="rect">
                  <a:avLst/>
                </a:prstGeom>
                <a:blipFill>
                  <a:blip r:embed="rId31"/>
                  <a:stretch>
                    <a:fillRect l="-13953" r="-2326"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4" name="TextBox 253">
                  <a:extLst>
                    <a:ext uri="{FF2B5EF4-FFF2-40B4-BE49-F238E27FC236}">
                      <a16:creationId xmlns:a16="http://schemas.microsoft.com/office/drawing/2014/main" id="{374C712A-37B3-47C2-B10C-2A0CF7F50E23}"/>
                    </a:ext>
                  </a:extLst>
                </p:cNvPr>
                <p:cNvSpPr txBox="1"/>
                <p:nvPr/>
              </p:nvSpPr>
              <p:spPr>
                <a:xfrm>
                  <a:off x="7356161" y="5028406"/>
                  <a:ext cx="229807" cy="1958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3</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67" name="TextBox 1066">
                  <a:extLst>
                    <a:ext uri="{FF2B5EF4-FFF2-40B4-BE49-F238E27FC236}">
                      <a16:creationId xmlns:a16="http://schemas.microsoft.com/office/drawing/2014/main" id="{DB598C8F-E186-496A-AD4D-79E739155CB6}"/>
                    </a:ext>
                  </a:extLst>
                </p:cNvPr>
                <p:cNvSpPr txBox="1">
                  <a:spLocks noRot="1" noChangeAspect="1" noMove="1" noResize="1" noEditPoints="1" noAdjustHandles="1" noChangeArrowheads="1" noChangeShapeType="1" noTextEdit="1"/>
                </p:cNvSpPr>
                <p:nvPr/>
              </p:nvSpPr>
              <p:spPr>
                <a:xfrm>
                  <a:off x="7356161" y="5028406"/>
                  <a:ext cx="229807" cy="195823"/>
                </a:xfrm>
                <a:prstGeom prst="rect">
                  <a:avLst/>
                </a:prstGeom>
                <a:blipFill>
                  <a:blip r:embed="rId32"/>
                  <a:stretch>
                    <a:fillRect l="-15789" t="-6250" r="-2632" b="-15625"/>
                  </a:stretch>
                </a:blipFill>
              </p:spPr>
              <p:txBody>
                <a:bodyPr/>
                <a:lstStyle/>
                <a:p>
                  <a:r>
                    <a:rPr lang="en-US">
                      <a:noFill/>
                    </a:rPr>
                    <a:t> </a:t>
                  </a:r>
                </a:p>
              </p:txBody>
            </p:sp>
          </mc:Fallback>
        </mc:AlternateContent>
        <p:grpSp>
          <p:nvGrpSpPr>
            <p:cNvPr id="255" name="Group 254">
              <a:extLst>
                <a:ext uri="{FF2B5EF4-FFF2-40B4-BE49-F238E27FC236}">
                  <a16:creationId xmlns:a16="http://schemas.microsoft.com/office/drawing/2014/main" id="{0BACE38C-4A17-4C81-9A33-A665BE6463E2}"/>
                </a:ext>
              </a:extLst>
            </p:cNvPr>
            <p:cNvGrpSpPr/>
            <p:nvPr/>
          </p:nvGrpSpPr>
          <p:grpSpPr>
            <a:xfrm flipH="1">
              <a:off x="7316790" y="4199484"/>
              <a:ext cx="1646475" cy="1441537"/>
              <a:chOff x="696119" y="3940881"/>
              <a:chExt cx="1646475" cy="1441537"/>
            </a:xfrm>
          </p:grpSpPr>
          <p:grpSp>
            <p:nvGrpSpPr>
              <p:cNvPr id="324" name="Group 323">
                <a:extLst>
                  <a:ext uri="{FF2B5EF4-FFF2-40B4-BE49-F238E27FC236}">
                    <a16:creationId xmlns:a16="http://schemas.microsoft.com/office/drawing/2014/main" id="{55945034-9E1A-4F30-BC01-6AFF76A6ABC0}"/>
                  </a:ext>
                </a:extLst>
              </p:cNvPr>
              <p:cNvGrpSpPr/>
              <p:nvPr/>
            </p:nvGrpSpPr>
            <p:grpSpPr>
              <a:xfrm>
                <a:off x="800894" y="4464759"/>
                <a:ext cx="1541700" cy="106532"/>
                <a:chOff x="800894" y="4490954"/>
                <a:chExt cx="1541700" cy="106532"/>
              </a:xfrm>
            </p:grpSpPr>
            <p:sp>
              <p:nvSpPr>
                <p:cNvPr id="340" name="Rectangle 339">
                  <a:extLst>
                    <a:ext uri="{FF2B5EF4-FFF2-40B4-BE49-F238E27FC236}">
                      <a16:creationId xmlns:a16="http://schemas.microsoft.com/office/drawing/2014/main" id="{07127352-2B85-485F-B841-D18B062354D7}"/>
                    </a:ext>
                  </a:extLst>
                </p:cNvPr>
                <p:cNvSpPr/>
                <p:nvPr/>
              </p:nvSpPr>
              <p:spPr bwMode="auto">
                <a:xfrm flipH="1">
                  <a:off x="1022350" y="449095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41" name="Straight Connector 340">
                  <a:extLst>
                    <a:ext uri="{FF2B5EF4-FFF2-40B4-BE49-F238E27FC236}">
                      <a16:creationId xmlns:a16="http://schemas.microsoft.com/office/drawing/2014/main" id="{7F627570-DDFE-4C5F-8BA4-694C4BC11511}"/>
                    </a:ext>
                  </a:extLst>
                </p:cNvPr>
                <p:cNvCxnSpPr>
                  <a:cxnSpLocks/>
                </p:cNvCxnSpPr>
                <p:nvPr/>
              </p:nvCxnSpPr>
              <p:spPr bwMode="auto">
                <a:xfrm flipH="1">
                  <a:off x="1299764" y="4544220"/>
                  <a:ext cx="104283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2" name="Straight Connector 341">
                  <a:extLst>
                    <a:ext uri="{FF2B5EF4-FFF2-40B4-BE49-F238E27FC236}">
                      <a16:creationId xmlns:a16="http://schemas.microsoft.com/office/drawing/2014/main" id="{2E834A44-E72C-4AB0-94DB-E4478EA68FA4}"/>
                    </a:ext>
                  </a:extLst>
                </p:cNvPr>
                <p:cNvCxnSpPr>
                  <a:cxnSpLocks/>
                </p:cNvCxnSpPr>
                <p:nvPr/>
              </p:nvCxnSpPr>
              <p:spPr bwMode="auto">
                <a:xfrm>
                  <a:off x="800894" y="45489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25" name="Group 324">
                <a:extLst>
                  <a:ext uri="{FF2B5EF4-FFF2-40B4-BE49-F238E27FC236}">
                    <a16:creationId xmlns:a16="http://schemas.microsoft.com/office/drawing/2014/main" id="{25A44449-ADF5-4416-9DC4-DD319AB7AB25}"/>
                  </a:ext>
                </a:extLst>
              </p:cNvPr>
              <p:cNvGrpSpPr/>
              <p:nvPr/>
            </p:nvGrpSpPr>
            <p:grpSpPr>
              <a:xfrm>
                <a:off x="798513" y="4988638"/>
                <a:ext cx="1526621" cy="106532"/>
                <a:chOff x="798513" y="4988638"/>
                <a:chExt cx="1526621" cy="106532"/>
              </a:xfrm>
            </p:grpSpPr>
            <p:sp>
              <p:nvSpPr>
                <p:cNvPr id="337" name="Rectangle 336">
                  <a:extLst>
                    <a:ext uri="{FF2B5EF4-FFF2-40B4-BE49-F238E27FC236}">
                      <a16:creationId xmlns:a16="http://schemas.microsoft.com/office/drawing/2014/main" id="{58B68D41-9817-447A-A640-864223922656}"/>
                    </a:ext>
                  </a:extLst>
                </p:cNvPr>
                <p:cNvSpPr/>
                <p:nvPr/>
              </p:nvSpPr>
              <p:spPr bwMode="auto">
                <a:xfrm flipH="1">
                  <a:off x="1022350" y="4988638"/>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38" name="Straight Connector 337">
                  <a:extLst>
                    <a:ext uri="{FF2B5EF4-FFF2-40B4-BE49-F238E27FC236}">
                      <a16:creationId xmlns:a16="http://schemas.microsoft.com/office/drawing/2014/main" id="{0C121096-A927-4818-934C-457278BEF224}"/>
                    </a:ext>
                  </a:extLst>
                </p:cNvPr>
                <p:cNvCxnSpPr>
                  <a:cxnSpLocks/>
                  <a:stCxn id="337" idx="1"/>
                </p:cNvCxnSpPr>
                <p:nvPr/>
              </p:nvCxnSpPr>
              <p:spPr bwMode="auto">
                <a:xfrm>
                  <a:off x="1297558" y="5041904"/>
                  <a:ext cx="10275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9" name="Straight Connector 338">
                  <a:extLst>
                    <a:ext uri="{FF2B5EF4-FFF2-40B4-BE49-F238E27FC236}">
                      <a16:creationId xmlns:a16="http://schemas.microsoft.com/office/drawing/2014/main" id="{C083134F-A6D5-49DE-82A5-63618902E51B}"/>
                    </a:ext>
                  </a:extLst>
                </p:cNvPr>
                <p:cNvCxnSpPr>
                  <a:cxnSpLocks/>
                </p:cNvCxnSpPr>
                <p:nvPr/>
              </p:nvCxnSpPr>
              <p:spPr bwMode="auto">
                <a:xfrm>
                  <a:off x="798513" y="5046666"/>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326" name="Straight Connector 325">
                <a:extLst>
                  <a:ext uri="{FF2B5EF4-FFF2-40B4-BE49-F238E27FC236}">
                    <a16:creationId xmlns:a16="http://schemas.microsoft.com/office/drawing/2014/main" id="{14C589F0-C562-4EC2-9301-CA4E5024B0EE}"/>
                  </a:ext>
                </a:extLst>
              </p:cNvPr>
              <p:cNvCxnSpPr>
                <a:cxnSpLocks/>
              </p:cNvCxnSpPr>
              <p:nvPr/>
            </p:nvCxnSpPr>
            <p:spPr bwMode="auto">
              <a:xfrm>
                <a:off x="803275" y="3990975"/>
                <a:ext cx="0" cy="133667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27" name="Group 326">
                <a:extLst>
                  <a:ext uri="{FF2B5EF4-FFF2-40B4-BE49-F238E27FC236}">
                    <a16:creationId xmlns:a16="http://schemas.microsoft.com/office/drawing/2014/main" id="{38F5A8FD-450A-4DE5-A32B-B4DAE949537D}"/>
                  </a:ext>
                </a:extLst>
              </p:cNvPr>
              <p:cNvGrpSpPr/>
              <p:nvPr/>
            </p:nvGrpSpPr>
            <p:grpSpPr>
              <a:xfrm flipH="1">
                <a:off x="696119" y="5330031"/>
                <a:ext cx="233363" cy="52387"/>
                <a:chOff x="1473994" y="2859882"/>
                <a:chExt cx="233363" cy="52387"/>
              </a:xfrm>
            </p:grpSpPr>
            <p:cxnSp>
              <p:nvCxnSpPr>
                <p:cNvPr id="332" name="Straight Connector 331">
                  <a:extLst>
                    <a:ext uri="{FF2B5EF4-FFF2-40B4-BE49-F238E27FC236}">
                      <a16:creationId xmlns:a16="http://schemas.microsoft.com/office/drawing/2014/main" id="{623CD981-C76E-46D5-9041-72399BCFBCBC}"/>
                    </a:ext>
                  </a:extLst>
                </p:cNvPr>
                <p:cNvCxnSpPr>
                  <a:cxnSpLocks/>
                </p:cNvCxnSpPr>
                <p:nvPr/>
              </p:nvCxnSpPr>
              <p:spPr bwMode="auto">
                <a:xfrm flipH="1">
                  <a:off x="1473994" y="28598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3" name="Straight Connector 332">
                  <a:extLst>
                    <a:ext uri="{FF2B5EF4-FFF2-40B4-BE49-F238E27FC236}">
                      <a16:creationId xmlns:a16="http://schemas.microsoft.com/office/drawing/2014/main" id="{B34985F4-F34D-4B6A-AC45-D147308BA1A2}"/>
                    </a:ext>
                  </a:extLst>
                </p:cNvPr>
                <p:cNvCxnSpPr>
                  <a:cxnSpLocks/>
                </p:cNvCxnSpPr>
                <p:nvPr/>
              </p:nvCxnSpPr>
              <p:spPr bwMode="auto">
                <a:xfrm>
                  <a:off x="1643063"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4" name="Straight Connector 333">
                  <a:extLst>
                    <a:ext uri="{FF2B5EF4-FFF2-40B4-BE49-F238E27FC236}">
                      <a16:creationId xmlns:a16="http://schemas.microsoft.com/office/drawing/2014/main" id="{BFFCA876-0064-47B0-80BA-E1DD7AA9A498}"/>
                    </a:ext>
                  </a:extLst>
                </p:cNvPr>
                <p:cNvCxnSpPr>
                  <a:cxnSpLocks/>
                </p:cNvCxnSpPr>
                <p:nvPr/>
              </p:nvCxnSpPr>
              <p:spPr bwMode="auto">
                <a:xfrm>
                  <a:off x="1593057"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5" name="Straight Connector 334">
                  <a:extLst>
                    <a:ext uri="{FF2B5EF4-FFF2-40B4-BE49-F238E27FC236}">
                      <a16:creationId xmlns:a16="http://schemas.microsoft.com/office/drawing/2014/main" id="{B68AAD18-1E3D-4A09-ADA3-166776107245}"/>
                    </a:ext>
                  </a:extLst>
                </p:cNvPr>
                <p:cNvCxnSpPr>
                  <a:cxnSpLocks/>
                </p:cNvCxnSpPr>
                <p:nvPr/>
              </p:nvCxnSpPr>
              <p:spPr bwMode="auto">
                <a:xfrm>
                  <a:off x="1543051"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6" name="Straight Connector 335">
                  <a:extLst>
                    <a:ext uri="{FF2B5EF4-FFF2-40B4-BE49-F238E27FC236}">
                      <a16:creationId xmlns:a16="http://schemas.microsoft.com/office/drawing/2014/main" id="{854C13A8-47BC-48E3-B0EA-108F0FDCA47B}"/>
                    </a:ext>
                  </a:extLst>
                </p:cNvPr>
                <p:cNvCxnSpPr>
                  <a:cxnSpLocks/>
                </p:cNvCxnSpPr>
                <p:nvPr/>
              </p:nvCxnSpPr>
              <p:spPr bwMode="auto">
                <a:xfrm>
                  <a:off x="1493045"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28" name="Group 327">
                <a:extLst>
                  <a:ext uri="{FF2B5EF4-FFF2-40B4-BE49-F238E27FC236}">
                    <a16:creationId xmlns:a16="http://schemas.microsoft.com/office/drawing/2014/main" id="{54D75A20-791B-48AE-B3AB-DAC1EE808746}"/>
                  </a:ext>
                </a:extLst>
              </p:cNvPr>
              <p:cNvGrpSpPr/>
              <p:nvPr/>
            </p:nvGrpSpPr>
            <p:grpSpPr>
              <a:xfrm>
                <a:off x="803027" y="3940881"/>
                <a:ext cx="1522107" cy="106532"/>
                <a:chOff x="803027" y="3940881"/>
                <a:chExt cx="1522107" cy="106532"/>
              </a:xfrm>
            </p:grpSpPr>
            <p:sp>
              <p:nvSpPr>
                <p:cNvPr id="329" name="Rectangle 328">
                  <a:extLst>
                    <a:ext uri="{FF2B5EF4-FFF2-40B4-BE49-F238E27FC236}">
                      <a16:creationId xmlns:a16="http://schemas.microsoft.com/office/drawing/2014/main" id="{937D65D5-7725-42BC-991A-A717D4018D29}"/>
                    </a:ext>
                  </a:extLst>
                </p:cNvPr>
                <p:cNvSpPr/>
                <p:nvPr/>
              </p:nvSpPr>
              <p:spPr bwMode="auto">
                <a:xfrm flipH="1">
                  <a:off x="1022350" y="3940881"/>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30" name="Straight Connector 329">
                  <a:extLst>
                    <a:ext uri="{FF2B5EF4-FFF2-40B4-BE49-F238E27FC236}">
                      <a16:creationId xmlns:a16="http://schemas.microsoft.com/office/drawing/2014/main" id="{EF15A9BD-8F47-4FD9-99F8-29D0E72ECD08}"/>
                    </a:ext>
                  </a:extLst>
                </p:cNvPr>
                <p:cNvCxnSpPr>
                  <a:cxnSpLocks/>
                  <a:stCxn id="329" idx="1"/>
                </p:cNvCxnSpPr>
                <p:nvPr/>
              </p:nvCxnSpPr>
              <p:spPr bwMode="auto">
                <a:xfrm>
                  <a:off x="1297558" y="3994147"/>
                  <a:ext cx="10275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1" name="Straight Connector 330">
                  <a:extLst>
                    <a:ext uri="{FF2B5EF4-FFF2-40B4-BE49-F238E27FC236}">
                      <a16:creationId xmlns:a16="http://schemas.microsoft.com/office/drawing/2014/main" id="{B5905CD4-742A-452A-B5E9-1F29E9F7FBAE}"/>
                    </a:ext>
                  </a:extLst>
                </p:cNvPr>
                <p:cNvCxnSpPr>
                  <a:cxnSpLocks/>
                  <a:endCxn id="329" idx="3"/>
                </p:cNvCxnSpPr>
                <p:nvPr/>
              </p:nvCxnSpPr>
              <p:spPr bwMode="auto">
                <a:xfrm>
                  <a:off x="803027" y="3994147"/>
                  <a:ext cx="21932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mc:AlternateContent xmlns:mc="http://schemas.openxmlformats.org/markup-compatibility/2006" xmlns:a14="http://schemas.microsoft.com/office/drawing/2010/main">
          <mc:Choice Requires="a14">
            <p:sp>
              <p:nvSpPr>
                <p:cNvPr id="256" name="TextBox 255">
                  <a:extLst>
                    <a:ext uri="{FF2B5EF4-FFF2-40B4-BE49-F238E27FC236}">
                      <a16:creationId xmlns:a16="http://schemas.microsoft.com/office/drawing/2014/main" id="{8FB09E3A-AD68-494E-A6DF-91ECCB836B81}"/>
                    </a:ext>
                  </a:extLst>
                </p:cNvPr>
                <p:cNvSpPr txBox="1"/>
                <p:nvPr/>
              </p:nvSpPr>
              <p:spPr>
                <a:xfrm>
                  <a:off x="8362639" y="3980654"/>
                  <a:ext cx="2510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69" name="TextBox 1068">
                  <a:extLst>
                    <a:ext uri="{FF2B5EF4-FFF2-40B4-BE49-F238E27FC236}">
                      <a16:creationId xmlns:a16="http://schemas.microsoft.com/office/drawing/2014/main" id="{B3403160-5386-4A70-A9D0-E4BE0C42815D}"/>
                    </a:ext>
                  </a:extLst>
                </p:cNvPr>
                <p:cNvSpPr txBox="1">
                  <a:spLocks noRot="1" noChangeAspect="1" noMove="1" noResize="1" noEditPoints="1" noAdjustHandles="1" noChangeArrowheads="1" noChangeShapeType="1" noTextEdit="1"/>
                </p:cNvSpPr>
                <p:nvPr/>
              </p:nvSpPr>
              <p:spPr>
                <a:xfrm>
                  <a:off x="8362639" y="3980654"/>
                  <a:ext cx="251094" cy="184666"/>
                </a:xfrm>
                <a:prstGeom prst="rect">
                  <a:avLst/>
                </a:prstGeom>
                <a:blipFill>
                  <a:blip r:embed="rId33"/>
                  <a:stretch>
                    <a:fillRect l="-7143"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7" name="TextBox 256">
                  <a:extLst>
                    <a:ext uri="{FF2B5EF4-FFF2-40B4-BE49-F238E27FC236}">
                      <a16:creationId xmlns:a16="http://schemas.microsoft.com/office/drawing/2014/main" id="{6D90EA75-DA87-4DAF-AA1F-90F05FE64D62}"/>
                    </a:ext>
                  </a:extLst>
                </p:cNvPr>
                <p:cNvSpPr txBox="1"/>
                <p:nvPr/>
              </p:nvSpPr>
              <p:spPr>
                <a:xfrm>
                  <a:off x="8329300" y="4504529"/>
                  <a:ext cx="2510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70" name="TextBox 1069">
                  <a:extLst>
                    <a:ext uri="{FF2B5EF4-FFF2-40B4-BE49-F238E27FC236}">
                      <a16:creationId xmlns:a16="http://schemas.microsoft.com/office/drawing/2014/main" id="{5D88E6D6-C862-46AB-852F-D1A9581A6E14}"/>
                    </a:ext>
                  </a:extLst>
                </p:cNvPr>
                <p:cNvSpPr txBox="1">
                  <a:spLocks noRot="1" noChangeAspect="1" noMove="1" noResize="1" noEditPoints="1" noAdjustHandles="1" noChangeArrowheads="1" noChangeShapeType="1" noTextEdit="1"/>
                </p:cNvSpPr>
                <p:nvPr/>
              </p:nvSpPr>
              <p:spPr>
                <a:xfrm>
                  <a:off x="8329300" y="4504529"/>
                  <a:ext cx="251094" cy="184666"/>
                </a:xfrm>
                <a:prstGeom prst="rect">
                  <a:avLst/>
                </a:prstGeom>
                <a:blipFill>
                  <a:blip r:embed="rId34"/>
                  <a:stretch>
                    <a:fillRect l="-9756" r="-2439"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8" name="TextBox 257">
                  <a:extLst>
                    <a:ext uri="{FF2B5EF4-FFF2-40B4-BE49-F238E27FC236}">
                      <a16:creationId xmlns:a16="http://schemas.microsoft.com/office/drawing/2014/main" id="{1AA49518-1F57-43FA-8CAF-BF6E14981922}"/>
                    </a:ext>
                  </a:extLst>
                </p:cNvPr>
                <p:cNvSpPr txBox="1"/>
                <p:nvPr/>
              </p:nvSpPr>
              <p:spPr>
                <a:xfrm>
                  <a:off x="8341206" y="5035549"/>
                  <a:ext cx="2510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71" name="TextBox 1070">
                  <a:extLst>
                    <a:ext uri="{FF2B5EF4-FFF2-40B4-BE49-F238E27FC236}">
                      <a16:creationId xmlns:a16="http://schemas.microsoft.com/office/drawing/2014/main" id="{227B6C4C-DF57-467F-A7E6-DE0F6DF69881}"/>
                    </a:ext>
                  </a:extLst>
                </p:cNvPr>
                <p:cNvSpPr txBox="1">
                  <a:spLocks noRot="1" noChangeAspect="1" noMove="1" noResize="1" noEditPoints="1" noAdjustHandles="1" noChangeArrowheads="1" noChangeShapeType="1" noTextEdit="1"/>
                </p:cNvSpPr>
                <p:nvPr/>
              </p:nvSpPr>
              <p:spPr>
                <a:xfrm>
                  <a:off x="8341206" y="5035549"/>
                  <a:ext cx="251094" cy="184666"/>
                </a:xfrm>
                <a:prstGeom prst="rect">
                  <a:avLst/>
                </a:prstGeom>
                <a:blipFill>
                  <a:blip r:embed="rId35"/>
                  <a:stretch>
                    <a:fillRect l="-9756" r="-2439" b="-13333"/>
                  </a:stretch>
                </a:blipFill>
              </p:spPr>
              <p:txBody>
                <a:bodyPr/>
                <a:lstStyle/>
                <a:p>
                  <a:r>
                    <a:rPr lang="en-US">
                      <a:noFill/>
                    </a:rPr>
                    <a:t> </a:t>
                  </a:r>
                </a:p>
              </p:txBody>
            </p:sp>
          </mc:Fallback>
        </mc:AlternateContent>
        <p:sp>
          <p:nvSpPr>
            <p:cNvPr id="259" name="Rectangle 258">
              <a:extLst>
                <a:ext uri="{FF2B5EF4-FFF2-40B4-BE49-F238E27FC236}">
                  <a16:creationId xmlns:a16="http://schemas.microsoft.com/office/drawing/2014/main" id="{208472AF-11A2-450D-9F61-F1D26E5EDE53}"/>
                </a:ext>
              </a:extLst>
            </p:cNvPr>
            <p:cNvSpPr/>
            <p:nvPr/>
          </p:nvSpPr>
          <p:spPr>
            <a:xfrm>
              <a:off x="5804786" y="3657719"/>
              <a:ext cx="583814"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Line 2</a:t>
              </a:r>
              <a:endParaRPr lang="en-US" sz="1200" dirty="0"/>
            </a:p>
          </p:txBody>
        </p:sp>
        <p:sp>
          <p:nvSpPr>
            <p:cNvPr id="260" name="Rectangle 259">
              <a:extLst>
                <a:ext uri="{FF2B5EF4-FFF2-40B4-BE49-F238E27FC236}">
                  <a16:creationId xmlns:a16="http://schemas.microsoft.com/office/drawing/2014/main" id="{E9C8D7D1-AAE8-4D8C-B219-47275FB84C3E}"/>
                </a:ext>
              </a:extLst>
            </p:cNvPr>
            <p:cNvSpPr/>
            <p:nvPr/>
          </p:nvSpPr>
          <p:spPr>
            <a:xfrm>
              <a:off x="7984849" y="3721220"/>
              <a:ext cx="1140056"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Load (const. Z)</a:t>
              </a:r>
              <a:endParaRPr lang="en-US" sz="1200" dirty="0"/>
            </a:p>
          </p:txBody>
        </p:sp>
        <mc:AlternateContent xmlns:mc="http://schemas.openxmlformats.org/markup-compatibility/2006" xmlns:a14="http://schemas.microsoft.com/office/drawing/2010/main">
          <mc:Choice Requires="a14">
            <p:sp>
              <p:nvSpPr>
                <p:cNvPr id="261" name="TextBox 260">
                  <a:extLst>
                    <a:ext uri="{FF2B5EF4-FFF2-40B4-BE49-F238E27FC236}">
                      <a16:creationId xmlns:a16="http://schemas.microsoft.com/office/drawing/2014/main" id="{63C76FF6-A430-49D8-B11D-BE584A42A67C}"/>
                    </a:ext>
                  </a:extLst>
                </p:cNvPr>
                <p:cNvSpPr txBox="1"/>
                <p:nvPr/>
              </p:nvSpPr>
              <p:spPr>
                <a:xfrm>
                  <a:off x="1135849" y="5491956"/>
                  <a:ext cx="21005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rPr>
                            </m:ctrlPr>
                          </m:sSubPr>
                          <m:e>
                            <m:r>
                              <a:rPr lang="en-US" sz="1200" b="1" i="1" smtClean="0">
                                <a:solidFill>
                                  <a:srgbClr val="FF0000"/>
                                </a:solidFill>
                                <a:latin typeface="Cambria Math" panose="02040503050406030204" pitchFamily="18" charset="0"/>
                              </a:rPr>
                              <m:t>𝒁</m:t>
                            </m:r>
                          </m:e>
                          <m:sub>
                            <m:r>
                              <a:rPr lang="en-US" sz="1200" b="0" i="1" smtClean="0">
                                <a:solidFill>
                                  <a:srgbClr val="FF0000"/>
                                </a:solidFill>
                                <a:latin typeface="Cambria Math" panose="02040503050406030204" pitchFamily="18" charset="0"/>
                              </a:rPr>
                              <m:t>𝑘</m:t>
                            </m:r>
                          </m:sub>
                        </m:sSub>
                      </m:oMath>
                    </m:oMathPara>
                  </a14:m>
                  <a:endParaRPr lang="en-US" sz="1600" dirty="0">
                    <a:solidFill>
                      <a:srgbClr val="FF0000"/>
                    </a:solidFill>
                  </a:endParaRPr>
                </a:p>
              </p:txBody>
            </p:sp>
          </mc:Choice>
          <mc:Fallback xmlns="">
            <p:sp>
              <p:nvSpPr>
                <p:cNvPr id="1074" name="TextBox 1073">
                  <a:extLst>
                    <a:ext uri="{FF2B5EF4-FFF2-40B4-BE49-F238E27FC236}">
                      <a16:creationId xmlns:a16="http://schemas.microsoft.com/office/drawing/2014/main" id="{F018F1CE-5E40-46CD-B6C2-3CB2CE19B565}"/>
                    </a:ext>
                  </a:extLst>
                </p:cNvPr>
                <p:cNvSpPr txBox="1">
                  <a:spLocks noRot="1" noChangeAspect="1" noMove="1" noResize="1" noEditPoints="1" noAdjustHandles="1" noChangeArrowheads="1" noChangeShapeType="1" noTextEdit="1"/>
                </p:cNvSpPr>
                <p:nvPr/>
              </p:nvSpPr>
              <p:spPr>
                <a:xfrm>
                  <a:off x="1135849" y="5491956"/>
                  <a:ext cx="210058" cy="184666"/>
                </a:xfrm>
                <a:prstGeom prst="rect">
                  <a:avLst/>
                </a:prstGeom>
                <a:blipFill>
                  <a:blip r:embed="rId36"/>
                  <a:stretch>
                    <a:fillRect l="-17647" r="-588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2" name="TextBox 261">
                  <a:extLst>
                    <a:ext uri="{FF2B5EF4-FFF2-40B4-BE49-F238E27FC236}">
                      <a16:creationId xmlns:a16="http://schemas.microsoft.com/office/drawing/2014/main" id="{8642A522-73AC-4640-AFBC-A2DD88BDBA92}"/>
                    </a:ext>
                  </a:extLst>
                </p:cNvPr>
                <p:cNvSpPr txBox="1"/>
                <p:nvPr/>
              </p:nvSpPr>
              <p:spPr>
                <a:xfrm>
                  <a:off x="3157058" y="5505926"/>
                  <a:ext cx="314509"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rPr>
                            </m:ctrlPr>
                          </m:sSubPr>
                          <m:e>
                            <m:r>
                              <a:rPr lang="en-US" sz="1200" b="1" i="1" smtClean="0">
                                <a:solidFill>
                                  <a:srgbClr val="FF0000"/>
                                </a:solidFill>
                                <a:latin typeface="Cambria Math" panose="02040503050406030204" pitchFamily="18" charset="0"/>
                              </a:rPr>
                              <m:t>𝒁</m:t>
                            </m:r>
                          </m:e>
                          <m:sub>
                            <m:r>
                              <a:rPr lang="en-US" sz="1200" b="0" i="1" smtClean="0">
                                <a:solidFill>
                                  <a:srgbClr val="FF0000"/>
                                </a:solidFill>
                                <a:latin typeface="Cambria Math" panose="02040503050406030204" pitchFamily="18" charset="0"/>
                              </a:rPr>
                              <m:t>𝑘𝑚</m:t>
                            </m:r>
                          </m:sub>
                        </m:sSub>
                      </m:oMath>
                    </m:oMathPara>
                  </a14:m>
                  <a:endParaRPr lang="en-US" sz="1600" dirty="0">
                    <a:solidFill>
                      <a:srgbClr val="FF0000"/>
                    </a:solidFill>
                  </a:endParaRPr>
                </a:p>
              </p:txBody>
            </p:sp>
          </mc:Choice>
          <mc:Fallback xmlns="">
            <p:sp>
              <p:nvSpPr>
                <p:cNvPr id="1075" name="TextBox 1074">
                  <a:extLst>
                    <a:ext uri="{FF2B5EF4-FFF2-40B4-BE49-F238E27FC236}">
                      <a16:creationId xmlns:a16="http://schemas.microsoft.com/office/drawing/2014/main" id="{4D94D57B-3C51-499B-85DB-435EE5BEEF17}"/>
                    </a:ext>
                  </a:extLst>
                </p:cNvPr>
                <p:cNvSpPr txBox="1">
                  <a:spLocks noRot="1" noChangeAspect="1" noMove="1" noResize="1" noEditPoints="1" noAdjustHandles="1" noChangeArrowheads="1" noChangeShapeType="1" noTextEdit="1"/>
                </p:cNvSpPr>
                <p:nvPr/>
              </p:nvSpPr>
              <p:spPr>
                <a:xfrm>
                  <a:off x="3157058" y="5505926"/>
                  <a:ext cx="314509" cy="184666"/>
                </a:xfrm>
                <a:prstGeom prst="rect">
                  <a:avLst/>
                </a:prstGeom>
                <a:blipFill>
                  <a:blip r:embed="rId37"/>
                  <a:stretch>
                    <a:fillRect l="-11538" r="-3846"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3" name="TextBox 262">
                  <a:extLst>
                    <a:ext uri="{FF2B5EF4-FFF2-40B4-BE49-F238E27FC236}">
                      <a16:creationId xmlns:a16="http://schemas.microsoft.com/office/drawing/2014/main" id="{8E289BE4-5688-464A-B7FA-088FD3716679}"/>
                    </a:ext>
                  </a:extLst>
                </p:cNvPr>
                <p:cNvSpPr txBox="1"/>
                <p:nvPr/>
              </p:nvSpPr>
              <p:spPr>
                <a:xfrm>
                  <a:off x="5702777" y="5508783"/>
                  <a:ext cx="32092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rPr>
                            </m:ctrlPr>
                          </m:sSubPr>
                          <m:e>
                            <m:r>
                              <a:rPr lang="en-US" sz="1200" b="1" i="1" smtClean="0">
                                <a:solidFill>
                                  <a:srgbClr val="FF0000"/>
                                </a:solidFill>
                                <a:latin typeface="Cambria Math" panose="02040503050406030204" pitchFamily="18" charset="0"/>
                              </a:rPr>
                              <m:t>𝒁</m:t>
                            </m:r>
                          </m:e>
                          <m:sub>
                            <m:r>
                              <a:rPr lang="en-US" sz="1200" b="0" i="1" smtClean="0">
                                <a:solidFill>
                                  <a:srgbClr val="FF0000"/>
                                </a:solidFill>
                                <a:latin typeface="Cambria Math" panose="02040503050406030204" pitchFamily="18" charset="0"/>
                              </a:rPr>
                              <m:t>𝑚𝑛</m:t>
                            </m:r>
                          </m:sub>
                        </m:sSub>
                      </m:oMath>
                    </m:oMathPara>
                  </a14:m>
                  <a:endParaRPr lang="en-US" sz="1600" dirty="0">
                    <a:solidFill>
                      <a:srgbClr val="FF0000"/>
                    </a:solidFill>
                  </a:endParaRPr>
                </a:p>
              </p:txBody>
            </p:sp>
          </mc:Choice>
          <mc:Fallback xmlns="">
            <p:sp>
              <p:nvSpPr>
                <p:cNvPr id="1076" name="TextBox 1075">
                  <a:extLst>
                    <a:ext uri="{FF2B5EF4-FFF2-40B4-BE49-F238E27FC236}">
                      <a16:creationId xmlns:a16="http://schemas.microsoft.com/office/drawing/2014/main" id="{A7447AE0-61D9-4FCD-B504-1ED65E261DC3}"/>
                    </a:ext>
                  </a:extLst>
                </p:cNvPr>
                <p:cNvSpPr txBox="1">
                  <a:spLocks noRot="1" noChangeAspect="1" noMove="1" noResize="1" noEditPoints="1" noAdjustHandles="1" noChangeArrowheads="1" noChangeShapeType="1" noTextEdit="1"/>
                </p:cNvSpPr>
                <p:nvPr/>
              </p:nvSpPr>
              <p:spPr>
                <a:xfrm>
                  <a:off x="5702777" y="5508783"/>
                  <a:ext cx="320922" cy="184666"/>
                </a:xfrm>
                <a:prstGeom prst="rect">
                  <a:avLst/>
                </a:prstGeom>
                <a:blipFill>
                  <a:blip r:embed="rId38"/>
                  <a:stretch>
                    <a:fillRect l="-11321"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4" name="TextBox 263">
                  <a:extLst>
                    <a:ext uri="{FF2B5EF4-FFF2-40B4-BE49-F238E27FC236}">
                      <a16:creationId xmlns:a16="http://schemas.microsoft.com/office/drawing/2014/main" id="{FF7C7B38-B19D-4F5B-A21D-8614ECF34421}"/>
                    </a:ext>
                  </a:extLst>
                </p:cNvPr>
                <p:cNvSpPr txBox="1"/>
                <p:nvPr/>
              </p:nvSpPr>
              <p:spPr>
                <a:xfrm>
                  <a:off x="8424863" y="5470206"/>
                  <a:ext cx="21512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rPr>
                            </m:ctrlPr>
                          </m:sSubPr>
                          <m:e>
                            <m:r>
                              <a:rPr lang="en-US" sz="1200" b="1" i="1" smtClean="0">
                                <a:solidFill>
                                  <a:srgbClr val="FF0000"/>
                                </a:solidFill>
                                <a:latin typeface="Cambria Math" panose="02040503050406030204" pitchFamily="18" charset="0"/>
                              </a:rPr>
                              <m:t>𝒁</m:t>
                            </m:r>
                          </m:e>
                          <m:sub>
                            <m:r>
                              <a:rPr lang="en-US" sz="1200" b="0" i="1" smtClean="0">
                                <a:solidFill>
                                  <a:srgbClr val="FF0000"/>
                                </a:solidFill>
                                <a:latin typeface="Cambria Math" panose="02040503050406030204" pitchFamily="18" charset="0"/>
                              </a:rPr>
                              <m:t>𝑛</m:t>
                            </m:r>
                          </m:sub>
                        </m:sSub>
                      </m:oMath>
                    </m:oMathPara>
                  </a14:m>
                  <a:endParaRPr lang="en-US" sz="1200" dirty="0">
                    <a:solidFill>
                      <a:srgbClr val="FF0000"/>
                    </a:solidFill>
                  </a:endParaRPr>
                </a:p>
              </p:txBody>
            </p:sp>
          </mc:Choice>
          <mc:Fallback xmlns="">
            <p:sp>
              <p:nvSpPr>
                <p:cNvPr id="1077" name="TextBox 1076">
                  <a:extLst>
                    <a:ext uri="{FF2B5EF4-FFF2-40B4-BE49-F238E27FC236}">
                      <a16:creationId xmlns:a16="http://schemas.microsoft.com/office/drawing/2014/main" id="{8AEA5849-66BD-4889-8609-29105937A4AA}"/>
                    </a:ext>
                  </a:extLst>
                </p:cNvPr>
                <p:cNvSpPr txBox="1">
                  <a:spLocks noRot="1" noChangeAspect="1" noMove="1" noResize="1" noEditPoints="1" noAdjustHandles="1" noChangeArrowheads="1" noChangeShapeType="1" noTextEdit="1"/>
                </p:cNvSpPr>
                <p:nvPr/>
              </p:nvSpPr>
              <p:spPr>
                <a:xfrm>
                  <a:off x="8424863" y="5470206"/>
                  <a:ext cx="215122" cy="184666"/>
                </a:xfrm>
                <a:prstGeom prst="rect">
                  <a:avLst/>
                </a:prstGeom>
                <a:blipFill>
                  <a:blip r:embed="rId39"/>
                  <a:stretch>
                    <a:fillRect l="-17143" r="-2857"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5" name="TextBox 264">
                  <a:extLst>
                    <a:ext uri="{FF2B5EF4-FFF2-40B4-BE49-F238E27FC236}">
                      <a16:creationId xmlns:a16="http://schemas.microsoft.com/office/drawing/2014/main" id="{5372BFF6-5DEE-4936-B97D-C34CE1D24745}"/>
                    </a:ext>
                  </a:extLst>
                </p:cNvPr>
                <p:cNvSpPr txBox="1"/>
                <p:nvPr/>
              </p:nvSpPr>
              <p:spPr>
                <a:xfrm>
                  <a:off x="2110264" y="4514057"/>
                  <a:ext cx="223394" cy="1996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2</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78" name="TextBox 1077">
                  <a:extLst>
                    <a:ext uri="{FF2B5EF4-FFF2-40B4-BE49-F238E27FC236}">
                      <a16:creationId xmlns:a16="http://schemas.microsoft.com/office/drawing/2014/main" id="{7387FFB3-15DD-4E33-A006-6F9E1A4659C7}"/>
                    </a:ext>
                  </a:extLst>
                </p:cNvPr>
                <p:cNvSpPr txBox="1">
                  <a:spLocks noRot="1" noChangeAspect="1" noMove="1" noResize="1" noEditPoints="1" noAdjustHandles="1" noChangeArrowheads="1" noChangeShapeType="1" noTextEdit="1"/>
                </p:cNvSpPr>
                <p:nvPr/>
              </p:nvSpPr>
              <p:spPr>
                <a:xfrm>
                  <a:off x="2110264" y="4514057"/>
                  <a:ext cx="223394" cy="199606"/>
                </a:xfrm>
                <a:prstGeom prst="rect">
                  <a:avLst/>
                </a:prstGeom>
                <a:blipFill>
                  <a:blip r:embed="rId40"/>
                  <a:stretch>
                    <a:fillRect l="-16667" t="-3030" r="-5556"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6" name="TextBox 265">
                  <a:extLst>
                    <a:ext uri="{FF2B5EF4-FFF2-40B4-BE49-F238E27FC236}">
                      <a16:creationId xmlns:a16="http://schemas.microsoft.com/office/drawing/2014/main" id="{8B7C1109-AB9D-4D4A-8866-6C5F6C844178}"/>
                    </a:ext>
                  </a:extLst>
                </p:cNvPr>
                <p:cNvSpPr txBox="1"/>
                <p:nvPr/>
              </p:nvSpPr>
              <p:spPr>
                <a:xfrm>
                  <a:off x="2113439" y="5050632"/>
                  <a:ext cx="223394" cy="1996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3</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79" name="TextBox 1078">
                  <a:extLst>
                    <a:ext uri="{FF2B5EF4-FFF2-40B4-BE49-F238E27FC236}">
                      <a16:creationId xmlns:a16="http://schemas.microsoft.com/office/drawing/2014/main" id="{EDC2A87B-BF3F-44C5-B409-9AF952D6185F}"/>
                    </a:ext>
                  </a:extLst>
                </p:cNvPr>
                <p:cNvSpPr txBox="1">
                  <a:spLocks noRot="1" noChangeAspect="1" noMove="1" noResize="1" noEditPoints="1" noAdjustHandles="1" noChangeArrowheads="1" noChangeShapeType="1" noTextEdit="1"/>
                </p:cNvSpPr>
                <p:nvPr/>
              </p:nvSpPr>
              <p:spPr>
                <a:xfrm>
                  <a:off x="2113439" y="5050632"/>
                  <a:ext cx="223394" cy="199606"/>
                </a:xfrm>
                <a:prstGeom prst="rect">
                  <a:avLst/>
                </a:prstGeom>
                <a:blipFill>
                  <a:blip r:embed="rId41"/>
                  <a:stretch>
                    <a:fillRect l="-16216" t="-3030" r="-5405"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7" name="TextBox 266">
                  <a:extLst>
                    <a:ext uri="{FF2B5EF4-FFF2-40B4-BE49-F238E27FC236}">
                      <a16:creationId xmlns:a16="http://schemas.microsoft.com/office/drawing/2014/main" id="{7399D505-6369-4712-8511-864D8A740C8E}"/>
                    </a:ext>
                  </a:extLst>
                </p:cNvPr>
                <p:cNvSpPr txBox="1"/>
                <p:nvPr/>
              </p:nvSpPr>
              <p:spPr>
                <a:xfrm>
                  <a:off x="4634389" y="4504532"/>
                  <a:ext cx="261867" cy="1958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2</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80" name="TextBox 1079">
                  <a:extLst>
                    <a:ext uri="{FF2B5EF4-FFF2-40B4-BE49-F238E27FC236}">
                      <a16:creationId xmlns:a16="http://schemas.microsoft.com/office/drawing/2014/main" id="{5FBB1DBA-78A5-4EC2-978B-28EBFA678802}"/>
                    </a:ext>
                  </a:extLst>
                </p:cNvPr>
                <p:cNvSpPr txBox="1">
                  <a:spLocks noRot="1" noChangeAspect="1" noMove="1" noResize="1" noEditPoints="1" noAdjustHandles="1" noChangeArrowheads="1" noChangeShapeType="1" noTextEdit="1"/>
                </p:cNvSpPr>
                <p:nvPr/>
              </p:nvSpPr>
              <p:spPr>
                <a:xfrm>
                  <a:off x="4634389" y="4504532"/>
                  <a:ext cx="261867" cy="195823"/>
                </a:xfrm>
                <a:prstGeom prst="rect">
                  <a:avLst/>
                </a:prstGeom>
                <a:blipFill>
                  <a:blip r:embed="rId42"/>
                  <a:stretch>
                    <a:fillRect l="-13953" t="-6250" r="-2326" b="-15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8" name="TextBox 267">
                  <a:extLst>
                    <a:ext uri="{FF2B5EF4-FFF2-40B4-BE49-F238E27FC236}">
                      <a16:creationId xmlns:a16="http://schemas.microsoft.com/office/drawing/2014/main" id="{1DA4C7A6-DBBC-4B09-969C-8C29F17BF617}"/>
                    </a:ext>
                  </a:extLst>
                </p:cNvPr>
                <p:cNvSpPr txBox="1"/>
                <p:nvPr/>
              </p:nvSpPr>
              <p:spPr>
                <a:xfrm>
                  <a:off x="4637564" y="5041107"/>
                  <a:ext cx="261867" cy="1958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3</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81" name="TextBox 1080">
                  <a:extLst>
                    <a:ext uri="{FF2B5EF4-FFF2-40B4-BE49-F238E27FC236}">
                      <a16:creationId xmlns:a16="http://schemas.microsoft.com/office/drawing/2014/main" id="{77370BCB-1515-4957-BC96-5AC88C2B5169}"/>
                    </a:ext>
                  </a:extLst>
                </p:cNvPr>
                <p:cNvSpPr txBox="1">
                  <a:spLocks noRot="1" noChangeAspect="1" noMove="1" noResize="1" noEditPoints="1" noAdjustHandles="1" noChangeArrowheads="1" noChangeShapeType="1" noTextEdit="1"/>
                </p:cNvSpPr>
                <p:nvPr/>
              </p:nvSpPr>
              <p:spPr>
                <a:xfrm>
                  <a:off x="4637564" y="5041107"/>
                  <a:ext cx="261867" cy="195823"/>
                </a:xfrm>
                <a:prstGeom prst="rect">
                  <a:avLst/>
                </a:prstGeom>
                <a:blipFill>
                  <a:blip r:embed="rId43"/>
                  <a:stretch>
                    <a:fillRect l="-13953" t="-6250" r="-2326" b="-15625"/>
                  </a:stretch>
                </a:blipFill>
              </p:spPr>
              <p:txBody>
                <a:bodyPr/>
                <a:lstStyle/>
                <a:p>
                  <a:r>
                    <a:rPr lang="en-US">
                      <a:noFill/>
                    </a:rPr>
                    <a:t> </a:t>
                  </a:r>
                </a:p>
              </p:txBody>
            </p:sp>
          </mc:Fallback>
        </mc:AlternateContent>
        <p:cxnSp>
          <p:nvCxnSpPr>
            <p:cNvPr id="269" name="Straight Arrow Connector 268">
              <a:extLst>
                <a:ext uri="{FF2B5EF4-FFF2-40B4-BE49-F238E27FC236}">
                  <a16:creationId xmlns:a16="http://schemas.microsoft.com/office/drawing/2014/main" id="{63A1A7BD-CAD5-48F6-902B-0ADE3E8A130F}"/>
                </a:ext>
              </a:extLst>
            </p:cNvPr>
            <p:cNvCxnSpPr>
              <a:cxnSpLocks/>
            </p:cNvCxnSpPr>
            <p:nvPr/>
          </p:nvCxnSpPr>
          <p:spPr bwMode="auto">
            <a:xfrm rot="5400000">
              <a:off x="1840387" y="40916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70" name="Straight Arrow Connector 269">
              <a:extLst>
                <a:ext uri="{FF2B5EF4-FFF2-40B4-BE49-F238E27FC236}">
                  <a16:creationId xmlns:a16="http://schemas.microsoft.com/office/drawing/2014/main" id="{687C56EA-F57C-4204-A61D-C6D6060DF18F}"/>
                </a:ext>
              </a:extLst>
            </p:cNvPr>
            <p:cNvCxnSpPr>
              <a:cxnSpLocks/>
            </p:cNvCxnSpPr>
            <p:nvPr/>
          </p:nvCxnSpPr>
          <p:spPr bwMode="auto">
            <a:xfrm rot="16200000" flipH="1">
              <a:off x="2513487" y="40947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71" name="TextBox 270">
                  <a:extLst>
                    <a:ext uri="{FF2B5EF4-FFF2-40B4-BE49-F238E27FC236}">
                      <a16:creationId xmlns:a16="http://schemas.microsoft.com/office/drawing/2014/main" id="{478DA14D-658D-410A-B22A-602C005F8F1B}"/>
                    </a:ext>
                  </a:extLst>
                </p:cNvPr>
                <p:cNvSpPr txBox="1"/>
                <p:nvPr/>
              </p:nvSpPr>
              <p:spPr>
                <a:xfrm>
                  <a:off x="1747519" y="3944143"/>
                  <a:ext cx="2233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84" name="TextBox 1083">
                  <a:extLst>
                    <a:ext uri="{FF2B5EF4-FFF2-40B4-BE49-F238E27FC236}">
                      <a16:creationId xmlns:a16="http://schemas.microsoft.com/office/drawing/2014/main" id="{00E41726-5D42-439A-B2A6-B2547810532E}"/>
                    </a:ext>
                  </a:extLst>
                </p:cNvPr>
                <p:cNvSpPr txBox="1">
                  <a:spLocks noRot="1" noChangeAspect="1" noMove="1" noResize="1" noEditPoints="1" noAdjustHandles="1" noChangeArrowheads="1" noChangeShapeType="1" noTextEdit="1"/>
                </p:cNvSpPr>
                <p:nvPr/>
              </p:nvSpPr>
              <p:spPr>
                <a:xfrm>
                  <a:off x="1747519" y="3944143"/>
                  <a:ext cx="223394" cy="184666"/>
                </a:xfrm>
                <a:prstGeom prst="rect">
                  <a:avLst/>
                </a:prstGeom>
                <a:blipFill>
                  <a:blip r:embed="rId44"/>
                  <a:stretch>
                    <a:fillRect l="-16216" r="-5405"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2" name="TextBox 271">
                  <a:extLst>
                    <a:ext uri="{FF2B5EF4-FFF2-40B4-BE49-F238E27FC236}">
                      <a16:creationId xmlns:a16="http://schemas.microsoft.com/office/drawing/2014/main" id="{6780096C-5F3B-488F-BCB2-C7017AB0F642}"/>
                    </a:ext>
                  </a:extLst>
                </p:cNvPr>
                <p:cNvSpPr txBox="1"/>
                <p:nvPr/>
              </p:nvSpPr>
              <p:spPr>
                <a:xfrm>
                  <a:off x="2372994" y="3940968"/>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85" name="TextBox 1084">
                  <a:extLst>
                    <a:ext uri="{FF2B5EF4-FFF2-40B4-BE49-F238E27FC236}">
                      <a16:creationId xmlns:a16="http://schemas.microsoft.com/office/drawing/2014/main" id="{B8647C8C-C515-40D7-AFC3-D015EBEE45DD}"/>
                    </a:ext>
                  </a:extLst>
                </p:cNvPr>
                <p:cNvSpPr txBox="1">
                  <a:spLocks noRot="1" noChangeAspect="1" noMove="1" noResize="1" noEditPoints="1" noAdjustHandles="1" noChangeArrowheads="1" noChangeShapeType="1" noTextEdit="1"/>
                </p:cNvSpPr>
                <p:nvPr/>
              </p:nvSpPr>
              <p:spPr>
                <a:xfrm>
                  <a:off x="2372994" y="3940968"/>
                  <a:ext cx="329193" cy="184666"/>
                </a:xfrm>
                <a:prstGeom prst="rect">
                  <a:avLst/>
                </a:prstGeom>
                <a:blipFill>
                  <a:blip r:embed="rId45"/>
                  <a:stretch>
                    <a:fillRect l="-11111" r="-1852" b="-16667"/>
                  </a:stretch>
                </a:blipFill>
              </p:spPr>
              <p:txBody>
                <a:bodyPr/>
                <a:lstStyle/>
                <a:p>
                  <a:r>
                    <a:rPr lang="en-US">
                      <a:noFill/>
                    </a:rPr>
                    <a:t> </a:t>
                  </a:r>
                </a:p>
              </p:txBody>
            </p:sp>
          </mc:Fallback>
        </mc:AlternateContent>
        <p:cxnSp>
          <p:nvCxnSpPr>
            <p:cNvPr id="273" name="Straight Arrow Connector 272">
              <a:extLst>
                <a:ext uri="{FF2B5EF4-FFF2-40B4-BE49-F238E27FC236}">
                  <a16:creationId xmlns:a16="http://schemas.microsoft.com/office/drawing/2014/main" id="{B87AC500-D291-44A1-AEBA-8899494E78B0}"/>
                </a:ext>
              </a:extLst>
            </p:cNvPr>
            <p:cNvCxnSpPr>
              <a:cxnSpLocks/>
            </p:cNvCxnSpPr>
            <p:nvPr/>
          </p:nvCxnSpPr>
          <p:spPr bwMode="auto">
            <a:xfrm rot="5400000">
              <a:off x="1834037" y="46154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74" name="Straight Arrow Connector 273">
              <a:extLst>
                <a:ext uri="{FF2B5EF4-FFF2-40B4-BE49-F238E27FC236}">
                  <a16:creationId xmlns:a16="http://schemas.microsoft.com/office/drawing/2014/main" id="{A56B94F3-63F3-4106-B876-B77CC9598DE1}"/>
                </a:ext>
              </a:extLst>
            </p:cNvPr>
            <p:cNvCxnSpPr>
              <a:cxnSpLocks/>
            </p:cNvCxnSpPr>
            <p:nvPr/>
          </p:nvCxnSpPr>
          <p:spPr bwMode="auto">
            <a:xfrm rot="16200000" flipH="1">
              <a:off x="2507137" y="461867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75" name="TextBox 274">
                  <a:extLst>
                    <a:ext uri="{FF2B5EF4-FFF2-40B4-BE49-F238E27FC236}">
                      <a16:creationId xmlns:a16="http://schemas.microsoft.com/office/drawing/2014/main" id="{D1EEC87D-D19B-400F-A46A-0D50BC7B9193}"/>
                    </a:ext>
                  </a:extLst>
                </p:cNvPr>
                <p:cNvSpPr txBox="1"/>
                <p:nvPr/>
              </p:nvSpPr>
              <p:spPr>
                <a:xfrm>
                  <a:off x="1741169" y="4468018"/>
                  <a:ext cx="2233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88" name="TextBox 1087">
                  <a:extLst>
                    <a:ext uri="{FF2B5EF4-FFF2-40B4-BE49-F238E27FC236}">
                      <a16:creationId xmlns:a16="http://schemas.microsoft.com/office/drawing/2014/main" id="{22BA7F3F-A9AA-4F71-9C8F-90DB0FB8F216}"/>
                    </a:ext>
                  </a:extLst>
                </p:cNvPr>
                <p:cNvSpPr txBox="1">
                  <a:spLocks noRot="1" noChangeAspect="1" noMove="1" noResize="1" noEditPoints="1" noAdjustHandles="1" noChangeArrowheads="1" noChangeShapeType="1" noTextEdit="1"/>
                </p:cNvSpPr>
                <p:nvPr/>
              </p:nvSpPr>
              <p:spPr>
                <a:xfrm>
                  <a:off x="1741169" y="4468018"/>
                  <a:ext cx="223394" cy="184666"/>
                </a:xfrm>
                <a:prstGeom prst="rect">
                  <a:avLst/>
                </a:prstGeom>
                <a:blipFill>
                  <a:blip r:embed="rId46"/>
                  <a:stretch>
                    <a:fillRect l="-16216" r="-5405"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6" name="TextBox 275">
                  <a:extLst>
                    <a:ext uri="{FF2B5EF4-FFF2-40B4-BE49-F238E27FC236}">
                      <a16:creationId xmlns:a16="http://schemas.microsoft.com/office/drawing/2014/main" id="{DE7ECB46-4B74-45D4-8C4E-571120F8A435}"/>
                    </a:ext>
                  </a:extLst>
                </p:cNvPr>
                <p:cNvSpPr txBox="1"/>
                <p:nvPr/>
              </p:nvSpPr>
              <p:spPr>
                <a:xfrm>
                  <a:off x="2366644" y="4464843"/>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89" name="TextBox 1088">
                  <a:extLst>
                    <a:ext uri="{FF2B5EF4-FFF2-40B4-BE49-F238E27FC236}">
                      <a16:creationId xmlns:a16="http://schemas.microsoft.com/office/drawing/2014/main" id="{D8E125F3-7EC9-4B32-858E-C6D25D8015EF}"/>
                    </a:ext>
                  </a:extLst>
                </p:cNvPr>
                <p:cNvSpPr txBox="1">
                  <a:spLocks noRot="1" noChangeAspect="1" noMove="1" noResize="1" noEditPoints="1" noAdjustHandles="1" noChangeArrowheads="1" noChangeShapeType="1" noTextEdit="1"/>
                </p:cNvSpPr>
                <p:nvPr/>
              </p:nvSpPr>
              <p:spPr>
                <a:xfrm>
                  <a:off x="2366644" y="4464843"/>
                  <a:ext cx="329193" cy="184666"/>
                </a:xfrm>
                <a:prstGeom prst="rect">
                  <a:avLst/>
                </a:prstGeom>
                <a:blipFill>
                  <a:blip r:embed="rId47"/>
                  <a:stretch>
                    <a:fillRect l="-11111" r="-1852" b="-16667"/>
                  </a:stretch>
                </a:blipFill>
              </p:spPr>
              <p:txBody>
                <a:bodyPr/>
                <a:lstStyle/>
                <a:p>
                  <a:r>
                    <a:rPr lang="en-US">
                      <a:noFill/>
                    </a:rPr>
                    <a:t> </a:t>
                  </a:r>
                </a:p>
              </p:txBody>
            </p:sp>
          </mc:Fallback>
        </mc:AlternateContent>
        <p:cxnSp>
          <p:nvCxnSpPr>
            <p:cNvPr id="277" name="Straight Arrow Connector 276">
              <a:extLst>
                <a:ext uri="{FF2B5EF4-FFF2-40B4-BE49-F238E27FC236}">
                  <a16:creationId xmlns:a16="http://schemas.microsoft.com/office/drawing/2014/main" id="{62346170-7B55-4D82-8FD5-5CA57DA57C90}"/>
                </a:ext>
              </a:extLst>
            </p:cNvPr>
            <p:cNvCxnSpPr>
              <a:cxnSpLocks/>
            </p:cNvCxnSpPr>
            <p:nvPr/>
          </p:nvCxnSpPr>
          <p:spPr bwMode="auto">
            <a:xfrm rot="5400000">
              <a:off x="1837212" y="51298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78" name="Straight Arrow Connector 277">
              <a:extLst>
                <a:ext uri="{FF2B5EF4-FFF2-40B4-BE49-F238E27FC236}">
                  <a16:creationId xmlns:a16="http://schemas.microsoft.com/office/drawing/2014/main" id="{81021FB0-E60A-49C9-9EBF-FF5B30CC47FF}"/>
                </a:ext>
              </a:extLst>
            </p:cNvPr>
            <p:cNvCxnSpPr>
              <a:cxnSpLocks/>
            </p:cNvCxnSpPr>
            <p:nvPr/>
          </p:nvCxnSpPr>
          <p:spPr bwMode="auto">
            <a:xfrm rot="16200000" flipH="1">
              <a:off x="2510312" y="51330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79" name="TextBox 278">
                  <a:extLst>
                    <a:ext uri="{FF2B5EF4-FFF2-40B4-BE49-F238E27FC236}">
                      <a16:creationId xmlns:a16="http://schemas.microsoft.com/office/drawing/2014/main" id="{68C025F8-6ECB-4F23-A548-6D65AAF42673}"/>
                    </a:ext>
                  </a:extLst>
                </p:cNvPr>
                <p:cNvSpPr txBox="1"/>
                <p:nvPr/>
              </p:nvSpPr>
              <p:spPr>
                <a:xfrm>
                  <a:off x="1744344" y="4982368"/>
                  <a:ext cx="2233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92" name="TextBox 1091">
                  <a:extLst>
                    <a:ext uri="{FF2B5EF4-FFF2-40B4-BE49-F238E27FC236}">
                      <a16:creationId xmlns:a16="http://schemas.microsoft.com/office/drawing/2014/main" id="{F4C4C7E6-EB91-4D19-9B3E-9B46A7141294}"/>
                    </a:ext>
                  </a:extLst>
                </p:cNvPr>
                <p:cNvSpPr txBox="1">
                  <a:spLocks noRot="1" noChangeAspect="1" noMove="1" noResize="1" noEditPoints="1" noAdjustHandles="1" noChangeArrowheads="1" noChangeShapeType="1" noTextEdit="1"/>
                </p:cNvSpPr>
                <p:nvPr/>
              </p:nvSpPr>
              <p:spPr>
                <a:xfrm>
                  <a:off x="1744344" y="4982368"/>
                  <a:ext cx="223394" cy="184666"/>
                </a:xfrm>
                <a:prstGeom prst="rect">
                  <a:avLst/>
                </a:prstGeom>
                <a:blipFill>
                  <a:blip r:embed="rId48"/>
                  <a:stretch>
                    <a:fillRect l="-16667" r="-5556"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0" name="TextBox 279">
                  <a:extLst>
                    <a:ext uri="{FF2B5EF4-FFF2-40B4-BE49-F238E27FC236}">
                      <a16:creationId xmlns:a16="http://schemas.microsoft.com/office/drawing/2014/main" id="{2A3ECAA9-CAB2-4E75-B507-2599ACAEBCA0}"/>
                    </a:ext>
                  </a:extLst>
                </p:cNvPr>
                <p:cNvSpPr txBox="1"/>
                <p:nvPr/>
              </p:nvSpPr>
              <p:spPr>
                <a:xfrm>
                  <a:off x="2369819" y="4979193"/>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93" name="TextBox 1092">
                  <a:extLst>
                    <a:ext uri="{FF2B5EF4-FFF2-40B4-BE49-F238E27FC236}">
                      <a16:creationId xmlns:a16="http://schemas.microsoft.com/office/drawing/2014/main" id="{4EF1D3A3-ED40-4B82-BDAF-39CD4512AC3F}"/>
                    </a:ext>
                  </a:extLst>
                </p:cNvPr>
                <p:cNvSpPr txBox="1">
                  <a:spLocks noRot="1" noChangeAspect="1" noMove="1" noResize="1" noEditPoints="1" noAdjustHandles="1" noChangeArrowheads="1" noChangeShapeType="1" noTextEdit="1"/>
                </p:cNvSpPr>
                <p:nvPr/>
              </p:nvSpPr>
              <p:spPr>
                <a:xfrm>
                  <a:off x="2369819" y="4979193"/>
                  <a:ext cx="329193" cy="184666"/>
                </a:xfrm>
                <a:prstGeom prst="rect">
                  <a:avLst/>
                </a:prstGeom>
                <a:blipFill>
                  <a:blip r:embed="rId49"/>
                  <a:stretch>
                    <a:fillRect l="-11111" r="-3704" b="-12903"/>
                  </a:stretch>
                </a:blipFill>
              </p:spPr>
              <p:txBody>
                <a:bodyPr/>
                <a:lstStyle/>
                <a:p>
                  <a:r>
                    <a:rPr lang="en-US">
                      <a:noFill/>
                    </a:rPr>
                    <a:t> </a:t>
                  </a:r>
                </a:p>
              </p:txBody>
            </p:sp>
          </mc:Fallback>
        </mc:AlternateContent>
        <p:cxnSp>
          <p:nvCxnSpPr>
            <p:cNvPr id="281" name="Straight Arrow Connector 280">
              <a:extLst>
                <a:ext uri="{FF2B5EF4-FFF2-40B4-BE49-F238E27FC236}">
                  <a16:creationId xmlns:a16="http://schemas.microsoft.com/office/drawing/2014/main" id="{76E0AFE1-C797-49F8-BA9F-6AE26204FCD3}"/>
                </a:ext>
              </a:extLst>
            </p:cNvPr>
            <p:cNvCxnSpPr>
              <a:cxnSpLocks/>
            </p:cNvCxnSpPr>
            <p:nvPr/>
          </p:nvCxnSpPr>
          <p:spPr bwMode="auto">
            <a:xfrm rot="5400000">
              <a:off x="4350225" y="41011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82" name="Straight Arrow Connector 281">
              <a:extLst>
                <a:ext uri="{FF2B5EF4-FFF2-40B4-BE49-F238E27FC236}">
                  <a16:creationId xmlns:a16="http://schemas.microsoft.com/office/drawing/2014/main" id="{D87E8B4C-5FA9-4D2F-9566-4C5C7E4058FA}"/>
                </a:ext>
              </a:extLst>
            </p:cNvPr>
            <p:cNvCxnSpPr>
              <a:cxnSpLocks/>
            </p:cNvCxnSpPr>
            <p:nvPr/>
          </p:nvCxnSpPr>
          <p:spPr bwMode="auto">
            <a:xfrm rot="16200000" flipH="1">
              <a:off x="5023325" y="41043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83" name="TextBox 282">
                  <a:extLst>
                    <a:ext uri="{FF2B5EF4-FFF2-40B4-BE49-F238E27FC236}">
                      <a16:creationId xmlns:a16="http://schemas.microsoft.com/office/drawing/2014/main" id="{68283DAD-CAE5-4194-B388-3049202E87B1}"/>
                    </a:ext>
                  </a:extLst>
                </p:cNvPr>
                <p:cNvSpPr txBox="1"/>
                <p:nvPr/>
              </p:nvSpPr>
              <p:spPr>
                <a:xfrm>
                  <a:off x="4184332" y="3953668"/>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𝑚𝑘</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96" name="TextBox 1095">
                  <a:extLst>
                    <a:ext uri="{FF2B5EF4-FFF2-40B4-BE49-F238E27FC236}">
                      <a16:creationId xmlns:a16="http://schemas.microsoft.com/office/drawing/2014/main" id="{8AFACD65-F3B2-408F-A7B4-82072A3C6F36}"/>
                    </a:ext>
                  </a:extLst>
                </p:cNvPr>
                <p:cNvSpPr txBox="1">
                  <a:spLocks noRot="1" noChangeAspect="1" noMove="1" noResize="1" noEditPoints="1" noAdjustHandles="1" noChangeArrowheads="1" noChangeShapeType="1" noTextEdit="1"/>
                </p:cNvSpPr>
                <p:nvPr/>
              </p:nvSpPr>
              <p:spPr>
                <a:xfrm>
                  <a:off x="4184332" y="3953668"/>
                  <a:ext cx="329193" cy="184666"/>
                </a:xfrm>
                <a:prstGeom prst="rect">
                  <a:avLst/>
                </a:prstGeom>
                <a:blipFill>
                  <a:blip r:embed="rId50"/>
                  <a:stretch>
                    <a:fillRect l="-11111" r="-1852"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4" name="TextBox 283">
                  <a:extLst>
                    <a:ext uri="{FF2B5EF4-FFF2-40B4-BE49-F238E27FC236}">
                      <a16:creationId xmlns:a16="http://schemas.microsoft.com/office/drawing/2014/main" id="{B8FAB7C6-3AA9-446D-907D-F405A59EFDD6}"/>
                    </a:ext>
                  </a:extLst>
                </p:cNvPr>
                <p:cNvSpPr txBox="1"/>
                <p:nvPr/>
              </p:nvSpPr>
              <p:spPr>
                <a:xfrm>
                  <a:off x="4882832" y="3950493"/>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97" name="TextBox 1096">
                  <a:extLst>
                    <a:ext uri="{FF2B5EF4-FFF2-40B4-BE49-F238E27FC236}">
                      <a16:creationId xmlns:a16="http://schemas.microsoft.com/office/drawing/2014/main" id="{6357AEA3-67C7-4971-AE72-8559D208683D}"/>
                    </a:ext>
                  </a:extLst>
                </p:cNvPr>
                <p:cNvSpPr txBox="1">
                  <a:spLocks noRot="1" noChangeAspect="1" noMove="1" noResize="1" noEditPoints="1" noAdjustHandles="1" noChangeArrowheads="1" noChangeShapeType="1" noTextEdit="1"/>
                </p:cNvSpPr>
                <p:nvPr/>
              </p:nvSpPr>
              <p:spPr>
                <a:xfrm>
                  <a:off x="4882832" y="3950493"/>
                  <a:ext cx="335605" cy="184666"/>
                </a:xfrm>
                <a:prstGeom prst="rect">
                  <a:avLst/>
                </a:prstGeom>
                <a:blipFill>
                  <a:blip r:embed="rId51"/>
                  <a:stretch>
                    <a:fillRect l="-10909" r="-1818" b="-13333"/>
                  </a:stretch>
                </a:blipFill>
              </p:spPr>
              <p:txBody>
                <a:bodyPr/>
                <a:lstStyle/>
                <a:p>
                  <a:r>
                    <a:rPr lang="en-US">
                      <a:noFill/>
                    </a:rPr>
                    <a:t> </a:t>
                  </a:r>
                </a:p>
              </p:txBody>
            </p:sp>
          </mc:Fallback>
        </mc:AlternateContent>
        <p:cxnSp>
          <p:nvCxnSpPr>
            <p:cNvPr id="285" name="Straight Arrow Connector 284">
              <a:extLst>
                <a:ext uri="{FF2B5EF4-FFF2-40B4-BE49-F238E27FC236}">
                  <a16:creationId xmlns:a16="http://schemas.microsoft.com/office/drawing/2014/main" id="{55817B94-CD5E-40E9-AF70-8E469B4185C9}"/>
                </a:ext>
              </a:extLst>
            </p:cNvPr>
            <p:cNvCxnSpPr>
              <a:cxnSpLocks/>
            </p:cNvCxnSpPr>
            <p:nvPr/>
          </p:nvCxnSpPr>
          <p:spPr bwMode="auto">
            <a:xfrm rot="5400000">
              <a:off x="4343875" y="46250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86" name="Straight Arrow Connector 285">
              <a:extLst>
                <a:ext uri="{FF2B5EF4-FFF2-40B4-BE49-F238E27FC236}">
                  <a16:creationId xmlns:a16="http://schemas.microsoft.com/office/drawing/2014/main" id="{E20B4BBB-11C4-4F58-A843-C7529400969D}"/>
                </a:ext>
              </a:extLst>
            </p:cNvPr>
            <p:cNvCxnSpPr>
              <a:cxnSpLocks/>
            </p:cNvCxnSpPr>
            <p:nvPr/>
          </p:nvCxnSpPr>
          <p:spPr bwMode="auto">
            <a:xfrm rot="16200000" flipH="1">
              <a:off x="5016975" y="46281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87" name="TextBox 286">
                  <a:extLst>
                    <a:ext uri="{FF2B5EF4-FFF2-40B4-BE49-F238E27FC236}">
                      <a16:creationId xmlns:a16="http://schemas.microsoft.com/office/drawing/2014/main" id="{F7455E36-30A8-4181-B4D3-73DC14BAFF04}"/>
                    </a:ext>
                  </a:extLst>
                </p:cNvPr>
                <p:cNvSpPr txBox="1"/>
                <p:nvPr/>
              </p:nvSpPr>
              <p:spPr>
                <a:xfrm>
                  <a:off x="4177982" y="4477543"/>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𝑚𝑘</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100" name="TextBox 1099">
                  <a:extLst>
                    <a:ext uri="{FF2B5EF4-FFF2-40B4-BE49-F238E27FC236}">
                      <a16:creationId xmlns:a16="http://schemas.microsoft.com/office/drawing/2014/main" id="{4BB1E5D9-76AA-4252-B5EB-744585F64D60}"/>
                    </a:ext>
                  </a:extLst>
                </p:cNvPr>
                <p:cNvSpPr txBox="1">
                  <a:spLocks noRot="1" noChangeAspect="1" noMove="1" noResize="1" noEditPoints="1" noAdjustHandles="1" noChangeArrowheads="1" noChangeShapeType="1" noTextEdit="1"/>
                </p:cNvSpPr>
                <p:nvPr/>
              </p:nvSpPr>
              <p:spPr>
                <a:xfrm>
                  <a:off x="4177982" y="4477543"/>
                  <a:ext cx="329193" cy="184666"/>
                </a:xfrm>
                <a:prstGeom prst="rect">
                  <a:avLst/>
                </a:prstGeom>
                <a:blipFill>
                  <a:blip r:embed="rId52"/>
                  <a:stretch>
                    <a:fillRect l="-11111" r="-1852"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8" name="TextBox 287">
                  <a:extLst>
                    <a:ext uri="{FF2B5EF4-FFF2-40B4-BE49-F238E27FC236}">
                      <a16:creationId xmlns:a16="http://schemas.microsoft.com/office/drawing/2014/main" id="{E8D7E925-599C-4FD3-B630-31F8903069D2}"/>
                    </a:ext>
                  </a:extLst>
                </p:cNvPr>
                <p:cNvSpPr txBox="1"/>
                <p:nvPr/>
              </p:nvSpPr>
              <p:spPr>
                <a:xfrm>
                  <a:off x="4876482" y="4474368"/>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101" name="TextBox 1100">
                  <a:extLst>
                    <a:ext uri="{FF2B5EF4-FFF2-40B4-BE49-F238E27FC236}">
                      <a16:creationId xmlns:a16="http://schemas.microsoft.com/office/drawing/2014/main" id="{55D0C82D-C281-4E55-B0BC-DA028AA303F0}"/>
                    </a:ext>
                  </a:extLst>
                </p:cNvPr>
                <p:cNvSpPr txBox="1">
                  <a:spLocks noRot="1" noChangeAspect="1" noMove="1" noResize="1" noEditPoints="1" noAdjustHandles="1" noChangeArrowheads="1" noChangeShapeType="1" noTextEdit="1"/>
                </p:cNvSpPr>
                <p:nvPr/>
              </p:nvSpPr>
              <p:spPr>
                <a:xfrm>
                  <a:off x="4876482" y="4474368"/>
                  <a:ext cx="335605" cy="184666"/>
                </a:xfrm>
                <a:prstGeom prst="rect">
                  <a:avLst/>
                </a:prstGeom>
                <a:blipFill>
                  <a:blip r:embed="rId53"/>
                  <a:stretch>
                    <a:fillRect l="-10909" r="-1818" b="-13333"/>
                  </a:stretch>
                </a:blipFill>
              </p:spPr>
              <p:txBody>
                <a:bodyPr/>
                <a:lstStyle/>
                <a:p>
                  <a:r>
                    <a:rPr lang="en-US">
                      <a:noFill/>
                    </a:rPr>
                    <a:t> </a:t>
                  </a:r>
                </a:p>
              </p:txBody>
            </p:sp>
          </mc:Fallback>
        </mc:AlternateContent>
        <p:cxnSp>
          <p:nvCxnSpPr>
            <p:cNvPr id="289" name="Straight Arrow Connector 288">
              <a:extLst>
                <a:ext uri="{FF2B5EF4-FFF2-40B4-BE49-F238E27FC236}">
                  <a16:creationId xmlns:a16="http://schemas.microsoft.com/office/drawing/2014/main" id="{C6BFA756-F631-4DED-A313-F1C9594A4096}"/>
                </a:ext>
              </a:extLst>
            </p:cNvPr>
            <p:cNvCxnSpPr>
              <a:cxnSpLocks/>
            </p:cNvCxnSpPr>
            <p:nvPr/>
          </p:nvCxnSpPr>
          <p:spPr bwMode="auto">
            <a:xfrm rot="5400000">
              <a:off x="4347050" y="513937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90" name="Straight Arrow Connector 289">
              <a:extLst>
                <a:ext uri="{FF2B5EF4-FFF2-40B4-BE49-F238E27FC236}">
                  <a16:creationId xmlns:a16="http://schemas.microsoft.com/office/drawing/2014/main" id="{315DBDEF-0F7B-4980-8326-43318CF773A6}"/>
                </a:ext>
              </a:extLst>
            </p:cNvPr>
            <p:cNvCxnSpPr>
              <a:cxnSpLocks/>
            </p:cNvCxnSpPr>
            <p:nvPr/>
          </p:nvCxnSpPr>
          <p:spPr bwMode="auto">
            <a:xfrm rot="16200000" flipH="1">
              <a:off x="5020150" y="51425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91" name="TextBox 290">
                  <a:extLst>
                    <a:ext uri="{FF2B5EF4-FFF2-40B4-BE49-F238E27FC236}">
                      <a16:creationId xmlns:a16="http://schemas.microsoft.com/office/drawing/2014/main" id="{7A850364-F2F5-4D79-B0A7-4EC17536AD97}"/>
                    </a:ext>
                  </a:extLst>
                </p:cNvPr>
                <p:cNvSpPr txBox="1"/>
                <p:nvPr/>
              </p:nvSpPr>
              <p:spPr>
                <a:xfrm>
                  <a:off x="4181157" y="4991893"/>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𝑚𝑘</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104" name="TextBox 1103">
                  <a:extLst>
                    <a:ext uri="{FF2B5EF4-FFF2-40B4-BE49-F238E27FC236}">
                      <a16:creationId xmlns:a16="http://schemas.microsoft.com/office/drawing/2014/main" id="{7A484EE9-8C6D-458B-BB1A-2D3868A77F1E}"/>
                    </a:ext>
                  </a:extLst>
                </p:cNvPr>
                <p:cNvSpPr txBox="1">
                  <a:spLocks noRot="1" noChangeAspect="1" noMove="1" noResize="1" noEditPoints="1" noAdjustHandles="1" noChangeArrowheads="1" noChangeShapeType="1" noTextEdit="1"/>
                </p:cNvSpPr>
                <p:nvPr/>
              </p:nvSpPr>
              <p:spPr>
                <a:xfrm>
                  <a:off x="4181157" y="4991893"/>
                  <a:ext cx="329193" cy="184666"/>
                </a:xfrm>
                <a:prstGeom prst="rect">
                  <a:avLst/>
                </a:prstGeom>
                <a:blipFill>
                  <a:blip r:embed="rId54"/>
                  <a:stretch>
                    <a:fillRect l="-11111" r="-3704"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2" name="TextBox 291">
                  <a:extLst>
                    <a:ext uri="{FF2B5EF4-FFF2-40B4-BE49-F238E27FC236}">
                      <a16:creationId xmlns:a16="http://schemas.microsoft.com/office/drawing/2014/main" id="{EB9F9A51-FAF7-4387-A287-DF6784A6476A}"/>
                    </a:ext>
                  </a:extLst>
                </p:cNvPr>
                <p:cNvSpPr txBox="1"/>
                <p:nvPr/>
              </p:nvSpPr>
              <p:spPr>
                <a:xfrm>
                  <a:off x="4879657" y="4988718"/>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105" name="TextBox 1104">
                  <a:extLst>
                    <a:ext uri="{FF2B5EF4-FFF2-40B4-BE49-F238E27FC236}">
                      <a16:creationId xmlns:a16="http://schemas.microsoft.com/office/drawing/2014/main" id="{052FA9A7-316A-49CA-89BA-B1523222496A}"/>
                    </a:ext>
                  </a:extLst>
                </p:cNvPr>
                <p:cNvSpPr txBox="1">
                  <a:spLocks noRot="1" noChangeAspect="1" noMove="1" noResize="1" noEditPoints="1" noAdjustHandles="1" noChangeArrowheads="1" noChangeShapeType="1" noTextEdit="1"/>
                </p:cNvSpPr>
                <p:nvPr/>
              </p:nvSpPr>
              <p:spPr>
                <a:xfrm>
                  <a:off x="4879657" y="4988718"/>
                  <a:ext cx="335605" cy="184666"/>
                </a:xfrm>
                <a:prstGeom prst="rect">
                  <a:avLst/>
                </a:prstGeom>
                <a:blipFill>
                  <a:blip r:embed="rId55"/>
                  <a:stretch>
                    <a:fillRect l="-10909" r="-1818" b="-13333"/>
                  </a:stretch>
                </a:blipFill>
              </p:spPr>
              <p:txBody>
                <a:bodyPr/>
                <a:lstStyle/>
                <a:p>
                  <a:r>
                    <a:rPr lang="en-US">
                      <a:noFill/>
                    </a:rPr>
                    <a:t> </a:t>
                  </a:r>
                </a:p>
              </p:txBody>
            </p:sp>
          </mc:Fallback>
        </mc:AlternateContent>
        <p:cxnSp>
          <p:nvCxnSpPr>
            <p:cNvPr id="293" name="Straight Arrow Connector 292">
              <a:extLst>
                <a:ext uri="{FF2B5EF4-FFF2-40B4-BE49-F238E27FC236}">
                  <a16:creationId xmlns:a16="http://schemas.microsoft.com/office/drawing/2014/main" id="{C3564C19-CF6D-45C4-BBD7-39FD042A1BB3}"/>
                </a:ext>
              </a:extLst>
            </p:cNvPr>
            <p:cNvCxnSpPr>
              <a:cxnSpLocks/>
            </p:cNvCxnSpPr>
            <p:nvPr/>
          </p:nvCxnSpPr>
          <p:spPr bwMode="auto">
            <a:xfrm rot="5400000">
              <a:off x="7090250" y="409797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94" name="Straight Arrow Connector 293">
              <a:extLst>
                <a:ext uri="{FF2B5EF4-FFF2-40B4-BE49-F238E27FC236}">
                  <a16:creationId xmlns:a16="http://schemas.microsoft.com/office/drawing/2014/main" id="{AF39172A-F29E-4896-86C6-9727CEDFA83A}"/>
                </a:ext>
              </a:extLst>
            </p:cNvPr>
            <p:cNvCxnSpPr>
              <a:cxnSpLocks/>
            </p:cNvCxnSpPr>
            <p:nvPr/>
          </p:nvCxnSpPr>
          <p:spPr bwMode="auto">
            <a:xfrm rot="16200000" flipH="1">
              <a:off x="7763350" y="41011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95" name="TextBox 294">
                  <a:extLst>
                    <a:ext uri="{FF2B5EF4-FFF2-40B4-BE49-F238E27FC236}">
                      <a16:creationId xmlns:a16="http://schemas.microsoft.com/office/drawing/2014/main" id="{11D4C529-9696-4B54-99FA-94AD55B834F4}"/>
                    </a:ext>
                  </a:extLst>
                </p:cNvPr>
                <p:cNvSpPr txBox="1"/>
                <p:nvPr/>
              </p:nvSpPr>
              <p:spPr>
                <a:xfrm>
                  <a:off x="6924357" y="3950493"/>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𝑛𝑚</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108" name="TextBox 1107">
                  <a:extLst>
                    <a:ext uri="{FF2B5EF4-FFF2-40B4-BE49-F238E27FC236}">
                      <a16:creationId xmlns:a16="http://schemas.microsoft.com/office/drawing/2014/main" id="{3583C092-2625-4DF9-8568-DC86B86B55AF}"/>
                    </a:ext>
                  </a:extLst>
                </p:cNvPr>
                <p:cNvSpPr txBox="1">
                  <a:spLocks noRot="1" noChangeAspect="1" noMove="1" noResize="1" noEditPoints="1" noAdjustHandles="1" noChangeArrowheads="1" noChangeShapeType="1" noTextEdit="1"/>
                </p:cNvSpPr>
                <p:nvPr/>
              </p:nvSpPr>
              <p:spPr>
                <a:xfrm>
                  <a:off x="6924357" y="3950493"/>
                  <a:ext cx="335605" cy="184666"/>
                </a:xfrm>
                <a:prstGeom prst="rect">
                  <a:avLst/>
                </a:prstGeom>
                <a:blipFill>
                  <a:blip r:embed="rId56"/>
                  <a:stretch>
                    <a:fillRect l="-10714"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6" name="TextBox 295">
                  <a:extLst>
                    <a:ext uri="{FF2B5EF4-FFF2-40B4-BE49-F238E27FC236}">
                      <a16:creationId xmlns:a16="http://schemas.microsoft.com/office/drawing/2014/main" id="{3C35ABAE-92DC-47AD-B61C-D194C680BBC6}"/>
                    </a:ext>
                  </a:extLst>
                </p:cNvPr>
                <p:cNvSpPr txBox="1"/>
                <p:nvPr/>
              </p:nvSpPr>
              <p:spPr>
                <a:xfrm>
                  <a:off x="7622857" y="3947318"/>
                  <a:ext cx="2298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109" name="TextBox 1108">
                  <a:extLst>
                    <a:ext uri="{FF2B5EF4-FFF2-40B4-BE49-F238E27FC236}">
                      <a16:creationId xmlns:a16="http://schemas.microsoft.com/office/drawing/2014/main" id="{82CFA00E-64C8-4261-B22B-1320EBF09130}"/>
                    </a:ext>
                  </a:extLst>
                </p:cNvPr>
                <p:cNvSpPr txBox="1">
                  <a:spLocks noRot="1" noChangeAspect="1" noMove="1" noResize="1" noEditPoints="1" noAdjustHandles="1" noChangeArrowheads="1" noChangeShapeType="1" noTextEdit="1"/>
                </p:cNvSpPr>
                <p:nvPr/>
              </p:nvSpPr>
              <p:spPr>
                <a:xfrm>
                  <a:off x="7622857" y="3947318"/>
                  <a:ext cx="229807" cy="184666"/>
                </a:xfrm>
                <a:prstGeom prst="rect">
                  <a:avLst/>
                </a:prstGeom>
                <a:blipFill>
                  <a:blip r:embed="rId57"/>
                  <a:stretch>
                    <a:fillRect l="-15789" r="-2632" b="-13333"/>
                  </a:stretch>
                </a:blipFill>
              </p:spPr>
              <p:txBody>
                <a:bodyPr/>
                <a:lstStyle/>
                <a:p>
                  <a:r>
                    <a:rPr lang="en-US">
                      <a:noFill/>
                    </a:rPr>
                    <a:t> </a:t>
                  </a:r>
                </a:p>
              </p:txBody>
            </p:sp>
          </mc:Fallback>
        </mc:AlternateContent>
        <p:cxnSp>
          <p:nvCxnSpPr>
            <p:cNvPr id="297" name="Straight Arrow Connector 296">
              <a:extLst>
                <a:ext uri="{FF2B5EF4-FFF2-40B4-BE49-F238E27FC236}">
                  <a16:creationId xmlns:a16="http://schemas.microsoft.com/office/drawing/2014/main" id="{EAAE1233-D768-4534-90FF-9B178A23FA58}"/>
                </a:ext>
              </a:extLst>
            </p:cNvPr>
            <p:cNvCxnSpPr>
              <a:cxnSpLocks/>
            </p:cNvCxnSpPr>
            <p:nvPr/>
          </p:nvCxnSpPr>
          <p:spPr bwMode="auto">
            <a:xfrm rot="5400000">
              <a:off x="7083900" y="46218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98" name="Straight Arrow Connector 297">
              <a:extLst>
                <a:ext uri="{FF2B5EF4-FFF2-40B4-BE49-F238E27FC236}">
                  <a16:creationId xmlns:a16="http://schemas.microsoft.com/office/drawing/2014/main" id="{15C10EF4-8E5C-46DC-83E1-DE7898D47BD3}"/>
                </a:ext>
              </a:extLst>
            </p:cNvPr>
            <p:cNvCxnSpPr>
              <a:cxnSpLocks/>
            </p:cNvCxnSpPr>
            <p:nvPr/>
          </p:nvCxnSpPr>
          <p:spPr bwMode="auto">
            <a:xfrm rot="16200000" flipH="1">
              <a:off x="7757000" y="46250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99" name="TextBox 298">
                  <a:extLst>
                    <a:ext uri="{FF2B5EF4-FFF2-40B4-BE49-F238E27FC236}">
                      <a16:creationId xmlns:a16="http://schemas.microsoft.com/office/drawing/2014/main" id="{62E5FDA8-0AA5-48DC-886A-70CC1D985383}"/>
                    </a:ext>
                  </a:extLst>
                </p:cNvPr>
                <p:cNvSpPr txBox="1"/>
                <p:nvPr/>
              </p:nvSpPr>
              <p:spPr>
                <a:xfrm>
                  <a:off x="6918007" y="4474368"/>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𝑛𝑚</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112" name="TextBox 1111">
                  <a:extLst>
                    <a:ext uri="{FF2B5EF4-FFF2-40B4-BE49-F238E27FC236}">
                      <a16:creationId xmlns:a16="http://schemas.microsoft.com/office/drawing/2014/main" id="{8DF1EC54-26C5-417F-9844-AA3FCB14B2A8}"/>
                    </a:ext>
                  </a:extLst>
                </p:cNvPr>
                <p:cNvSpPr txBox="1">
                  <a:spLocks noRot="1" noChangeAspect="1" noMove="1" noResize="1" noEditPoints="1" noAdjustHandles="1" noChangeArrowheads="1" noChangeShapeType="1" noTextEdit="1"/>
                </p:cNvSpPr>
                <p:nvPr/>
              </p:nvSpPr>
              <p:spPr>
                <a:xfrm>
                  <a:off x="6918007" y="4474368"/>
                  <a:ext cx="335605" cy="184666"/>
                </a:xfrm>
                <a:prstGeom prst="rect">
                  <a:avLst/>
                </a:prstGeom>
                <a:blipFill>
                  <a:blip r:embed="rId58"/>
                  <a:stretch>
                    <a:fillRect l="-10909" r="-1818"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0" name="TextBox 299">
                  <a:extLst>
                    <a:ext uri="{FF2B5EF4-FFF2-40B4-BE49-F238E27FC236}">
                      <a16:creationId xmlns:a16="http://schemas.microsoft.com/office/drawing/2014/main" id="{957F8D36-DD6E-47A3-AA1C-A0563B3C4BFE}"/>
                    </a:ext>
                  </a:extLst>
                </p:cNvPr>
                <p:cNvSpPr txBox="1"/>
                <p:nvPr/>
              </p:nvSpPr>
              <p:spPr>
                <a:xfrm>
                  <a:off x="7616507" y="4471193"/>
                  <a:ext cx="2298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113" name="TextBox 1112">
                  <a:extLst>
                    <a:ext uri="{FF2B5EF4-FFF2-40B4-BE49-F238E27FC236}">
                      <a16:creationId xmlns:a16="http://schemas.microsoft.com/office/drawing/2014/main" id="{7FD9E51F-B18C-4FC1-9071-99BCDE86A1BD}"/>
                    </a:ext>
                  </a:extLst>
                </p:cNvPr>
                <p:cNvSpPr txBox="1">
                  <a:spLocks noRot="1" noChangeAspect="1" noMove="1" noResize="1" noEditPoints="1" noAdjustHandles="1" noChangeArrowheads="1" noChangeShapeType="1" noTextEdit="1"/>
                </p:cNvSpPr>
                <p:nvPr/>
              </p:nvSpPr>
              <p:spPr>
                <a:xfrm>
                  <a:off x="7616507" y="4471193"/>
                  <a:ext cx="229807" cy="184666"/>
                </a:xfrm>
                <a:prstGeom prst="rect">
                  <a:avLst/>
                </a:prstGeom>
                <a:blipFill>
                  <a:blip r:embed="rId59"/>
                  <a:stretch>
                    <a:fillRect l="-15789" r="-2632" b="-13333"/>
                  </a:stretch>
                </a:blipFill>
              </p:spPr>
              <p:txBody>
                <a:bodyPr/>
                <a:lstStyle/>
                <a:p>
                  <a:r>
                    <a:rPr lang="en-US">
                      <a:noFill/>
                    </a:rPr>
                    <a:t> </a:t>
                  </a:r>
                </a:p>
              </p:txBody>
            </p:sp>
          </mc:Fallback>
        </mc:AlternateContent>
        <p:cxnSp>
          <p:nvCxnSpPr>
            <p:cNvPr id="301" name="Straight Arrow Connector 300">
              <a:extLst>
                <a:ext uri="{FF2B5EF4-FFF2-40B4-BE49-F238E27FC236}">
                  <a16:creationId xmlns:a16="http://schemas.microsoft.com/office/drawing/2014/main" id="{1834DBBB-66E4-4244-A085-D10892687BBD}"/>
                </a:ext>
              </a:extLst>
            </p:cNvPr>
            <p:cNvCxnSpPr>
              <a:cxnSpLocks/>
            </p:cNvCxnSpPr>
            <p:nvPr/>
          </p:nvCxnSpPr>
          <p:spPr bwMode="auto">
            <a:xfrm rot="5400000">
              <a:off x="7087075" y="51361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02" name="Straight Arrow Connector 301">
              <a:extLst>
                <a:ext uri="{FF2B5EF4-FFF2-40B4-BE49-F238E27FC236}">
                  <a16:creationId xmlns:a16="http://schemas.microsoft.com/office/drawing/2014/main" id="{523F0149-E837-4525-8B5C-E30E497D4537}"/>
                </a:ext>
              </a:extLst>
            </p:cNvPr>
            <p:cNvCxnSpPr>
              <a:cxnSpLocks/>
            </p:cNvCxnSpPr>
            <p:nvPr/>
          </p:nvCxnSpPr>
          <p:spPr bwMode="auto">
            <a:xfrm rot="16200000" flipH="1">
              <a:off x="7760175" y="513937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03" name="TextBox 302">
                  <a:extLst>
                    <a:ext uri="{FF2B5EF4-FFF2-40B4-BE49-F238E27FC236}">
                      <a16:creationId xmlns:a16="http://schemas.microsoft.com/office/drawing/2014/main" id="{C583BA3D-EC45-4BFF-80F7-8E60274317BE}"/>
                    </a:ext>
                  </a:extLst>
                </p:cNvPr>
                <p:cNvSpPr txBox="1"/>
                <p:nvPr/>
              </p:nvSpPr>
              <p:spPr>
                <a:xfrm>
                  <a:off x="6921182" y="4988718"/>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𝑛𝑚</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116" name="TextBox 1115">
                  <a:extLst>
                    <a:ext uri="{FF2B5EF4-FFF2-40B4-BE49-F238E27FC236}">
                      <a16:creationId xmlns:a16="http://schemas.microsoft.com/office/drawing/2014/main" id="{049F1907-CC05-4A3B-B34C-63BECC42EF65}"/>
                    </a:ext>
                  </a:extLst>
                </p:cNvPr>
                <p:cNvSpPr txBox="1">
                  <a:spLocks noRot="1" noChangeAspect="1" noMove="1" noResize="1" noEditPoints="1" noAdjustHandles="1" noChangeArrowheads="1" noChangeShapeType="1" noTextEdit="1"/>
                </p:cNvSpPr>
                <p:nvPr/>
              </p:nvSpPr>
              <p:spPr>
                <a:xfrm>
                  <a:off x="6921182" y="4988718"/>
                  <a:ext cx="335605" cy="184666"/>
                </a:xfrm>
                <a:prstGeom prst="rect">
                  <a:avLst/>
                </a:prstGeom>
                <a:blipFill>
                  <a:blip r:embed="rId60"/>
                  <a:stretch>
                    <a:fillRect l="-10909" r="-1818"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4" name="TextBox 303">
                  <a:extLst>
                    <a:ext uri="{FF2B5EF4-FFF2-40B4-BE49-F238E27FC236}">
                      <a16:creationId xmlns:a16="http://schemas.microsoft.com/office/drawing/2014/main" id="{B7CAABF3-00F7-4263-B6FF-086C91A11B40}"/>
                    </a:ext>
                  </a:extLst>
                </p:cNvPr>
                <p:cNvSpPr txBox="1"/>
                <p:nvPr/>
              </p:nvSpPr>
              <p:spPr>
                <a:xfrm>
                  <a:off x="7619682" y="4985543"/>
                  <a:ext cx="2298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117" name="TextBox 1116">
                  <a:extLst>
                    <a:ext uri="{FF2B5EF4-FFF2-40B4-BE49-F238E27FC236}">
                      <a16:creationId xmlns:a16="http://schemas.microsoft.com/office/drawing/2014/main" id="{13B3696D-B943-4332-83C7-BC2F5532E22E}"/>
                    </a:ext>
                  </a:extLst>
                </p:cNvPr>
                <p:cNvSpPr txBox="1">
                  <a:spLocks noRot="1" noChangeAspect="1" noMove="1" noResize="1" noEditPoints="1" noAdjustHandles="1" noChangeArrowheads="1" noChangeShapeType="1" noTextEdit="1"/>
                </p:cNvSpPr>
                <p:nvPr/>
              </p:nvSpPr>
              <p:spPr>
                <a:xfrm>
                  <a:off x="7619682" y="4985543"/>
                  <a:ext cx="229807" cy="184666"/>
                </a:xfrm>
                <a:prstGeom prst="rect">
                  <a:avLst/>
                </a:prstGeom>
                <a:blipFill>
                  <a:blip r:embed="rId61"/>
                  <a:stretch>
                    <a:fillRect l="-16216" r="-5405" b="-13333"/>
                  </a:stretch>
                </a:blipFill>
              </p:spPr>
              <p:txBody>
                <a:bodyPr/>
                <a:lstStyle/>
                <a:p>
                  <a:r>
                    <a:rPr lang="en-US">
                      <a:noFill/>
                    </a:rPr>
                    <a:t> </a:t>
                  </a:r>
                </a:p>
              </p:txBody>
            </p:sp>
          </mc:Fallback>
        </mc:AlternateContent>
        <p:grpSp>
          <p:nvGrpSpPr>
            <p:cNvPr id="305" name="Group 304">
              <a:extLst>
                <a:ext uri="{FF2B5EF4-FFF2-40B4-BE49-F238E27FC236}">
                  <a16:creationId xmlns:a16="http://schemas.microsoft.com/office/drawing/2014/main" id="{C04F7889-2871-4363-8955-26937F2B23A5}"/>
                </a:ext>
              </a:extLst>
            </p:cNvPr>
            <p:cNvGrpSpPr/>
            <p:nvPr/>
          </p:nvGrpSpPr>
          <p:grpSpPr>
            <a:xfrm>
              <a:off x="709613" y="4718599"/>
              <a:ext cx="1323974" cy="106532"/>
              <a:chOff x="624683" y="4490954"/>
              <a:chExt cx="1323974" cy="106532"/>
            </a:xfrm>
          </p:grpSpPr>
          <p:sp>
            <p:nvSpPr>
              <p:cNvPr id="321" name="Rectangle 320">
                <a:extLst>
                  <a:ext uri="{FF2B5EF4-FFF2-40B4-BE49-F238E27FC236}">
                    <a16:creationId xmlns:a16="http://schemas.microsoft.com/office/drawing/2014/main" id="{23A7960A-C295-437A-863D-33AAF7E36FDC}"/>
                  </a:ext>
                </a:extLst>
              </p:cNvPr>
              <p:cNvSpPr/>
              <p:nvPr/>
            </p:nvSpPr>
            <p:spPr bwMode="auto">
              <a:xfrm flipH="1">
                <a:off x="1022350" y="449095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22" name="Straight Connector 321">
                <a:extLst>
                  <a:ext uri="{FF2B5EF4-FFF2-40B4-BE49-F238E27FC236}">
                    <a16:creationId xmlns:a16="http://schemas.microsoft.com/office/drawing/2014/main" id="{82F1AFE0-6624-42A3-B159-1A64AA00A8BB}"/>
                  </a:ext>
                </a:extLst>
              </p:cNvPr>
              <p:cNvCxnSpPr>
                <a:cxnSpLocks/>
              </p:cNvCxnSpPr>
              <p:nvPr/>
            </p:nvCxnSpPr>
            <p:spPr bwMode="auto">
              <a:xfrm flipH="1">
                <a:off x="1293260" y="4544220"/>
                <a:ext cx="65539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3" name="Straight Connector 322">
                <a:extLst>
                  <a:ext uri="{FF2B5EF4-FFF2-40B4-BE49-F238E27FC236}">
                    <a16:creationId xmlns:a16="http://schemas.microsoft.com/office/drawing/2014/main" id="{AF654A5D-7D22-4320-838B-7D6CE00FC9B6}"/>
                  </a:ext>
                </a:extLst>
              </p:cNvPr>
              <p:cNvCxnSpPr>
                <a:cxnSpLocks/>
              </p:cNvCxnSpPr>
              <p:nvPr/>
            </p:nvCxnSpPr>
            <p:spPr bwMode="auto">
              <a:xfrm>
                <a:off x="624683" y="4548982"/>
                <a:ext cx="39766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06" name="Group 305">
              <a:extLst>
                <a:ext uri="{FF2B5EF4-FFF2-40B4-BE49-F238E27FC236}">
                  <a16:creationId xmlns:a16="http://schemas.microsoft.com/office/drawing/2014/main" id="{5BBE7CF3-EBE1-4AA8-85DF-9DEF513E3FA0}"/>
                </a:ext>
              </a:extLst>
            </p:cNvPr>
            <p:cNvGrpSpPr/>
            <p:nvPr/>
          </p:nvGrpSpPr>
          <p:grpSpPr>
            <a:xfrm>
              <a:off x="709613" y="5242478"/>
              <a:ext cx="1333499" cy="106532"/>
              <a:chOff x="624683" y="4988638"/>
              <a:chExt cx="1333499" cy="106532"/>
            </a:xfrm>
          </p:grpSpPr>
          <p:sp>
            <p:nvSpPr>
              <p:cNvPr id="318" name="Rectangle 317">
                <a:extLst>
                  <a:ext uri="{FF2B5EF4-FFF2-40B4-BE49-F238E27FC236}">
                    <a16:creationId xmlns:a16="http://schemas.microsoft.com/office/drawing/2014/main" id="{13F79653-886C-48CE-80BE-77E66D99AAEF}"/>
                  </a:ext>
                </a:extLst>
              </p:cNvPr>
              <p:cNvSpPr/>
              <p:nvPr/>
            </p:nvSpPr>
            <p:spPr bwMode="auto">
              <a:xfrm flipH="1">
                <a:off x="1022350" y="4988638"/>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19" name="Straight Connector 318">
                <a:extLst>
                  <a:ext uri="{FF2B5EF4-FFF2-40B4-BE49-F238E27FC236}">
                    <a16:creationId xmlns:a16="http://schemas.microsoft.com/office/drawing/2014/main" id="{4A8FDECD-C25D-4A64-A1CD-5D87385F0226}"/>
                  </a:ext>
                </a:extLst>
              </p:cNvPr>
              <p:cNvCxnSpPr>
                <a:cxnSpLocks/>
                <a:stCxn id="318" idx="1"/>
              </p:cNvCxnSpPr>
              <p:nvPr/>
            </p:nvCxnSpPr>
            <p:spPr bwMode="auto">
              <a:xfrm>
                <a:off x="1297558" y="5041904"/>
                <a:ext cx="6606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0" name="Straight Connector 319">
                <a:extLst>
                  <a:ext uri="{FF2B5EF4-FFF2-40B4-BE49-F238E27FC236}">
                    <a16:creationId xmlns:a16="http://schemas.microsoft.com/office/drawing/2014/main" id="{D3AFA01E-8BB3-4242-B6A8-684785515E9F}"/>
                  </a:ext>
                </a:extLst>
              </p:cNvPr>
              <p:cNvCxnSpPr>
                <a:cxnSpLocks/>
              </p:cNvCxnSpPr>
              <p:nvPr/>
            </p:nvCxnSpPr>
            <p:spPr bwMode="auto">
              <a:xfrm>
                <a:off x="624683" y="5046666"/>
                <a:ext cx="39528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307" name="Straight Connector 306">
              <a:extLst>
                <a:ext uri="{FF2B5EF4-FFF2-40B4-BE49-F238E27FC236}">
                  <a16:creationId xmlns:a16="http://schemas.microsoft.com/office/drawing/2014/main" id="{29EC20CC-B016-4241-80ED-C4CE61FF0EFB}"/>
                </a:ext>
              </a:extLst>
            </p:cNvPr>
            <p:cNvCxnSpPr>
              <a:cxnSpLocks/>
            </p:cNvCxnSpPr>
            <p:nvPr/>
          </p:nvCxnSpPr>
          <p:spPr bwMode="auto">
            <a:xfrm>
              <a:off x="711991" y="4244815"/>
              <a:ext cx="0" cy="133667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08" name="Group 307">
              <a:extLst>
                <a:ext uri="{FF2B5EF4-FFF2-40B4-BE49-F238E27FC236}">
                  <a16:creationId xmlns:a16="http://schemas.microsoft.com/office/drawing/2014/main" id="{F437B662-3E08-4ABE-A69D-91B9555488B5}"/>
                </a:ext>
              </a:extLst>
            </p:cNvPr>
            <p:cNvGrpSpPr/>
            <p:nvPr/>
          </p:nvGrpSpPr>
          <p:grpSpPr>
            <a:xfrm flipH="1">
              <a:off x="604835" y="5583871"/>
              <a:ext cx="233363" cy="52387"/>
              <a:chOff x="1473994" y="2859882"/>
              <a:chExt cx="233363" cy="52387"/>
            </a:xfrm>
          </p:grpSpPr>
          <p:cxnSp>
            <p:nvCxnSpPr>
              <p:cNvPr id="313" name="Straight Connector 312">
                <a:extLst>
                  <a:ext uri="{FF2B5EF4-FFF2-40B4-BE49-F238E27FC236}">
                    <a16:creationId xmlns:a16="http://schemas.microsoft.com/office/drawing/2014/main" id="{AC58911A-C897-4FF7-9078-75F7EFCC0B09}"/>
                  </a:ext>
                </a:extLst>
              </p:cNvPr>
              <p:cNvCxnSpPr>
                <a:cxnSpLocks/>
              </p:cNvCxnSpPr>
              <p:nvPr/>
            </p:nvCxnSpPr>
            <p:spPr bwMode="auto">
              <a:xfrm flipH="1">
                <a:off x="1473994" y="28598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4" name="Straight Connector 313">
                <a:extLst>
                  <a:ext uri="{FF2B5EF4-FFF2-40B4-BE49-F238E27FC236}">
                    <a16:creationId xmlns:a16="http://schemas.microsoft.com/office/drawing/2014/main" id="{E4C8086A-3186-4517-9B10-C876C5BB096A}"/>
                  </a:ext>
                </a:extLst>
              </p:cNvPr>
              <p:cNvCxnSpPr>
                <a:cxnSpLocks/>
              </p:cNvCxnSpPr>
              <p:nvPr/>
            </p:nvCxnSpPr>
            <p:spPr bwMode="auto">
              <a:xfrm>
                <a:off x="1643063"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5" name="Straight Connector 314">
                <a:extLst>
                  <a:ext uri="{FF2B5EF4-FFF2-40B4-BE49-F238E27FC236}">
                    <a16:creationId xmlns:a16="http://schemas.microsoft.com/office/drawing/2014/main" id="{C78648E0-A327-4330-9E2B-575E2D1E476A}"/>
                  </a:ext>
                </a:extLst>
              </p:cNvPr>
              <p:cNvCxnSpPr>
                <a:cxnSpLocks/>
              </p:cNvCxnSpPr>
              <p:nvPr/>
            </p:nvCxnSpPr>
            <p:spPr bwMode="auto">
              <a:xfrm>
                <a:off x="1593057"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6" name="Straight Connector 315">
                <a:extLst>
                  <a:ext uri="{FF2B5EF4-FFF2-40B4-BE49-F238E27FC236}">
                    <a16:creationId xmlns:a16="http://schemas.microsoft.com/office/drawing/2014/main" id="{D48E5936-CD68-4E91-B6DB-C12EA673FEE1}"/>
                  </a:ext>
                </a:extLst>
              </p:cNvPr>
              <p:cNvCxnSpPr>
                <a:cxnSpLocks/>
              </p:cNvCxnSpPr>
              <p:nvPr/>
            </p:nvCxnSpPr>
            <p:spPr bwMode="auto">
              <a:xfrm>
                <a:off x="1543051"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7" name="Straight Connector 316">
                <a:extLst>
                  <a:ext uri="{FF2B5EF4-FFF2-40B4-BE49-F238E27FC236}">
                    <a16:creationId xmlns:a16="http://schemas.microsoft.com/office/drawing/2014/main" id="{2AA6F38F-E01A-4735-B3E2-98545A243148}"/>
                  </a:ext>
                </a:extLst>
              </p:cNvPr>
              <p:cNvCxnSpPr>
                <a:cxnSpLocks/>
              </p:cNvCxnSpPr>
              <p:nvPr/>
            </p:nvCxnSpPr>
            <p:spPr bwMode="auto">
              <a:xfrm>
                <a:off x="1493045"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09" name="Group 308">
              <a:extLst>
                <a:ext uri="{FF2B5EF4-FFF2-40B4-BE49-F238E27FC236}">
                  <a16:creationId xmlns:a16="http://schemas.microsoft.com/office/drawing/2014/main" id="{D4F9F24B-8F38-4837-9175-E43FF94F1F1B}"/>
                </a:ext>
              </a:extLst>
            </p:cNvPr>
            <p:cNvGrpSpPr/>
            <p:nvPr/>
          </p:nvGrpSpPr>
          <p:grpSpPr>
            <a:xfrm>
              <a:off x="714375" y="4194721"/>
              <a:ext cx="1328737" cy="106532"/>
              <a:chOff x="629445" y="3940881"/>
              <a:chExt cx="1328737" cy="106532"/>
            </a:xfrm>
          </p:grpSpPr>
          <p:sp>
            <p:nvSpPr>
              <p:cNvPr id="310" name="Rectangle 309">
                <a:extLst>
                  <a:ext uri="{FF2B5EF4-FFF2-40B4-BE49-F238E27FC236}">
                    <a16:creationId xmlns:a16="http://schemas.microsoft.com/office/drawing/2014/main" id="{3E4D8627-7170-4E8A-B9F3-9ED0266A34FD}"/>
                  </a:ext>
                </a:extLst>
              </p:cNvPr>
              <p:cNvSpPr/>
              <p:nvPr/>
            </p:nvSpPr>
            <p:spPr bwMode="auto">
              <a:xfrm flipH="1">
                <a:off x="1022350" y="3940881"/>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11" name="Straight Connector 310">
                <a:extLst>
                  <a:ext uri="{FF2B5EF4-FFF2-40B4-BE49-F238E27FC236}">
                    <a16:creationId xmlns:a16="http://schemas.microsoft.com/office/drawing/2014/main" id="{24565908-CC0D-464E-B67F-B1E13CCEF841}"/>
                  </a:ext>
                </a:extLst>
              </p:cNvPr>
              <p:cNvCxnSpPr>
                <a:cxnSpLocks/>
                <a:stCxn id="310" idx="1"/>
              </p:cNvCxnSpPr>
              <p:nvPr/>
            </p:nvCxnSpPr>
            <p:spPr bwMode="auto">
              <a:xfrm>
                <a:off x="1297558" y="3994147"/>
                <a:ext cx="6606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2" name="Straight Connector 311">
                <a:extLst>
                  <a:ext uri="{FF2B5EF4-FFF2-40B4-BE49-F238E27FC236}">
                    <a16:creationId xmlns:a16="http://schemas.microsoft.com/office/drawing/2014/main" id="{00F7C6FF-4981-4303-8070-51D2F5BF5560}"/>
                  </a:ext>
                </a:extLst>
              </p:cNvPr>
              <p:cNvCxnSpPr>
                <a:cxnSpLocks/>
                <a:endCxn id="310" idx="3"/>
              </p:cNvCxnSpPr>
              <p:nvPr/>
            </p:nvCxnSpPr>
            <p:spPr bwMode="auto">
              <a:xfrm>
                <a:off x="629445" y="3994147"/>
                <a:ext cx="39290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spTree>
    <p:extLst>
      <p:ext uri="{BB962C8B-B14F-4D97-AF65-F5344CB8AC3E}">
        <p14:creationId xmlns:p14="http://schemas.microsoft.com/office/powerpoint/2010/main" val="156429314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98</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488091" y="76200"/>
            <a:ext cx="8576009" cy="704478"/>
          </a:xfrm>
        </p:spPr>
        <p:txBody>
          <a:bodyPr/>
          <a:lstStyle/>
          <a:p>
            <a:r>
              <a:rPr lang="en-US" sz="4000" dirty="0">
                <a:latin typeface="Times New Roman" panose="02020603050405020304" pitchFamily="18" charset="0"/>
                <a:cs typeface="Times New Roman" panose="02020603050405020304" pitchFamily="18" charset="0"/>
              </a:rPr>
              <a:t>Overall Structure of Solving Power Flow</a:t>
            </a:r>
          </a:p>
        </p:txBody>
      </p:sp>
      <p:sp>
        <p:nvSpPr>
          <p:cNvPr id="10" name="Rectangle 9"/>
          <p:cNvSpPr/>
          <p:nvPr/>
        </p:nvSpPr>
        <p:spPr>
          <a:xfrm>
            <a:off x="530808" y="784125"/>
            <a:ext cx="7481879" cy="369332"/>
          </a:xfrm>
          <a:prstGeom prst="rect">
            <a:avLst/>
          </a:prstGeom>
        </p:spPr>
        <p:txBody>
          <a:bodyPr wrap="square">
            <a:spAutoFit/>
          </a:bodyPr>
          <a:lstStyle/>
          <a:p>
            <a:pPr marL="0" lvl="1" eaLnBrk="0" fontAlgn="base" hangingPunct="0">
              <a:spcBef>
                <a:spcPct val="0"/>
              </a:spcBef>
              <a:spcAft>
                <a:spcPct val="0"/>
              </a:spcAft>
              <a:defRPr/>
            </a:pPr>
            <a:r>
              <a:rPr lang="en-US" dirty="0">
                <a:solidFill>
                  <a:srgbClr val="000000"/>
                </a:solidFill>
                <a:latin typeface="Times New Roman" panose="02020603050405020304" pitchFamily="18" charset="0"/>
                <a:cs typeface="Times New Roman" panose="02020603050405020304" pitchFamily="18" charset="0"/>
              </a:rPr>
              <a:t>Example 1 (Constructing </a:t>
            </a:r>
            <a:r>
              <a:rPr lang="en-US" b="1" dirty="0">
                <a:solidFill>
                  <a:srgbClr val="000000"/>
                </a:solidFill>
                <a:latin typeface="Times New Roman" panose="02020603050405020304" pitchFamily="18" charset="0"/>
                <a:cs typeface="Times New Roman" panose="02020603050405020304" pitchFamily="18" charset="0"/>
              </a:rPr>
              <a:t>Y</a:t>
            </a:r>
            <a:r>
              <a:rPr lang="en-US" dirty="0">
                <a:solidFill>
                  <a:srgbClr val="000000"/>
                </a:solidFill>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DDC1CC4-CA9C-4C33-922A-C575566FED41}"/>
                  </a:ext>
                </a:extLst>
              </p:cNvPr>
              <p:cNvSpPr txBox="1"/>
              <p:nvPr/>
            </p:nvSpPr>
            <p:spPr>
              <a:xfrm>
                <a:off x="845820" y="3442063"/>
                <a:ext cx="7848600" cy="2785250"/>
              </a:xfrm>
              <a:prstGeom prst="rect">
                <a:avLst/>
              </a:prstGeom>
              <a:noFill/>
            </p:spPr>
            <p:txBody>
              <a:bodyPr wrap="square" lIns="0" tIns="0" rIns="0" bIns="0" rtlCol="0">
                <a:spAutoFit/>
              </a:bodyPr>
              <a:lstStyle/>
              <a:p>
                <a:pPr marR="0" lvl="0" algn="l" defTabSz="914400" rtl="0" eaLnBrk="1" fontAlgn="auto" latinLnBrk="0" hangingPunct="1">
                  <a:lnSpc>
                    <a:spcPct val="120000"/>
                  </a:lnSpc>
                  <a:spcBef>
                    <a:spcPts val="0"/>
                  </a:spcBef>
                  <a:spcAft>
                    <a:spcPts val="0"/>
                  </a:spcAft>
                  <a:buClrTx/>
                  <a:buSzTx/>
                  <a:tabLst/>
                  <a:defRPr/>
                </a:pPr>
                <a:r>
                  <a:rPr lang="en-US" sz="1200" b="1" dirty="0">
                    <a:solidFill>
                      <a:srgbClr val="000000"/>
                    </a:solidFill>
                    <a:latin typeface="Cambria Math" panose="02040503050406030204" pitchFamily="18" charset="0"/>
                  </a:rPr>
                  <a:t>(2) </a:t>
                </a:r>
                <a:r>
                  <a:rPr kumimoji="0" lang="en-US" sz="1200" b="1"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a:t>Bus m:</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a:t>	1) Branch currents of Line 1</a:t>
                </a:r>
              </a:p>
              <a:p>
                <a:pPr lvl="0">
                  <a:lnSpc>
                    <a:spcPct val="120000"/>
                  </a:lnSpc>
                </a:pPr>
                <a:r>
                  <a:rPr lang="en-US" sz="1200" dirty="0">
                    <a:solidFill>
                      <a:srgbClr val="000000"/>
                    </a:solidFill>
                    <a:latin typeface="Cambria Math" panose="02040503050406030204" pitchFamily="18" charset="0"/>
                  </a:rPr>
                  <a:t>	According to Kirchhoff’s voltage law:</a:t>
                </a:r>
                <a:endParaRPr kumimoji="0" lang="en-US" sz="12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a:p>
                <a:pPr lvl="0">
                  <a:lnSpc>
                    <a:spcPct val="120000"/>
                  </a:lnSpc>
                </a:pPr>
                <a14:m>
                  <m:oMathPara xmlns:m="http://schemas.openxmlformats.org/officeDocument/2006/math">
                    <m:oMathParaPr>
                      <m:jc m:val="centerGroup"/>
                    </m:oMathParaPr>
                    <m:oMath xmlns:m="http://schemas.openxmlformats.org/officeDocument/2006/math">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Sub>
                              </m:e>
                            </m:m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b>
                                </m:sSub>
                              </m:e>
                            </m:m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b>
                                </m:sSub>
                              </m:e>
                            </m:mr>
                          </m:m>
                        </m:e>
                      </m:d>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d>
                        <m:dPr>
                          <m:begChr m:val="["/>
                          <m:endChr m:val="]"/>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Sub>
                              </m:e>
                            </m:m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b>
                                </m:sSub>
                              </m:e>
                            </m:m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3</m:t>
                                    </m:r>
                                  </m:sub>
                                </m:sSub>
                              </m:e>
                            </m:mr>
                          </m:m>
                        </m:e>
                      </m:d>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d>
                        <m:dPr>
                          <m:begChr m:val="["/>
                          <m:endChr m:val="]"/>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Sub>
                              </m:e>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12</m:t>
                                    </m:r>
                                  </m:sub>
                                </m:sSub>
                              </m:e>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13</m:t>
                                    </m:r>
                                  </m:sub>
                                </m:sSub>
                              </m:e>
                            </m:m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12</m:t>
                                    </m:r>
                                  </m:sub>
                                </m:sSub>
                              </m:e>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b>
                                </m:sSub>
                              </m:e>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23</m:t>
                                    </m:r>
                                  </m:sub>
                                </m:sSub>
                              </m:e>
                            </m:m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13</m:t>
                                    </m:r>
                                  </m:sub>
                                </m:sSub>
                              </m:e>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23</m:t>
                                    </m:r>
                                  </m:sub>
                                </m:sSub>
                              </m:e>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3</m:t>
                                    </m:r>
                                  </m:sub>
                                </m:sSub>
                              </m:e>
                            </m:mr>
                          </m:m>
                        </m:e>
                      </m:d>
                      <m:d>
                        <m:dPr>
                          <m:begChr m:val="["/>
                          <m:endChr m:val="]"/>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𝑚𝑘</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Sub>
                              </m:e>
                            </m:m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𝑚𝑘</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b>
                                </m:sSub>
                              </m:e>
                            </m:m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𝑚𝑘</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3</m:t>
                                    </m:r>
                                  </m:sub>
                                </m:sSub>
                              </m:e>
                            </m:mr>
                          </m:m>
                        </m:e>
                      </m:d>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  </m:t>
                      </m:r>
                      <m:d>
                        <m:dPr>
                          <m:begChr m:val="["/>
                          <m:endChr m:val="]"/>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lang="en-US" sz="1200" i="1">
                                  <a:solidFill>
                                    <a:srgbClr val="000000"/>
                                  </a:solidFill>
                                  <a:latin typeface="Cambria Math" panose="02040503050406030204" pitchFamily="18" charset="0"/>
                                </a:rPr>
                              </m:ctrlPr>
                            </m:mP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𝑚𝑘</m:t>
                                    </m:r>
                                    <m:r>
                                      <a:rPr lang="en-US" sz="1200" i="1">
                                        <a:solidFill>
                                          <a:srgbClr val="000000"/>
                                        </a:solidFill>
                                        <a:latin typeface="Cambria Math" panose="02040503050406030204" pitchFamily="18" charset="0"/>
                                      </a:rPr>
                                      <m:t>1</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𝑚𝑘</m:t>
                                    </m:r>
                                    <m:r>
                                      <a:rPr lang="en-US" sz="1200" i="1">
                                        <a:solidFill>
                                          <a:srgbClr val="000000"/>
                                        </a:solidFill>
                                        <a:latin typeface="Cambria Math" panose="02040503050406030204" pitchFamily="18" charset="0"/>
                                      </a:rPr>
                                      <m:t>2</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𝑚𝑘</m:t>
                                    </m:r>
                                    <m:r>
                                      <a:rPr lang="en-US" sz="1200" i="1">
                                        <a:solidFill>
                                          <a:srgbClr val="000000"/>
                                        </a:solidFill>
                                        <a:latin typeface="Cambria Math" panose="02040503050406030204" pitchFamily="18" charset="0"/>
                                      </a:rPr>
                                      <m:t>3</m:t>
                                    </m:r>
                                  </m:sub>
                                </m:sSub>
                              </m:e>
                            </m:mr>
                          </m:m>
                        </m:e>
                      </m:d>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p>
                        <m:sSup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d>
                            <m:dPr>
                              <m:begChr m:val="["/>
                              <m:endChr m:val="]"/>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Sub>
                                  </m:e>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12</m:t>
                                        </m:r>
                                      </m:sub>
                                    </m:sSub>
                                  </m:e>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13</m:t>
                                        </m:r>
                                      </m:sub>
                                    </m:sSub>
                                  </m:e>
                                </m:m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12</m:t>
                                        </m:r>
                                      </m:sub>
                                    </m:sSub>
                                  </m:e>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b>
                                    </m:sSub>
                                  </m:e>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23</m:t>
                                        </m:r>
                                      </m:sub>
                                    </m:sSub>
                                  </m:e>
                                </m:m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13</m:t>
                                        </m:r>
                                      </m:sub>
                                    </m:sSub>
                                  </m:e>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23</m:t>
                                        </m:r>
                                      </m:sub>
                                    </m:sSub>
                                  </m:e>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3</m:t>
                                        </m:r>
                                      </m:sub>
                                    </m:sSub>
                                  </m:e>
                                </m:mr>
                              </m:m>
                            </m:e>
                          </m:d>
                        </m:e>
                        <m:sup>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p>
                      </m:sSup>
                      <m:d>
                        <m:dPr>
                          <m:begChr m:val="["/>
                          <m:endChr m:val="]"/>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Sub>
                              </m:e>
                            </m:m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b>
                                </m:s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b>
                                </m:sSub>
                              </m:e>
                            </m:m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3</m:t>
                                    </m:r>
                                  </m:sub>
                                </m:s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b>
                                </m:sSub>
                              </m:e>
                            </m:mr>
                          </m:m>
                        </m:e>
                      </m:d>
                    </m:oMath>
                  </m:oMathPara>
                </a14:m>
                <a:endParaRPr kumimoji="0" lang="en-US" sz="12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a:p>
                <a:pPr lvl="0">
                  <a:lnSpc>
                    <a:spcPct val="120000"/>
                  </a:lnSpc>
                </a:pPr>
                <a14:m>
                  <m:oMathPara xmlns:m="http://schemas.openxmlformats.org/officeDocument/2006/math">
                    <m:oMathParaPr>
                      <m:jc m:val="centerGroup"/>
                    </m:oMathParaPr>
                    <m:oMath xmlns:m="http://schemas.openxmlformats.org/officeDocument/2006/math">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d>
                        <m:dPr>
                          <m:begChr m:val="["/>
                          <m:endChr m:val="]"/>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lang="en-US" sz="1200" i="1">
                                  <a:solidFill>
                                    <a:srgbClr val="000000"/>
                                  </a:solidFill>
                                  <a:latin typeface="Cambria Math" panose="02040503050406030204" pitchFamily="18" charset="0"/>
                                </a:rPr>
                              </m:ctrlPr>
                            </m:mP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𝑚𝑘</m:t>
                                    </m:r>
                                    <m:r>
                                      <a:rPr lang="en-US" sz="1200" i="1">
                                        <a:solidFill>
                                          <a:srgbClr val="000000"/>
                                        </a:solidFill>
                                        <a:latin typeface="Cambria Math" panose="02040503050406030204" pitchFamily="18" charset="0"/>
                                      </a:rPr>
                                      <m:t>1</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𝑚𝑘</m:t>
                                    </m:r>
                                    <m:r>
                                      <a:rPr lang="en-US" sz="1200" i="1">
                                        <a:solidFill>
                                          <a:srgbClr val="000000"/>
                                        </a:solidFill>
                                        <a:latin typeface="Cambria Math" panose="02040503050406030204" pitchFamily="18" charset="0"/>
                                      </a:rPr>
                                      <m:t>2</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𝑚𝑘</m:t>
                                    </m:r>
                                    <m:r>
                                      <a:rPr lang="en-US" sz="1200" i="1">
                                        <a:solidFill>
                                          <a:srgbClr val="000000"/>
                                        </a:solidFill>
                                        <a:latin typeface="Cambria Math" panose="02040503050406030204" pitchFamily="18" charset="0"/>
                                      </a:rPr>
                                      <m:t>3</m:t>
                                    </m:r>
                                  </m:sub>
                                </m:sSub>
                              </m:e>
                            </m:mr>
                          </m:m>
                        </m:e>
                      </m:d>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d>
                        <m:dPr>
                          <m:begChr m:val="["/>
                          <m:endChr m:val="]"/>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Sub>
                              </m:e>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12</m:t>
                                    </m:r>
                                  </m:sub>
                                </m:sSub>
                              </m:e>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13</m:t>
                                    </m:r>
                                  </m:sub>
                                </m:sSub>
                              </m:e>
                            </m:m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12</m:t>
                                    </m:r>
                                  </m:sub>
                                </m:sSub>
                              </m:e>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b>
                                </m:sSub>
                              </m:e>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23</m:t>
                                    </m:r>
                                  </m:sub>
                                </m:sSub>
                              </m:e>
                            </m:m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13</m:t>
                                    </m:r>
                                  </m:sub>
                                </m:sSub>
                              </m:e>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23</m:t>
                                    </m:r>
                                  </m:sub>
                                </m:sSub>
                              </m:e>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𝑘𝑚</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3</m:t>
                                    </m:r>
                                  </m:sub>
                                </m:sSub>
                              </m:e>
                            </m:mr>
                          </m:m>
                        </m:e>
                      </m:d>
                      <m:d>
                        <m:dPr>
                          <m:begChr m:val="["/>
                          <m:endChr m:val="]"/>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lang="en-US" sz="1200" i="1">
                                  <a:solidFill>
                                    <a:srgbClr val="000000"/>
                                  </a:solidFill>
                                  <a:latin typeface="Cambria Math" panose="02040503050406030204" pitchFamily="18" charset="0"/>
                                </a:rPr>
                              </m:ctrlPr>
                            </m:mP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𝑚</m:t>
                                    </m:r>
                                    <m:r>
                                      <a:rPr lang="en-US" sz="1200" i="1">
                                        <a:solidFill>
                                          <a:srgbClr val="000000"/>
                                        </a:solidFill>
                                        <a:latin typeface="Cambria Math" panose="02040503050406030204" pitchFamily="18" charset="0"/>
                                      </a:rPr>
                                      <m:t>1</m:t>
                                    </m:r>
                                  </m:sub>
                                </m:sSub>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𝑘</m:t>
                                    </m:r>
                                    <m:r>
                                      <a:rPr lang="en-US" sz="1200" i="1">
                                        <a:solidFill>
                                          <a:srgbClr val="000000"/>
                                        </a:solidFill>
                                        <a:latin typeface="Cambria Math" panose="02040503050406030204" pitchFamily="18" charset="0"/>
                                      </a:rPr>
                                      <m:t>1</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𝑚</m:t>
                                    </m:r>
                                    <m:r>
                                      <a:rPr lang="en-US" sz="1200" i="1">
                                        <a:solidFill>
                                          <a:srgbClr val="000000"/>
                                        </a:solidFill>
                                        <a:latin typeface="Cambria Math" panose="02040503050406030204" pitchFamily="18" charset="0"/>
                                      </a:rPr>
                                      <m:t>2</m:t>
                                    </m:r>
                                  </m:sub>
                                </m:sSub>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𝑘</m:t>
                                    </m:r>
                                    <m:r>
                                      <a:rPr lang="en-US" sz="1200" i="1">
                                        <a:solidFill>
                                          <a:srgbClr val="000000"/>
                                        </a:solidFill>
                                        <a:latin typeface="Cambria Math" panose="02040503050406030204" pitchFamily="18" charset="0"/>
                                      </a:rPr>
                                      <m:t>2</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𝑚</m:t>
                                    </m:r>
                                    <m:r>
                                      <a:rPr lang="en-US" sz="1200" i="1">
                                        <a:solidFill>
                                          <a:srgbClr val="000000"/>
                                        </a:solidFill>
                                        <a:latin typeface="Cambria Math" panose="02040503050406030204" pitchFamily="18" charset="0"/>
                                      </a:rPr>
                                      <m:t>3</m:t>
                                    </m:r>
                                  </m:sub>
                                </m:sSub>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𝑘</m:t>
                                    </m:r>
                                    <m:r>
                                      <a:rPr lang="en-US" sz="1200" i="1">
                                        <a:solidFill>
                                          <a:srgbClr val="000000"/>
                                        </a:solidFill>
                                        <a:latin typeface="Cambria Math" panose="02040503050406030204" pitchFamily="18" charset="0"/>
                                      </a:rPr>
                                      <m:t>3</m:t>
                                    </m:r>
                                  </m:sub>
                                </m:sSub>
                              </m:e>
                            </m:mr>
                          </m:m>
                        </m:e>
                      </m:d>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𝑰</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𝑚𝑘</m:t>
                          </m:r>
                        </m:sub>
                      </m:s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𝒀</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𝑘</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sub>
                      </m:s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𝑽</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sub>
                      </m:s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𝑽</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𝑘</m:t>
                          </m:r>
                        </m:sub>
                      </m:s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oMath>
                  </m:oMathPara>
                </a14:m>
                <a:endParaRPr kumimoji="0" lang="en-US" sz="12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a:p>
                <a:pPr lvl="0" algn="ctr">
                  <a:lnSpc>
                    <a:spcPct val="120000"/>
                  </a:lnSpc>
                </a:pPr>
                <a:r>
                  <a:rPr kumimoji="0" lang="en-US" sz="1200" b="0" i="0" u="none" strike="noStrike" kern="1200" cap="none" spc="0" normalizeH="0" baseline="0" noProof="0" dirty="0">
                    <a:ln>
                      <a:noFill/>
                    </a:ln>
                    <a:solidFill>
                      <a:srgbClr val="000000"/>
                    </a:solidFill>
                    <a:effectLst/>
                    <a:uLnTx/>
                    <a:uFillTx/>
                    <a:latin typeface="Univers 67 CondensedBold"/>
                    <a:ea typeface="+mn-ea"/>
                    <a:cs typeface="+mn-cs"/>
                  </a:rPr>
                  <a:t>where, </a:t>
                </a:r>
                <a14:m>
                  <m:oMath xmlns:m="http://schemas.openxmlformats.org/officeDocument/2006/math">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𝑰</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𝑚𝑘</m:t>
                        </m:r>
                      </m:sub>
                    </m:s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d>
                      <m:dPr>
                        <m:begChr m:val="["/>
                        <m:endChr m:val="]"/>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lang="en-US" sz="1200" i="1">
                                <a:solidFill>
                                  <a:srgbClr val="000000"/>
                                </a:solidFill>
                                <a:latin typeface="Cambria Math" panose="02040503050406030204" pitchFamily="18" charset="0"/>
                              </a:rPr>
                            </m:ctrlPr>
                          </m:mP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𝑚𝑘</m:t>
                                  </m:r>
                                  <m:r>
                                    <a:rPr lang="en-US" sz="1200" i="1">
                                      <a:solidFill>
                                        <a:srgbClr val="000000"/>
                                      </a:solidFill>
                                      <a:latin typeface="Cambria Math" panose="02040503050406030204" pitchFamily="18" charset="0"/>
                                    </a:rPr>
                                    <m:t>1</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𝑚𝑘</m:t>
                                  </m:r>
                                  <m:r>
                                    <a:rPr lang="en-US" sz="1200" i="1">
                                      <a:solidFill>
                                        <a:srgbClr val="000000"/>
                                      </a:solidFill>
                                      <a:latin typeface="Cambria Math" panose="02040503050406030204" pitchFamily="18" charset="0"/>
                                    </a:rPr>
                                    <m:t>2</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𝑚𝑘</m:t>
                                  </m:r>
                                  <m:r>
                                    <a:rPr lang="en-US" sz="1200" i="1">
                                      <a:solidFill>
                                        <a:srgbClr val="000000"/>
                                      </a:solidFill>
                                      <a:latin typeface="Cambria Math" panose="02040503050406030204" pitchFamily="18" charset="0"/>
                                    </a:rPr>
                                    <m:t>3</m:t>
                                  </m:r>
                                </m:sub>
                              </m:sSub>
                            </m:e>
                          </m:mr>
                        </m:m>
                      </m:e>
                    </m:d>
                  </m:oMath>
                </a14:m>
                <a:r>
                  <a:rPr kumimoji="0" lang="en-US" sz="1200" b="0" i="0" u="none" strike="noStrike" kern="1200" cap="none" spc="0" normalizeH="0" baseline="0" noProof="0" dirty="0">
                    <a:ln>
                      <a:noFill/>
                    </a:ln>
                    <a:solidFill>
                      <a:srgbClr val="000000"/>
                    </a:solidFill>
                    <a:effectLst/>
                    <a:uLnTx/>
                    <a:uFillTx/>
                    <a:latin typeface="Univers 67 CondensedBold"/>
                    <a:ea typeface="+mn-ea"/>
                    <a:cs typeface="+mn-cs"/>
                  </a:rPr>
                  <a:t>.</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Univers 67 CondensedBold"/>
                    <a:ea typeface="+mn-ea"/>
                    <a:cs typeface="+mn-cs"/>
                  </a:rPr>
                  <a:t> </a:t>
                </a:r>
              </a:p>
            </p:txBody>
          </p:sp>
        </mc:Choice>
        <mc:Fallback xmlns="">
          <p:sp>
            <p:nvSpPr>
              <p:cNvPr id="2" name="TextBox 1">
                <a:extLst>
                  <a:ext uri="{FF2B5EF4-FFF2-40B4-BE49-F238E27FC236}">
                    <a16:creationId xmlns:a16="http://schemas.microsoft.com/office/drawing/2014/main" id="{DDDC1CC4-CA9C-4C33-922A-C575566FED41}"/>
                  </a:ext>
                </a:extLst>
              </p:cNvPr>
              <p:cNvSpPr txBox="1">
                <a:spLocks noRot="1" noChangeAspect="1" noMove="1" noResize="1" noEditPoints="1" noAdjustHandles="1" noChangeArrowheads="1" noChangeShapeType="1" noTextEdit="1"/>
              </p:cNvSpPr>
              <p:nvPr/>
            </p:nvSpPr>
            <p:spPr>
              <a:xfrm>
                <a:off x="845820" y="3442063"/>
                <a:ext cx="7848600" cy="2785250"/>
              </a:xfrm>
              <a:prstGeom prst="rect">
                <a:avLst/>
              </a:prstGeom>
              <a:blipFill>
                <a:blip r:embed="rId3"/>
                <a:stretch>
                  <a:fillRect l="-1243" t="-10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Speech Bubble: Rectangle with Corners Rounded 2">
                <a:extLst>
                  <a:ext uri="{FF2B5EF4-FFF2-40B4-BE49-F238E27FC236}">
                    <a16:creationId xmlns:a16="http://schemas.microsoft.com/office/drawing/2014/main" id="{AB56155F-CDFB-4F92-A4E6-375C60A97B9F}"/>
                  </a:ext>
                </a:extLst>
              </p:cNvPr>
              <p:cNvSpPr/>
              <p:nvPr/>
            </p:nvSpPr>
            <p:spPr bwMode="auto">
              <a:xfrm>
                <a:off x="4218977" y="3409018"/>
                <a:ext cx="1823683" cy="599102"/>
              </a:xfrm>
              <a:prstGeom prst="wedgeRoundRectCallout">
                <a:avLst>
                  <a:gd name="adj1" fmla="val -57032"/>
                  <a:gd name="adj2" fmla="val 90185"/>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kumimoji="0" lang="en-US" sz="1000" i="0" u="none" strike="noStrike" cap="none" normalizeH="0" baseline="0" dirty="0">
                    <a:ln>
                      <a:noFill/>
                    </a:ln>
                    <a:solidFill>
                      <a:schemeClr val="tx1"/>
                    </a:solidFill>
                    <a:effectLst/>
                    <a:latin typeface="Times" charset="0"/>
                  </a:rPr>
                  <a:t>Strictly, </a:t>
                </a:r>
                <a14:m>
                  <m:oMath xmlns:m="http://schemas.openxmlformats.org/officeDocument/2006/math">
                    <m:sSub>
                      <m:sSubPr>
                        <m:ctrlPr>
                          <a:rPr lang="en-US" sz="1000" i="1">
                            <a:solidFill>
                              <a:srgbClr val="000000"/>
                            </a:solidFill>
                            <a:latin typeface="Cambria Math" panose="02040503050406030204" pitchFamily="18" charset="0"/>
                          </a:rPr>
                        </m:ctrlPr>
                      </m:sSubPr>
                      <m:e>
                        <m:r>
                          <a:rPr lang="en-US" sz="1000" b="0" i="1" smtClean="0">
                            <a:solidFill>
                              <a:srgbClr val="000000"/>
                            </a:solidFill>
                            <a:latin typeface="Cambria Math" panose="02040503050406030204" pitchFamily="18" charset="0"/>
                          </a:rPr>
                          <m:t>𝑧</m:t>
                        </m:r>
                      </m:e>
                      <m:sub>
                        <m:r>
                          <a:rPr lang="en-US" sz="1000" b="0" i="1">
                            <a:solidFill>
                              <a:srgbClr val="000000"/>
                            </a:solidFill>
                            <a:latin typeface="Cambria Math" panose="02040503050406030204" pitchFamily="18" charset="0"/>
                          </a:rPr>
                          <m:t>𝑘𝑚</m:t>
                        </m:r>
                        <m:r>
                          <a:rPr lang="en-US" sz="1000" b="0" i="1" smtClean="0">
                            <a:solidFill>
                              <a:srgbClr val="000000"/>
                            </a:solidFill>
                            <a:latin typeface="Cambria Math" panose="02040503050406030204" pitchFamily="18" charset="0"/>
                          </a:rPr>
                          <m:t>∗</m:t>
                        </m:r>
                      </m:sub>
                    </m:sSub>
                  </m:oMath>
                </a14:m>
                <a:r>
                  <a:rPr kumimoji="0" lang="en-US" sz="1000" i="0" u="none" strike="noStrike" cap="none" normalizeH="0" baseline="0" dirty="0">
                    <a:ln>
                      <a:noFill/>
                    </a:ln>
                    <a:solidFill>
                      <a:schemeClr val="tx1"/>
                    </a:solidFill>
                    <a:effectLst/>
                    <a:latin typeface="Times" charset="0"/>
                  </a:rPr>
                  <a:t> should be </a:t>
                </a:r>
                <a14:m>
                  <m:oMath xmlns:m="http://schemas.openxmlformats.org/officeDocument/2006/math">
                    <m:sSub>
                      <m:sSubPr>
                        <m:ctrlPr>
                          <a:rPr lang="en-US" sz="1000" i="1">
                            <a:solidFill>
                              <a:srgbClr val="000000"/>
                            </a:solidFill>
                            <a:latin typeface="Cambria Math" panose="02040503050406030204" pitchFamily="18" charset="0"/>
                          </a:rPr>
                        </m:ctrlPr>
                      </m:sSubPr>
                      <m:e>
                        <m:r>
                          <a:rPr lang="en-US" sz="1000" b="0" i="1" smtClean="0">
                            <a:solidFill>
                              <a:srgbClr val="000000"/>
                            </a:solidFill>
                            <a:latin typeface="Cambria Math" panose="02040503050406030204" pitchFamily="18" charset="0"/>
                          </a:rPr>
                          <m:t>𝑧</m:t>
                        </m:r>
                      </m:e>
                      <m:sub>
                        <m:r>
                          <a:rPr lang="en-US" sz="1000" b="0" i="1">
                            <a:solidFill>
                              <a:srgbClr val="000000"/>
                            </a:solidFill>
                            <a:latin typeface="Cambria Math" panose="02040503050406030204" pitchFamily="18" charset="0"/>
                          </a:rPr>
                          <m:t>𝑚</m:t>
                        </m:r>
                        <m:r>
                          <a:rPr lang="en-US" sz="1000" b="0" i="1" smtClean="0">
                            <a:solidFill>
                              <a:srgbClr val="000000"/>
                            </a:solidFill>
                            <a:latin typeface="Cambria Math" panose="02040503050406030204" pitchFamily="18" charset="0"/>
                          </a:rPr>
                          <m:t>𝑘</m:t>
                        </m:r>
                        <m:r>
                          <a:rPr lang="en-US" sz="1000" b="0" i="1" smtClean="0">
                            <a:solidFill>
                              <a:srgbClr val="000000"/>
                            </a:solidFill>
                            <a:latin typeface="Cambria Math" panose="02040503050406030204" pitchFamily="18" charset="0"/>
                          </a:rPr>
                          <m:t>∗</m:t>
                        </m:r>
                      </m:sub>
                    </m:sSub>
                  </m:oMath>
                </a14:m>
                <a:r>
                  <a:rPr kumimoji="0" lang="en-US" sz="1000" i="0" u="none" strike="noStrike" cap="none" normalizeH="0" baseline="0" dirty="0">
                    <a:ln>
                      <a:noFill/>
                    </a:ln>
                    <a:solidFill>
                      <a:schemeClr val="tx1"/>
                    </a:solidFill>
                    <a:effectLst/>
                    <a:latin typeface="Times" charset="0"/>
                  </a:rPr>
                  <a:t>. For a line,  </a:t>
                </a:r>
                <a14:m>
                  <m:oMath xmlns:m="http://schemas.openxmlformats.org/officeDocument/2006/math">
                    <m:sSub>
                      <m:sSubPr>
                        <m:ctrlPr>
                          <a:rPr lang="en-US" sz="1000" i="1">
                            <a:solidFill>
                              <a:srgbClr val="000000"/>
                            </a:solidFill>
                            <a:latin typeface="Cambria Math" panose="02040503050406030204" pitchFamily="18" charset="0"/>
                          </a:rPr>
                        </m:ctrlPr>
                      </m:sSubPr>
                      <m:e>
                        <m:r>
                          <a:rPr lang="en-US" sz="1000" b="0" i="1" smtClean="0">
                            <a:solidFill>
                              <a:srgbClr val="000000"/>
                            </a:solidFill>
                            <a:latin typeface="Cambria Math" panose="02040503050406030204" pitchFamily="18" charset="0"/>
                          </a:rPr>
                          <m:t>𝑧</m:t>
                        </m:r>
                      </m:e>
                      <m:sub>
                        <m:r>
                          <a:rPr lang="en-US" sz="1000" b="0" i="1">
                            <a:solidFill>
                              <a:srgbClr val="000000"/>
                            </a:solidFill>
                            <a:latin typeface="Cambria Math" panose="02040503050406030204" pitchFamily="18" charset="0"/>
                          </a:rPr>
                          <m:t>𝑘𝑚</m:t>
                        </m:r>
                        <m:r>
                          <a:rPr lang="en-US" sz="1000" b="0" i="1" smtClean="0">
                            <a:solidFill>
                              <a:srgbClr val="000000"/>
                            </a:solidFill>
                            <a:latin typeface="Cambria Math" panose="02040503050406030204" pitchFamily="18" charset="0"/>
                          </a:rPr>
                          <m:t>∗</m:t>
                        </m:r>
                      </m:sub>
                    </m:sSub>
                    <m:r>
                      <a:rPr lang="en-US" sz="1000" b="0" i="1" smtClean="0">
                        <a:solidFill>
                          <a:srgbClr val="000000"/>
                        </a:solidFill>
                        <a:latin typeface="Cambria Math" panose="02040503050406030204" pitchFamily="18" charset="0"/>
                      </a:rPr>
                      <m:t>=</m:t>
                    </m:r>
                    <m:sSub>
                      <m:sSubPr>
                        <m:ctrlPr>
                          <a:rPr lang="en-US" sz="1000" i="1">
                            <a:solidFill>
                              <a:srgbClr val="000000"/>
                            </a:solidFill>
                            <a:latin typeface="Cambria Math" panose="02040503050406030204" pitchFamily="18" charset="0"/>
                          </a:rPr>
                        </m:ctrlPr>
                      </m:sSubPr>
                      <m:e>
                        <m:r>
                          <a:rPr lang="en-US" sz="1000" b="0" i="1" smtClean="0">
                            <a:solidFill>
                              <a:srgbClr val="000000"/>
                            </a:solidFill>
                            <a:latin typeface="Cambria Math" panose="02040503050406030204" pitchFamily="18" charset="0"/>
                          </a:rPr>
                          <m:t>𝑧</m:t>
                        </m:r>
                      </m:e>
                      <m:sub>
                        <m:r>
                          <a:rPr lang="en-US" sz="1000" b="0" i="1">
                            <a:solidFill>
                              <a:srgbClr val="000000"/>
                            </a:solidFill>
                            <a:latin typeface="Cambria Math" panose="02040503050406030204" pitchFamily="18" charset="0"/>
                          </a:rPr>
                          <m:t>𝑚</m:t>
                        </m:r>
                        <m:r>
                          <a:rPr lang="en-US" sz="1000" b="0" i="1" smtClean="0">
                            <a:solidFill>
                              <a:srgbClr val="000000"/>
                            </a:solidFill>
                            <a:latin typeface="Cambria Math" panose="02040503050406030204" pitchFamily="18" charset="0"/>
                          </a:rPr>
                          <m:t>𝑘</m:t>
                        </m:r>
                        <m:r>
                          <a:rPr lang="en-US" sz="1000" b="0" i="1" smtClean="0">
                            <a:solidFill>
                              <a:srgbClr val="000000"/>
                            </a:solidFill>
                            <a:latin typeface="Cambria Math" panose="02040503050406030204" pitchFamily="18" charset="0"/>
                          </a:rPr>
                          <m:t>∗</m:t>
                        </m:r>
                      </m:sub>
                    </m:sSub>
                  </m:oMath>
                </a14:m>
                <a:r>
                  <a:rPr kumimoji="0" lang="en-US" sz="1000" i="0" u="none" strike="noStrike" cap="none" normalizeH="0" baseline="0" dirty="0">
                    <a:ln>
                      <a:noFill/>
                    </a:ln>
                    <a:solidFill>
                      <a:schemeClr val="tx1"/>
                    </a:solidFill>
                    <a:effectLst/>
                    <a:latin typeface="Times" charset="0"/>
                  </a:rPr>
                  <a:t>, so </a:t>
                </a:r>
                <a14:m>
                  <m:oMath xmlns:m="http://schemas.openxmlformats.org/officeDocument/2006/math">
                    <m:sSub>
                      <m:sSubPr>
                        <m:ctrlPr>
                          <a:rPr lang="en-US" sz="1000" i="1">
                            <a:solidFill>
                              <a:srgbClr val="000000"/>
                            </a:solidFill>
                            <a:latin typeface="Cambria Math" panose="02040503050406030204" pitchFamily="18" charset="0"/>
                          </a:rPr>
                        </m:ctrlPr>
                      </m:sSubPr>
                      <m:e>
                        <m:r>
                          <a:rPr lang="en-US" sz="1000" b="0" i="1" smtClean="0">
                            <a:solidFill>
                              <a:srgbClr val="000000"/>
                            </a:solidFill>
                            <a:latin typeface="Cambria Math" panose="02040503050406030204" pitchFamily="18" charset="0"/>
                          </a:rPr>
                          <m:t>𝑧</m:t>
                        </m:r>
                      </m:e>
                      <m:sub>
                        <m:r>
                          <a:rPr lang="en-US" sz="1000" b="0" i="1">
                            <a:solidFill>
                              <a:srgbClr val="000000"/>
                            </a:solidFill>
                            <a:latin typeface="Cambria Math" panose="02040503050406030204" pitchFamily="18" charset="0"/>
                          </a:rPr>
                          <m:t>𝑘𝑚</m:t>
                        </m:r>
                        <m:r>
                          <a:rPr lang="en-US" sz="1000" b="0" i="1" smtClean="0">
                            <a:solidFill>
                              <a:srgbClr val="000000"/>
                            </a:solidFill>
                            <a:latin typeface="Cambria Math" panose="02040503050406030204" pitchFamily="18" charset="0"/>
                          </a:rPr>
                          <m:t>∗</m:t>
                        </m:r>
                      </m:sub>
                    </m:sSub>
                  </m:oMath>
                </a14:m>
                <a:r>
                  <a:rPr kumimoji="0" lang="en-US" sz="1000" i="0" u="none" strike="noStrike" cap="none" normalizeH="0" baseline="0" dirty="0">
                    <a:ln>
                      <a:noFill/>
                    </a:ln>
                    <a:solidFill>
                      <a:schemeClr val="tx1"/>
                    </a:solidFill>
                    <a:effectLst/>
                    <a:latin typeface="Times" charset="0"/>
                  </a:rPr>
                  <a:t> is used here.</a:t>
                </a:r>
              </a:p>
            </p:txBody>
          </p:sp>
        </mc:Choice>
        <mc:Fallback xmlns="">
          <p:sp>
            <p:nvSpPr>
              <p:cNvPr id="3" name="Speech Bubble: Rectangle with Corners Rounded 2">
                <a:extLst>
                  <a:ext uri="{FF2B5EF4-FFF2-40B4-BE49-F238E27FC236}">
                    <a16:creationId xmlns:a16="http://schemas.microsoft.com/office/drawing/2014/main" id="{AB56155F-CDFB-4F92-A4E6-375C60A97B9F}"/>
                  </a:ext>
                </a:extLst>
              </p:cNvPr>
              <p:cNvSpPr>
                <a:spLocks noRot="1" noChangeAspect="1" noMove="1" noResize="1" noEditPoints="1" noAdjustHandles="1" noChangeArrowheads="1" noChangeShapeType="1" noTextEdit="1"/>
              </p:cNvSpPr>
              <p:nvPr/>
            </p:nvSpPr>
            <p:spPr bwMode="auto">
              <a:xfrm>
                <a:off x="4218977" y="3409018"/>
                <a:ext cx="1823683" cy="599102"/>
              </a:xfrm>
              <a:prstGeom prst="wedgeRoundRectCallout">
                <a:avLst>
                  <a:gd name="adj1" fmla="val -57032"/>
                  <a:gd name="adj2" fmla="val 90185"/>
                  <a:gd name="adj3" fmla="val 16667"/>
                </a:avLst>
              </a:prstGeom>
              <a:blipFill>
                <a:blip r:embed="rId62"/>
                <a:stretch>
                  <a:fillRect/>
                </a:stretch>
              </a:blipFill>
              <a:ln w="952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grpSp>
        <p:nvGrpSpPr>
          <p:cNvPr id="176" name="Group 175">
            <a:extLst>
              <a:ext uri="{FF2B5EF4-FFF2-40B4-BE49-F238E27FC236}">
                <a16:creationId xmlns:a16="http://schemas.microsoft.com/office/drawing/2014/main" id="{8D6E2C99-1BF1-4209-8712-1F3483286B5B}"/>
              </a:ext>
            </a:extLst>
          </p:cNvPr>
          <p:cNvGrpSpPr/>
          <p:nvPr/>
        </p:nvGrpSpPr>
        <p:grpSpPr>
          <a:xfrm>
            <a:off x="382891" y="1080022"/>
            <a:ext cx="8520070" cy="2038905"/>
            <a:chOff x="604835" y="3654544"/>
            <a:chExt cx="8520070" cy="2038905"/>
          </a:xfrm>
        </p:grpSpPr>
        <p:sp>
          <p:nvSpPr>
            <p:cNvPr id="177" name="Rectangle 176">
              <a:extLst>
                <a:ext uri="{FF2B5EF4-FFF2-40B4-BE49-F238E27FC236}">
                  <a16:creationId xmlns:a16="http://schemas.microsoft.com/office/drawing/2014/main" id="{587AA669-756A-4B8F-AD89-64B8CCF0345A}"/>
                </a:ext>
              </a:extLst>
            </p:cNvPr>
            <p:cNvSpPr/>
            <p:nvPr/>
          </p:nvSpPr>
          <p:spPr bwMode="auto">
            <a:xfrm>
              <a:off x="6886575" y="3924458"/>
              <a:ext cx="1089026" cy="1599530"/>
            </a:xfrm>
            <a:prstGeom prst="rect">
              <a:avLst/>
            </a:prstGeom>
            <a:solidFill>
              <a:schemeClr val="accent5">
                <a:lumMod val="9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178" name="Rectangle 177">
              <a:extLst>
                <a:ext uri="{FF2B5EF4-FFF2-40B4-BE49-F238E27FC236}">
                  <a16:creationId xmlns:a16="http://schemas.microsoft.com/office/drawing/2014/main" id="{F76405A4-A161-420D-8B88-26CC0086BF7C}"/>
                </a:ext>
              </a:extLst>
            </p:cNvPr>
            <p:cNvSpPr/>
            <p:nvPr/>
          </p:nvSpPr>
          <p:spPr bwMode="auto">
            <a:xfrm>
              <a:off x="4130676" y="3901598"/>
              <a:ext cx="1093784" cy="1599530"/>
            </a:xfrm>
            <a:prstGeom prst="rect">
              <a:avLst/>
            </a:prstGeom>
            <a:solidFill>
              <a:schemeClr val="accent5">
                <a:lumMod val="9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179" name="Rectangle 178">
              <a:extLst>
                <a:ext uri="{FF2B5EF4-FFF2-40B4-BE49-F238E27FC236}">
                  <a16:creationId xmlns:a16="http://schemas.microsoft.com/office/drawing/2014/main" id="{6B8BBF4E-0A6B-4BD4-AEEE-107A18A974E0}"/>
                </a:ext>
              </a:extLst>
            </p:cNvPr>
            <p:cNvSpPr/>
            <p:nvPr/>
          </p:nvSpPr>
          <p:spPr bwMode="auto">
            <a:xfrm>
              <a:off x="1695446" y="3924458"/>
              <a:ext cx="990600" cy="1599530"/>
            </a:xfrm>
            <a:prstGeom prst="rect">
              <a:avLst/>
            </a:prstGeom>
            <a:solidFill>
              <a:schemeClr val="accent5">
                <a:lumMod val="9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180" name="Oval 179">
              <a:extLst>
                <a:ext uri="{FF2B5EF4-FFF2-40B4-BE49-F238E27FC236}">
                  <a16:creationId xmlns:a16="http://schemas.microsoft.com/office/drawing/2014/main" id="{7305FF73-E2FE-4075-A584-ED0C49635DBE}"/>
                </a:ext>
              </a:extLst>
            </p:cNvPr>
            <p:cNvSpPr/>
            <p:nvPr/>
          </p:nvSpPr>
          <p:spPr bwMode="auto">
            <a:xfrm>
              <a:off x="2040966" y="4212273"/>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181" name="Rectangle 180">
              <a:extLst>
                <a:ext uri="{FF2B5EF4-FFF2-40B4-BE49-F238E27FC236}">
                  <a16:creationId xmlns:a16="http://schemas.microsoft.com/office/drawing/2014/main" id="{1198E015-FAA9-4300-920C-DF81AF9E7F8A}"/>
                </a:ext>
              </a:extLst>
            </p:cNvPr>
            <p:cNvSpPr/>
            <p:nvPr/>
          </p:nvSpPr>
          <p:spPr>
            <a:xfrm>
              <a:off x="896231" y="3711694"/>
              <a:ext cx="697627" cy="276999"/>
            </a:xfrm>
            <a:prstGeom prst="rect">
              <a:avLst/>
            </a:prstGeom>
          </p:spPr>
          <p:txBody>
            <a:bodyPr wrap="none">
              <a:spAutoFit/>
            </a:bodyPr>
            <a:lstStyle/>
            <a:p>
              <a:r>
                <a:rPr lang="en-US" sz="1200" dirty="0" err="1">
                  <a:solidFill>
                    <a:srgbClr val="000000"/>
                  </a:solidFill>
                  <a:latin typeface="Times New Roman" panose="02020603050405020304" pitchFamily="18" charset="0"/>
                  <a:cs typeface="Times New Roman" panose="02020603050405020304" pitchFamily="18" charset="0"/>
                </a:rPr>
                <a:t>Vsource</a:t>
              </a:r>
              <a:endParaRPr lang="en-US" sz="1200" dirty="0"/>
            </a:p>
          </p:txBody>
        </p:sp>
        <p:sp>
          <p:nvSpPr>
            <p:cNvPr id="182" name="Rectangle 181">
              <a:extLst>
                <a:ext uri="{FF2B5EF4-FFF2-40B4-BE49-F238E27FC236}">
                  <a16:creationId xmlns:a16="http://schemas.microsoft.com/office/drawing/2014/main" id="{03E0C050-9051-4E3F-AFF5-A47B5D4F049C}"/>
                </a:ext>
              </a:extLst>
            </p:cNvPr>
            <p:cNvSpPr/>
            <p:nvPr/>
          </p:nvSpPr>
          <p:spPr>
            <a:xfrm>
              <a:off x="1844599" y="3654544"/>
              <a:ext cx="556563"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Bus k</a:t>
              </a:r>
              <a:endParaRPr lang="en-US" sz="1200" dirty="0"/>
            </a:p>
          </p:txBody>
        </p:sp>
        <p:sp>
          <p:nvSpPr>
            <p:cNvPr id="183" name="Rectangle 182">
              <a:extLst>
                <a:ext uri="{FF2B5EF4-FFF2-40B4-BE49-F238E27FC236}">
                  <a16:creationId xmlns:a16="http://schemas.microsoft.com/office/drawing/2014/main" id="{89E79D3F-E90B-4D4E-A1A5-B07834F0818C}"/>
                </a:ext>
              </a:extLst>
            </p:cNvPr>
            <p:cNvSpPr/>
            <p:nvPr/>
          </p:nvSpPr>
          <p:spPr>
            <a:xfrm>
              <a:off x="3150482" y="3695819"/>
              <a:ext cx="583814"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Line 1</a:t>
              </a:r>
              <a:endParaRPr lang="en-US" sz="1200" dirty="0"/>
            </a:p>
          </p:txBody>
        </p:sp>
        <p:cxnSp>
          <p:nvCxnSpPr>
            <p:cNvPr id="184" name="Straight Arrow Connector 183">
              <a:extLst>
                <a:ext uri="{FF2B5EF4-FFF2-40B4-BE49-F238E27FC236}">
                  <a16:creationId xmlns:a16="http://schemas.microsoft.com/office/drawing/2014/main" id="{90184DDA-80E1-4943-AF71-CCBBFC82BFBD}"/>
                </a:ext>
              </a:extLst>
            </p:cNvPr>
            <p:cNvCxnSpPr>
              <a:cxnSpLocks/>
            </p:cNvCxnSpPr>
            <p:nvPr/>
          </p:nvCxnSpPr>
          <p:spPr bwMode="auto">
            <a:xfrm>
              <a:off x="2072162" y="40185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85" name="TextBox 184">
                  <a:extLst>
                    <a:ext uri="{FF2B5EF4-FFF2-40B4-BE49-F238E27FC236}">
                      <a16:creationId xmlns:a16="http://schemas.microsoft.com/office/drawing/2014/main" id="{F35E0B5C-FEE9-4660-8408-8C596677EDC9}"/>
                    </a:ext>
                  </a:extLst>
                </p:cNvPr>
                <p:cNvSpPr txBox="1"/>
                <p:nvPr/>
              </p:nvSpPr>
              <p:spPr>
                <a:xfrm>
                  <a:off x="1977706" y="4254500"/>
                  <a:ext cx="25045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997" name="TextBox 996">
                  <a:extLst>
                    <a:ext uri="{FF2B5EF4-FFF2-40B4-BE49-F238E27FC236}">
                      <a16:creationId xmlns:a16="http://schemas.microsoft.com/office/drawing/2014/main" id="{280C185B-48AB-456E-8C61-E2B62096D12C}"/>
                    </a:ext>
                  </a:extLst>
                </p:cNvPr>
                <p:cNvSpPr txBox="1">
                  <a:spLocks noRot="1" noChangeAspect="1" noMove="1" noResize="1" noEditPoints="1" noAdjustHandles="1" noChangeArrowheads="1" noChangeShapeType="1" noTextEdit="1"/>
                </p:cNvSpPr>
                <p:nvPr/>
              </p:nvSpPr>
              <p:spPr>
                <a:xfrm>
                  <a:off x="1977706" y="4254500"/>
                  <a:ext cx="250453" cy="184666"/>
                </a:xfrm>
                <a:prstGeom prst="rect">
                  <a:avLst/>
                </a:prstGeom>
                <a:blipFill>
                  <a:blip r:embed="rId4"/>
                  <a:stretch>
                    <a:fillRect l="-14634" r="-7317"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6" name="TextBox 185">
                  <a:extLst>
                    <a:ext uri="{FF2B5EF4-FFF2-40B4-BE49-F238E27FC236}">
                      <a16:creationId xmlns:a16="http://schemas.microsoft.com/office/drawing/2014/main" id="{4C859FD2-824D-4E91-9A8F-4D22152F897C}"/>
                    </a:ext>
                  </a:extLst>
                </p:cNvPr>
                <p:cNvSpPr txBox="1"/>
                <p:nvPr/>
              </p:nvSpPr>
              <p:spPr>
                <a:xfrm>
                  <a:off x="2126139" y="3971132"/>
                  <a:ext cx="223394" cy="1996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1</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998" name="TextBox 997">
                  <a:extLst>
                    <a:ext uri="{FF2B5EF4-FFF2-40B4-BE49-F238E27FC236}">
                      <a16:creationId xmlns:a16="http://schemas.microsoft.com/office/drawing/2014/main" id="{5E32C808-7BBF-45FB-B4EA-B1A175C17A62}"/>
                    </a:ext>
                  </a:extLst>
                </p:cNvPr>
                <p:cNvSpPr txBox="1">
                  <a:spLocks noRot="1" noChangeAspect="1" noMove="1" noResize="1" noEditPoints="1" noAdjustHandles="1" noChangeArrowheads="1" noChangeShapeType="1" noTextEdit="1"/>
                </p:cNvSpPr>
                <p:nvPr/>
              </p:nvSpPr>
              <p:spPr>
                <a:xfrm>
                  <a:off x="2126139" y="3971132"/>
                  <a:ext cx="223394" cy="199606"/>
                </a:xfrm>
                <a:prstGeom prst="rect">
                  <a:avLst/>
                </a:prstGeom>
                <a:blipFill>
                  <a:blip r:embed="rId5"/>
                  <a:stretch>
                    <a:fillRect l="-16216" t="-3030" r="-5405" b="-18182"/>
                  </a:stretch>
                </a:blipFill>
              </p:spPr>
              <p:txBody>
                <a:bodyPr/>
                <a:lstStyle/>
                <a:p>
                  <a:r>
                    <a:rPr lang="en-US">
                      <a:noFill/>
                    </a:rPr>
                    <a:t> </a:t>
                  </a:r>
                </a:p>
              </p:txBody>
            </p:sp>
          </mc:Fallback>
        </mc:AlternateContent>
        <p:sp>
          <p:nvSpPr>
            <p:cNvPr id="187" name="Oval 186">
              <a:extLst>
                <a:ext uri="{FF2B5EF4-FFF2-40B4-BE49-F238E27FC236}">
                  <a16:creationId xmlns:a16="http://schemas.microsoft.com/office/drawing/2014/main" id="{EAD0D8E7-3803-49C7-B7CB-58BB0066730E}"/>
                </a:ext>
              </a:extLst>
            </p:cNvPr>
            <p:cNvSpPr/>
            <p:nvPr/>
          </p:nvSpPr>
          <p:spPr bwMode="auto">
            <a:xfrm>
              <a:off x="2024297" y="4738529"/>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188" name="Straight Arrow Connector 187">
              <a:extLst>
                <a:ext uri="{FF2B5EF4-FFF2-40B4-BE49-F238E27FC236}">
                  <a16:creationId xmlns:a16="http://schemas.microsoft.com/office/drawing/2014/main" id="{8C948A4E-8157-4611-8964-9C986079708D}"/>
                </a:ext>
              </a:extLst>
            </p:cNvPr>
            <p:cNvCxnSpPr>
              <a:cxnSpLocks/>
            </p:cNvCxnSpPr>
            <p:nvPr/>
          </p:nvCxnSpPr>
          <p:spPr bwMode="auto">
            <a:xfrm>
              <a:off x="2055493" y="4544854"/>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89" name="TextBox 188">
                  <a:extLst>
                    <a:ext uri="{FF2B5EF4-FFF2-40B4-BE49-F238E27FC236}">
                      <a16:creationId xmlns:a16="http://schemas.microsoft.com/office/drawing/2014/main" id="{139B4871-EE4A-401B-8E71-A5E1A13109D8}"/>
                    </a:ext>
                  </a:extLst>
                </p:cNvPr>
                <p:cNvSpPr txBox="1"/>
                <p:nvPr/>
              </p:nvSpPr>
              <p:spPr>
                <a:xfrm>
                  <a:off x="1944367" y="4778375"/>
                  <a:ext cx="25045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01" name="TextBox 1000">
                  <a:extLst>
                    <a:ext uri="{FF2B5EF4-FFF2-40B4-BE49-F238E27FC236}">
                      <a16:creationId xmlns:a16="http://schemas.microsoft.com/office/drawing/2014/main" id="{FC3F694E-9DD2-4B60-AB4A-8F7554A62612}"/>
                    </a:ext>
                  </a:extLst>
                </p:cNvPr>
                <p:cNvSpPr txBox="1">
                  <a:spLocks noRot="1" noChangeAspect="1" noMove="1" noResize="1" noEditPoints="1" noAdjustHandles="1" noChangeArrowheads="1" noChangeShapeType="1" noTextEdit="1"/>
                </p:cNvSpPr>
                <p:nvPr/>
              </p:nvSpPr>
              <p:spPr>
                <a:xfrm>
                  <a:off x="1944367" y="4778375"/>
                  <a:ext cx="250453" cy="184666"/>
                </a:xfrm>
                <a:prstGeom prst="rect">
                  <a:avLst/>
                </a:prstGeom>
                <a:blipFill>
                  <a:blip r:embed="rId6"/>
                  <a:stretch>
                    <a:fillRect l="-14634" r="-4878" b="-13333"/>
                  </a:stretch>
                </a:blipFill>
              </p:spPr>
              <p:txBody>
                <a:bodyPr/>
                <a:lstStyle/>
                <a:p>
                  <a:r>
                    <a:rPr lang="en-US">
                      <a:noFill/>
                    </a:rPr>
                    <a:t> </a:t>
                  </a:r>
                </a:p>
              </p:txBody>
            </p:sp>
          </mc:Fallback>
        </mc:AlternateContent>
        <p:sp>
          <p:nvSpPr>
            <p:cNvPr id="190" name="Oval 189">
              <a:extLst>
                <a:ext uri="{FF2B5EF4-FFF2-40B4-BE49-F238E27FC236}">
                  <a16:creationId xmlns:a16="http://schemas.microsoft.com/office/drawing/2014/main" id="{D626FBE5-9622-4CBA-884C-6689A2514CD1}"/>
                </a:ext>
              </a:extLst>
            </p:cNvPr>
            <p:cNvSpPr/>
            <p:nvPr/>
          </p:nvSpPr>
          <p:spPr bwMode="auto">
            <a:xfrm>
              <a:off x="2031441" y="5262404"/>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191" name="Straight Arrow Connector 190">
              <a:extLst>
                <a:ext uri="{FF2B5EF4-FFF2-40B4-BE49-F238E27FC236}">
                  <a16:creationId xmlns:a16="http://schemas.microsoft.com/office/drawing/2014/main" id="{3B1A7524-0B8D-4B41-B534-0B6DCD5F993B}"/>
                </a:ext>
              </a:extLst>
            </p:cNvPr>
            <p:cNvCxnSpPr>
              <a:cxnSpLocks/>
            </p:cNvCxnSpPr>
            <p:nvPr/>
          </p:nvCxnSpPr>
          <p:spPr bwMode="auto">
            <a:xfrm>
              <a:off x="2062637" y="5068729"/>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92" name="TextBox 191">
                  <a:extLst>
                    <a:ext uri="{FF2B5EF4-FFF2-40B4-BE49-F238E27FC236}">
                      <a16:creationId xmlns:a16="http://schemas.microsoft.com/office/drawing/2014/main" id="{D90A6903-51D7-463B-A70F-A1A668465583}"/>
                    </a:ext>
                  </a:extLst>
                </p:cNvPr>
                <p:cNvSpPr txBox="1"/>
                <p:nvPr/>
              </p:nvSpPr>
              <p:spPr>
                <a:xfrm>
                  <a:off x="1956273" y="5309395"/>
                  <a:ext cx="25045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04" name="TextBox 1003">
                  <a:extLst>
                    <a:ext uri="{FF2B5EF4-FFF2-40B4-BE49-F238E27FC236}">
                      <a16:creationId xmlns:a16="http://schemas.microsoft.com/office/drawing/2014/main" id="{5A29FF51-7C2C-43B5-8273-1DA257100339}"/>
                    </a:ext>
                  </a:extLst>
                </p:cNvPr>
                <p:cNvSpPr txBox="1">
                  <a:spLocks noRot="1" noChangeAspect="1" noMove="1" noResize="1" noEditPoints="1" noAdjustHandles="1" noChangeArrowheads="1" noChangeShapeType="1" noTextEdit="1"/>
                </p:cNvSpPr>
                <p:nvPr/>
              </p:nvSpPr>
              <p:spPr>
                <a:xfrm>
                  <a:off x="1956273" y="5309395"/>
                  <a:ext cx="250453" cy="184666"/>
                </a:xfrm>
                <a:prstGeom prst="rect">
                  <a:avLst/>
                </a:prstGeom>
                <a:blipFill>
                  <a:blip r:embed="rId7"/>
                  <a:stretch>
                    <a:fillRect l="-14634" r="-4878" b="-13333"/>
                  </a:stretch>
                </a:blipFill>
              </p:spPr>
              <p:txBody>
                <a:bodyPr/>
                <a:lstStyle/>
                <a:p>
                  <a:r>
                    <a:rPr lang="en-US">
                      <a:noFill/>
                    </a:rPr>
                    <a:t> </a:t>
                  </a:r>
                </a:p>
              </p:txBody>
            </p:sp>
          </mc:Fallback>
        </mc:AlternateContent>
        <p:cxnSp>
          <p:nvCxnSpPr>
            <p:cNvPr id="193" name="Straight Connector 192">
              <a:extLst>
                <a:ext uri="{FF2B5EF4-FFF2-40B4-BE49-F238E27FC236}">
                  <a16:creationId xmlns:a16="http://schemas.microsoft.com/office/drawing/2014/main" id="{41639A23-F460-4987-AAE8-59AD7E6856B0}"/>
                </a:ext>
              </a:extLst>
            </p:cNvPr>
            <p:cNvCxnSpPr>
              <a:cxnSpLocks/>
            </p:cNvCxnSpPr>
            <p:nvPr/>
          </p:nvCxnSpPr>
          <p:spPr bwMode="auto">
            <a:xfrm>
              <a:off x="2105274" y="4245607"/>
              <a:ext cx="63919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194" name="TextBox 193">
                  <a:extLst>
                    <a:ext uri="{FF2B5EF4-FFF2-40B4-BE49-F238E27FC236}">
                      <a16:creationId xmlns:a16="http://schemas.microsoft.com/office/drawing/2014/main" id="{2787463D-B83A-490A-884E-2C5246BFA665}"/>
                    </a:ext>
                  </a:extLst>
                </p:cNvPr>
                <p:cNvSpPr txBox="1"/>
                <p:nvPr/>
              </p:nvSpPr>
              <p:spPr>
                <a:xfrm>
                  <a:off x="1115692" y="3966368"/>
                  <a:ext cx="24468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06" name="TextBox 1005">
                  <a:extLst>
                    <a:ext uri="{FF2B5EF4-FFF2-40B4-BE49-F238E27FC236}">
                      <a16:creationId xmlns:a16="http://schemas.microsoft.com/office/drawing/2014/main" id="{69777C4B-AC22-4D46-A9D5-7E7269B4C18A}"/>
                    </a:ext>
                  </a:extLst>
                </p:cNvPr>
                <p:cNvSpPr txBox="1">
                  <a:spLocks noRot="1" noChangeAspect="1" noMove="1" noResize="1" noEditPoints="1" noAdjustHandles="1" noChangeArrowheads="1" noChangeShapeType="1" noTextEdit="1"/>
                </p:cNvSpPr>
                <p:nvPr/>
              </p:nvSpPr>
              <p:spPr>
                <a:xfrm>
                  <a:off x="1115692" y="3966368"/>
                  <a:ext cx="244682" cy="184666"/>
                </a:xfrm>
                <a:prstGeom prst="rect">
                  <a:avLst/>
                </a:prstGeom>
                <a:blipFill>
                  <a:blip r:embed="rId8"/>
                  <a:stretch>
                    <a:fillRect l="-10000" r="-2500"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5" name="TextBox 194">
                  <a:extLst>
                    <a:ext uri="{FF2B5EF4-FFF2-40B4-BE49-F238E27FC236}">
                      <a16:creationId xmlns:a16="http://schemas.microsoft.com/office/drawing/2014/main" id="{50ED6F2D-E9AF-4531-B8D0-D103413B5A67}"/>
                    </a:ext>
                  </a:extLst>
                </p:cNvPr>
                <p:cNvSpPr txBox="1"/>
                <p:nvPr/>
              </p:nvSpPr>
              <p:spPr>
                <a:xfrm>
                  <a:off x="1149030" y="4490243"/>
                  <a:ext cx="24468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07" name="TextBox 1006">
                  <a:extLst>
                    <a:ext uri="{FF2B5EF4-FFF2-40B4-BE49-F238E27FC236}">
                      <a16:creationId xmlns:a16="http://schemas.microsoft.com/office/drawing/2014/main" id="{E12B3E85-77ED-4EA8-BC7B-1696887E39D0}"/>
                    </a:ext>
                  </a:extLst>
                </p:cNvPr>
                <p:cNvSpPr txBox="1">
                  <a:spLocks noRot="1" noChangeAspect="1" noMove="1" noResize="1" noEditPoints="1" noAdjustHandles="1" noChangeArrowheads="1" noChangeShapeType="1" noTextEdit="1"/>
                </p:cNvSpPr>
                <p:nvPr/>
              </p:nvSpPr>
              <p:spPr>
                <a:xfrm>
                  <a:off x="1149030" y="4490243"/>
                  <a:ext cx="244682" cy="184666"/>
                </a:xfrm>
                <a:prstGeom prst="rect">
                  <a:avLst/>
                </a:prstGeom>
                <a:blipFill>
                  <a:blip r:embed="rId9"/>
                  <a:stretch>
                    <a:fillRect l="-7500" r="-5000"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6" name="TextBox 195">
                  <a:extLst>
                    <a:ext uri="{FF2B5EF4-FFF2-40B4-BE49-F238E27FC236}">
                      <a16:creationId xmlns:a16="http://schemas.microsoft.com/office/drawing/2014/main" id="{D03F99D1-264E-4246-BBCC-8A0B1E9AA0A7}"/>
                    </a:ext>
                  </a:extLst>
                </p:cNvPr>
                <p:cNvSpPr txBox="1"/>
                <p:nvPr/>
              </p:nvSpPr>
              <p:spPr>
                <a:xfrm>
                  <a:off x="1137122" y="5021263"/>
                  <a:ext cx="24468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08" name="TextBox 1007">
                  <a:extLst>
                    <a:ext uri="{FF2B5EF4-FFF2-40B4-BE49-F238E27FC236}">
                      <a16:creationId xmlns:a16="http://schemas.microsoft.com/office/drawing/2014/main" id="{B7A3F281-2F86-4C45-A945-EB169DF03ED1}"/>
                    </a:ext>
                  </a:extLst>
                </p:cNvPr>
                <p:cNvSpPr txBox="1">
                  <a:spLocks noRot="1" noChangeAspect="1" noMove="1" noResize="1" noEditPoints="1" noAdjustHandles="1" noChangeArrowheads="1" noChangeShapeType="1" noTextEdit="1"/>
                </p:cNvSpPr>
                <p:nvPr/>
              </p:nvSpPr>
              <p:spPr>
                <a:xfrm>
                  <a:off x="1137122" y="5021263"/>
                  <a:ext cx="244682" cy="184666"/>
                </a:xfrm>
                <a:prstGeom prst="rect">
                  <a:avLst/>
                </a:prstGeom>
                <a:blipFill>
                  <a:blip r:embed="rId10"/>
                  <a:stretch>
                    <a:fillRect l="-7500" r="-5000" b="-12903"/>
                  </a:stretch>
                </a:blipFill>
              </p:spPr>
              <p:txBody>
                <a:bodyPr/>
                <a:lstStyle/>
                <a:p>
                  <a:r>
                    <a:rPr lang="en-US">
                      <a:noFill/>
                    </a:rPr>
                    <a:t> </a:t>
                  </a:r>
                </a:p>
              </p:txBody>
            </p:sp>
          </mc:Fallback>
        </mc:AlternateContent>
        <p:cxnSp>
          <p:nvCxnSpPr>
            <p:cNvPr id="197" name="Straight Connector 196">
              <a:extLst>
                <a:ext uri="{FF2B5EF4-FFF2-40B4-BE49-F238E27FC236}">
                  <a16:creationId xmlns:a16="http://schemas.microsoft.com/office/drawing/2014/main" id="{1D8769A3-9379-4019-B41F-2E267DC24FF3}"/>
                </a:ext>
              </a:extLst>
            </p:cNvPr>
            <p:cNvCxnSpPr>
              <a:cxnSpLocks/>
            </p:cNvCxnSpPr>
            <p:nvPr/>
          </p:nvCxnSpPr>
          <p:spPr bwMode="auto">
            <a:xfrm>
              <a:off x="2089399" y="4772657"/>
              <a:ext cx="65506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8" name="Straight Connector 197">
              <a:extLst>
                <a:ext uri="{FF2B5EF4-FFF2-40B4-BE49-F238E27FC236}">
                  <a16:creationId xmlns:a16="http://schemas.microsoft.com/office/drawing/2014/main" id="{CC81C3C8-682A-48BA-870F-AD8B2EB4AD7D}"/>
                </a:ext>
              </a:extLst>
            </p:cNvPr>
            <p:cNvCxnSpPr>
              <a:cxnSpLocks/>
            </p:cNvCxnSpPr>
            <p:nvPr/>
          </p:nvCxnSpPr>
          <p:spPr bwMode="auto">
            <a:xfrm>
              <a:off x="2098924" y="5299707"/>
              <a:ext cx="63919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99" name="Rectangle 198">
              <a:extLst>
                <a:ext uri="{FF2B5EF4-FFF2-40B4-BE49-F238E27FC236}">
                  <a16:creationId xmlns:a16="http://schemas.microsoft.com/office/drawing/2014/main" id="{94ED0473-511F-4CAD-A66A-8220AD88AACB}"/>
                </a:ext>
              </a:extLst>
            </p:cNvPr>
            <p:cNvSpPr/>
            <p:nvPr/>
          </p:nvSpPr>
          <p:spPr bwMode="auto">
            <a:xfrm flipH="1">
              <a:off x="2741291" y="4716219"/>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200" name="Rectangle 199">
              <a:extLst>
                <a:ext uri="{FF2B5EF4-FFF2-40B4-BE49-F238E27FC236}">
                  <a16:creationId xmlns:a16="http://schemas.microsoft.com/office/drawing/2014/main" id="{A1654787-C971-49CD-A694-7A82F2B36F4A}"/>
                </a:ext>
              </a:extLst>
            </p:cNvPr>
            <p:cNvSpPr/>
            <p:nvPr/>
          </p:nvSpPr>
          <p:spPr bwMode="auto">
            <a:xfrm flipH="1">
              <a:off x="2741291" y="5240098"/>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201" name="Rectangle 200">
              <a:extLst>
                <a:ext uri="{FF2B5EF4-FFF2-40B4-BE49-F238E27FC236}">
                  <a16:creationId xmlns:a16="http://schemas.microsoft.com/office/drawing/2014/main" id="{E5562172-DC5F-4EB7-A7EB-8A9DC3254E6E}"/>
                </a:ext>
              </a:extLst>
            </p:cNvPr>
            <p:cNvSpPr/>
            <p:nvPr/>
          </p:nvSpPr>
          <p:spPr bwMode="auto">
            <a:xfrm flipH="1">
              <a:off x="2741291" y="4192341"/>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02" name="Straight Connector 201">
              <a:extLst>
                <a:ext uri="{FF2B5EF4-FFF2-40B4-BE49-F238E27FC236}">
                  <a16:creationId xmlns:a16="http://schemas.microsoft.com/office/drawing/2014/main" id="{54458263-390E-490A-9183-29E2F3C7A521}"/>
                </a:ext>
              </a:extLst>
            </p:cNvPr>
            <p:cNvCxnSpPr>
              <a:cxnSpLocks/>
            </p:cNvCxnSpPr>
            <p:nvPr/>
          </p:nvCxnSpPr>
          <p:spPr bwMode="auto">
            <a:xfrm>
              <a:off x="3018093" y="4248782"/>
              <a:ext cx="154803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3" name="Straight Connector 202">
              <a:extLst>
                <a:ext uri="{FF2B5EF4-FFF2-40B4-BE49-F238E27FC236}">
                  <a16:creationId xmlns:a16="http://schemas.microsoft.com/office/drawing/2014/main" id="{4C884F91-9D13-45F9-BCFB-A8B63F2213D2}"/>
                </a:ext>
              </a:extLst>
            </p:cNvPr>
            <p:cNvCxnSpPr>
              <a:cxnSpLocks/>
            </p:cNvCxnSpPr>
            <p:nvPr/>
          </p:nvCxnSpPr>
          <p:spPr bwMode="auto">
            <a:xfrm>
              <a:off x="3014912" y="4775832"/>
              <a:ext cx="153215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4" name="Straight Connector 203">
              <a:extLst>
                <a:ext uri="{FF2B5EF4-FFF2-40B4-BE49-F238E27FC236}">
                  <a16:creationId xmlns:a16="http://schemas.microsoft.com/office/drawing/2014/main" id="{DFE393E9-D691-45A1-961C-39D62F7328CE}"/>
                </a:ext>
              </a:extLst>
            </p:cNvPr>
            <p:cNvCxnSpPr>
              <a:cxnSpLocks/>
            </p:cNvCxnSpPr>
            <p:nvPr/>
          </p:nvCxnSpPr>
          <p:spPr bwMode="auto">
            <a:xfrm>
              <a:off x="3019674" y="5299707"/>
              <a:ext cx="153454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205" name="TextBox 204">
                  <a:extLst>
                    <a:ext uri="{FF2B5EF4-FFF2-40B4-BE49-F238E27FC236}">
                      <a16:creationId xmlns:a16="http://schemas.microsoft.com/office/drawing/2014/main" id="{017A320E-247F-4163-AE81-41FF7B1AEFED}"/>
                    </a:ext>
                  </a:extLst>
                </p:cNvPr>
                <p:cNvSpPr txBox="1"/>
                <p:nvPr/>
              </p:nvSpPr>
              <p:spPr>
                <a:xfrm>
                  <a:off x="2734944" y="3969543"/>
                  <a:ext cx="3624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17" name="TextBox 1016">
                  <a:extLst>
                    <a:ext uri="{FF2B5EF4-FFF2-40B4-BE49-F238E27FC236}">
                      <a16:creationId xmlns:a16="http://schemas.microsoft.com/office/drawing/2014/main" id="{7D4A62E2-6B98-4614-BB2B-F0C805A39844}"/>
                    </a:ext>
                  </a:extLst>
                </p:cNvPr>
                <p:cNvSpPr txBox="1">
                  <a:spLocks noRot="1" noChangeAspect="1" noMove="1" noResize="1" noEditPoints="1" noAdjustHandles="1" noChangeArrowheads="1" noChangeShapeType="1" noTextEdit="1"/>
                </p:cNvSpPr>
                <p:nvPr/>
              </p:nvSpPr>
              <p:spPr>
                <a:xfrm>
                  <a:off x="2734944" y="3969543"/>
                  <a:ext cx="362407" cy="184666"/>
                </a:xfrm>
                <a:prstGeom prst="rect">
                  <a:avLst/>
                </a:prstGeom>
                <a:blipFill>
                  <a:blip r:embed="rId11"/>
                  <a:stretch>
                    <a:fillRect l="-3333"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6" name="TextBox 205">
                  <a:extLst>
                    <a:ext uri="{FF2B5EF4-FFF2-40B4-BE49-F238E27FC236}">
                      <a16:creationId xmlns:a16="http://schemas.microsoft.com/office/drawing/2014/main" id="{24DE0EAC-8332-4FCF-8F7E-61659DC46279}"/>
                    </a:ext>
                  </a:extLst>
                </p:cNvPr>
                <p:cNvSpPr txBox="1"/>
                <p:nvPr/>
              </p:nvSpPr>
              <p:spPr>
                <a:xfrm>
                  <a:off x="2701605" y="4493418"/>
                  <a:ext cx="3624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18" name="TextBox 1017">
                  <a:extLst>
                    <a:ext uri="{FF2B5EF4-FFF2-40B4-BE49-F238E27FC236}">
                      <a16:creationId xmlns:a16="http://schemas.microsoft.com/office/drawing/2014/main" id="{82E09C06-E142-4E08-967F-8F59524C4EA1}"/>
                    </a:ext>
                  </a:extLst>
                </p:cNvPr>
                <p:cNvSpPr txBox="1">
                  <a:spLocks noRot="1" noChangeAspect="1" noMove="1" noResize="1" noEditPoints="1" noAdjustHandles="1" noChangeArrowheads="1" noChangeShapeType="1" noTextEdit="1"/>
                </p:cNvSpPr>
                <p:nvPr/>
              </p:nvSpPr>
              <p:spPr>
                <a:xfrm>
                  <a:off x="2701605" y="4493418"/>
                  <a:ext cx="362407" cy="184666"/>
                </a:xfrm>
                <a:prstGeom prst="rect">
                  <a:avLst/>
                </a:prstGeom>
                <a:blipFill>
                  <a:blip r:embed="rId12"/>
                  <a:stretch>
                    <a:fillRect l="-5085"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7" name="TextBox 206">
                  <a:extLst>
                    <a:ext uri="{FF2B5EF4-FFF2-40B4-BE49-F238E27FC236}">
                      <a16:creationId xmlns:a16="http://schemas.microsoft.com/office/drawing/2014/main" id="{4A735AD8-9359-455C-AD9C-9EEA51E92FBD}"/>
                    </a:ext>
                  </a:extLst>
                </p:cNvPr>
                <p:cNvSpPr txBox="1"/>
                <p:nvPr/>
              </p:nvSpPr>
              <p:spPr>
                <a:xfrm>
                  <a:off x="2713511" y="5024438"/>
                  <a:ext cx="3624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19" name="TextBox 1018">
                  <a:extLst>
                    <a:ext uri="{FF2B5EF4-FFF2-40B4-BE49-F238E27FC236}">
                      <a16:creationId xmlns:a16="http://schemas.microsoft.com/office/drawing/2014/main" id="{6F1B2629-4329-48AE-90E9-6B5C9FA088E8}"/>
                    </a:ext>
                  </a:extLst>
                </p:cNvPr>
                <p:cNvSpPr txBox="1">
                  <a:spLocks noRot="1" noChangeAspect="1" noMove="1" noResize="1" noEditPoints="1" noAdjustHandles="1" noChangeArrowheads="1" noChangeShapeType="1" noTextEdit="1"/>
                </p:cNvSpPr>
                <p:nvPr/>
              </p:nvSpPr>
              <p:spPr>
                <a:xfrm>
                  <a:off x="2713511" y="5024438"/>
                  <a:ext cx="362407" cy="184666"/>
                </a:xfrm>
                <a:prstGeom prst="rect">
                  <a:avLst/>
                </a:prstGeom>
                <a:blipFill>
                  <a:blip r:embed="rId13"/>
                  <a:stretch>
                    <a:fillRect l="-5085" b="-13333"/>
                  </a:stretch>
                </a:blipFill>
              </p:spPr>
              <p:txBody>
                <a:bodyPr/>
                <a:lstStyle/>
                <a:p>
                  <a:r>
                    <a:rPr lang="en-US">
                      <a:noFill/>
                    </a:rPr>
                    <a:t> </a:t>
                  </a:r>
                </a:p>
              </p:txBody>
            </p:sp>
          </mc:Fallback>
        </mc:AlternateContent>
        <p:sp>
          <p:nvSpPr>
            <p:cNvPr id="208" name="Right Brace 207">
              <a:extLst>
                <a:ext uri="{FF2B5EF4-FFF2-40B4-BE49-F238E27FC236}">
                  <a16:creationId xmlns:a16="http://schemas.microsoft.com/office/drawing/2014/main" id="{0D062B15-0DE6-4FDC-9693-01FD0A2EFA56}"/>
                </a:ext>
              </a:extLst>
            </p:cNvPr>
            <p:cNvSpPr/>
            <p:nvPr/>
          </p:nvSpPr>
          <p:spPr bwMode="auto">
            <a:xfrm>
              <a:off x="3085777" y="4261485"/>
              <a:ext cx="92869" cy="495299"/>
            </a:xfrm>
            <a:prstGeom prst="rightBrace">
              <a:avLst>
                <a:gd name="adj1" fmla="val 30180"/>
                <a:gd name="adj2" fmla="val 50000"/>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09" name="TextBox 208">
                  <a:extLst>
                    <a:ext uri="{FF2B5EF4-FFF2-40B4-BE49-F238E27FC236}">
                      <a16:creationId xmlns:a16="http://schemas.microsoft.com/office/drawing/2014/main" id="{A5E29425-FED9-4A10-85A0-04818D1EDBFC}"/>
                    </a:ext>
                  </a:extLst>
                </p:cNvPr>
                <p:cNvSpPr txBox="1"/>
                <p:nvPr/>
              </p:nvSpPr>
              <p:spPr>
                <a:xfrm>
                  <a:off x="3200081" y="4391024"/>
                  <a:ext cx="42813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12</m:t>
                            </m:r>
                          </m:sub>
                        </m:sSub>
                      </m:oMath>
                    </m:oMathPara>
                  </a14:m>
                  <a:endParaRPr lang="en-US" sz="1600" dirty="0">
                    <a:solidFill>
                      <a:srgbClr val="FF0000"/>
                    </a:solidFill>
                  </a:endParaRPr>
                </a:p>
              </p:txBody>
            </p:sp>
          </mc:Choice>
          <mc:Fallback xmlns="">
            <p:sp>
              <p:nvSpPr>
                <p:cNvPr id="1021" name="TextBox 1020">
                  <a:extLst>
                    <a:ext uri="{FF2B5EF4-FFF2-40B4-BE49-F238E27FC236}">
                      <a16:creationId xmlns:a16="http://schemas.microsoft.com/office/drawing/2014/main" id="{5EBDFBE1-9AD2-4CEC-BA0A-09F0BA9BA382}"/>
                    </a:ext>
                  </a:extLst>
                </p:cNvPr>
                <p:cNvSpPr txBox="1">
                  <a:spLocks noRot="1" noChangeAspect="1" noMove="1" noResize="1" noEditPoints="1" noAdjustHandles="1" noChangeArrowheads="1" noChangeShapeType="1" noTextEdit="1"/>
                </p:cNvSpPr>
                <p:nvPr/>
              </p:nvSpPr>
              <p:spPr>
                <a:xfrm>
                  <a:off x="3200081" y="4391024"/>
                  <a:ext cx="428131" cy="184666"/>
                </a:xfrm>
                <a:prstGeom prst="rect">
                  <a:avLst/>
                </a:prstGeom>
                <a:blipFill>
                  <a:blip r:embed="rId14"/>
                  <a:stretch>
                    <a:fillRect l="-4286" b="-13333"/>
                  </a:stretch>
                </a:blipFill>
              </p:spPr>
              <p:txBody>
                <a:bodyPr/>
                <a:lstStyle/>
                <a:p>
                  <a:r>
                    <a:rPr lang="en-US">
                      <a:noFill/>
                    </a:rPr>
                    <a:t> </a:t>
                  </a:r>
                </a:p>
              </p:txBody>
            </p:sp>
          </mc:Fallback>
        </mc:AlternateContent>
        <p:sp>
          <p:nvSpPr>
            <p:cNvPr id="210" name="Right Brace 209">
              <a:extLst>
                <a:ext uri="{FF2B5EF4-FFF2-40B4-BE49-F238E27FC236}">
                  <a16:creationId xmlns:a16="http://schemas.microsoft.com/office/drawing/2014/main" id="{32EC1330-B611-4570-A07D-DCD073E9AEFB}"/>
                </a:ext>
              </a:extLst>
            </p:cNvPr>
            <p:cNvSpPr/>
            <p:nvPr/>
          </p:nvSpPr>
          <p:spPr bwMode="auto">
            <a:xfrm>
              <a:off x="3088159" y="4787741"/>
              <a:ext cx="92869" cy="495299"/>
            </a:xfrm>
            <a:prstGeom prst="rightBrace">
              <a:avLst>
                <a:gd name="adj1" fmla="val 30180"/>
                <a:gd name="adj2" fmla="val 50000"/>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11" name="TextBox 210">
                  <a:extLst>
                    <a:ext uri="{FF2B5EF4-FFF2-40B4-BE49-F238E27FC236}">
                      <a16:creationId xmlns:a16="http://schemas.microsoft.com/office/drawing/2014/main" id="{C227EE72-FE7E-416B-9BFC-97784F9DD2A7}"/>
                    </a:ext>
                  </a:extLst>
                </p:cNvPr>
                <p:cNvSpPr txBox="1"/>
                <p:nvPr/>
              </p:nvSpPr>
              <p:spPr>
                <a:xfrm>
                  <a:off x="3202463" y="4917280"/>
                  <a:ext cx="42813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23</m:t>
                            </m:r>
                          </m:sub>
                        </m:sSub>
                      </m:oMath>
                    </m:oMathPara>
                  </a14:m>
                  <a:endParaRPr lang="en-US" sz="1600" dirty="0">
                    <a:solidFill>
                      <a:srgbClr val="FF0000"/>
                    </a:solidFill>
                  </a:endParaRPr>
                </a:p>
              </p:txBody>
            </p:sp>
          </mc:Choice>
          <mc:Fallback xmlns="">
            <p:sp>
              <p:nvSpPr>
                <p:cNvPr id="1023" name="TextBox 1022">
                  <a:extLst>
                    <a:ext uri="{FF2B5EF4-FFF2-40B4-BE49-F238E27FC236}">
                      <a16:creationId xmlns:a16="http://schemas.microsoft.com/office/drawing/2014/main" id="{E08B9DD8-3840-441F-A725-A4725E9B8844}"/>
                    </a:ext>
                  </a:extLst>
                </p:cNvPr>
                <p:cNvSpPr txBox="1">
                  <a:spLocks noRot="1" noChangeAspect="1" noMove="1" noResize="1" noEditPoints="1" noAdjustHandles="1" noChangeArrowheads="1" noChangeShapeType="1" noTextEdit="1"/>
                </p:cNvSpPr>
                <p:nvPr/>
              </p:nvSpPr>
              <p:spPr>
                <a:xfrm>
                  <a:off x="3202463" y="4917280"/>
                  <a:ext cx="428131" cy="184666"/>
                </a:xfrm>
                <a:prstGeom prst="rect">
                  <a:avLst/>
                </a:prstGeom>
                <a:blipFill>
                  <a:blip r:embed="rId15"/>
                  <a:stretch>
                    <a:fillRect l="-4286" b="-12903"/>
                  </a:stretch>
                </a:blipFill>
              </p:spPr>
              <p:txBody>
                <a:bodyPr/>
                <a:lstStyle/>
                <a:p>
                  <a:r>
                    <a:rPr lang="en-US">
                      <a:noFill/>
                    </a:rPr>
                    <a:t> </a:t>
                  </a:r>
                </a:p>
              </p:txBody>
            </p:sp>
          </mc:Fallback>
        </mc:AlternateContent>
        <p:sp>
          <p:nvSpPr>
            <p:cNvPr id="212" name="Right Brace 211">
              <a:extLst>
                <a:ext uri="{FF2B5EF4-FFF2-40B4-BE49-F238E27FC236}">
                  <a16:creationId xmlns:a16="http://schemas.microsoft.com/office/drawing/2014/main" id="{87409422-BB8B-4B65-96AB-44BFAB1C037E}"/>
                </a:ext>
              </a:extLst>
            </p:cNvPr>
            <p:cNvSpPr/>
            <p:nvPr/>
          </p:nvSpPr>
          <p:spPr bwMode="auto">
            <a:xfrm>
              <a:off x="3581075" y="4261485"/>
              <a:ext cx="92869" cy="1026319"/>
            </a:xfrm>
            <a:prstGeom prst="rightBrace">
              <a:avLst>
                <a:gd name="adj1" fmla="val 30180"/>
                <a:gd name="adj2" fmla="val 25406"/>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13" name="TextBox 212">
                  <a:extLst>
                    <a:ext uri="{FF2B5EF4-FFF2-40B4-BE49-F238E27FC236}">
                      <a16:creationId xmlns:a16="http://schemas.microsoft.com/office/drawing/2014/main" id="{F7103801-4281-409A-B86D-FD7E4764D96F}"/>
                    </a:ext>
                  </a:extLst>
                </p:cNvPr>
                <p:cNvSpPr txBox="1"/>
                <p:nvPr/>
              </p:nvSpPr>
              <p:spPr>
                <a:xfrm>
                  <a:off x="3695379" y="4391024"/>
                  <a:ext cx="42813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13</m:t>
                            </m:r>
                          </m:sub>
                        </m:sSub>
                      </m:oMath>
                    </m:oMathPara>
                  </a14:m>
                  <a:endParaRPr lang="en-US" sz="1600" dirty="0">
                    <a:solidFill>
                      <a:srgbClr val="FF0000"/>
                    </a:solidFill>
                  </a:endParaRPr>
                </a:p>
              </p:txBody>
            </p:sp>
          </mc:Choice>
          <mc:Fallback xmlns="">
            <p:sp>
              <p:nvSpPr>
                <p:cNvPr id="1025" name="TextBox 1024">
                  <a:extLst>
                    <a:ext uri="{FF2B5EF4-FFF2-40B4-BE49-F238E27FC236}">
                      <a16:creationId xmlns:a16="http://schemas.microsoft.com/office/drawing/2014/main" id="{85B3F89A-7C4E-4D0E-B825-C0C3A8D180BD}"/>
                    </a:ext>
                  </a:extLst>
                </p:cNvPr>
                <p:cNvSpPr txBox="1">
                  <a:spLocks noRot="1" noChangeAspect="1" noMove="1" noResize="1" noEditPoints="1" noAdjustHandles="1" noChangeArrowheads="1" noChangeShapeType="1" noTextEdit="1"/>
                </p:cNvSpPr>
                <p:nvPr/>
              </p:nvSpPr>
              <p:spPr>
                <a:xfrm>
                  <a:off x="3695379" y="4391024"/>
                  <a:ext cx="428131" cy="184666"/>
                </a:xfrm>
                <a:prstGeom prst="rect">
                  <a:avLst/>
                </a:prstGeom>
                <a:blipFill>
                  <a:blip r:embed="rId16"/>
                  <a:stretch>
                    <a:fillRect l="-4286" b="-13333"/>
                  </a:stretch>
                </a:blipFill>
              </p:spPr>
              <p:txBody>
                <a:bodyPr/>
                <a:lstStyle/>
                <a:p>
                  <a:r>
                    <a:rPr lang="en-US">
                      <a:noFill/>
                    </a:rPr>
                    <a:t> </a:t>
                  </a:r>
                </a:p>
              </p:txBody>
            </p:sp>
          </mc:Fallback>
        </mc:AlternateContent>
        <p:sp>
          <p:nvSpPr>
            <p:cNvPr id="214" name="Oval 213">
              <a:extLst>
                <a:ext uri="{FF2B5EF4-FFF2-40B4-BE49-F238E27FC236}">
                  <a16:creationId xmlns:a16="http://schemas.microsoft.com/office/drawing/2014/main" id="{803E6BEE-26CC-4548-AACA-8C788E069857}"/>
                </a:ext>
              </a:extLst>
            </p:cNvPr>
            <p:cNvSpPr/>
            <p:nvPr/>
          </p:nvSpPr>
          <p:spPr bwMode="auto">
            <a:xfrm>
              <a:off x="4560327" y="4217035"/>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215" name="Rectangle 214">
              <a:extLst>
                <a:ext uri="{FF2B5EF4-FFF2-40B4-BE49-F238E27FC236}">
                  <a16:creationId xmlns:a16="http://schemas.microsoft.com/office/drawing/2014/main" id="{11932D20-54B8-49D2-9BBB-356B77112918}"/>
                </a:ext>
              </a:extLst>
            </p:cNvPr>
            <p:cNvSpPr/>
            <p:nvPr/>
          </p:nvSpPr>
          <p:spPr>
            <a:xfrm>
              <a:off x="4363960" y="3659306"/>
              <a:ext cx="582211"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Bus m</a:t>
              </a:r>
              <a:endParaRPr lang="en-US" sz="1200" dirty="0"/>
            </a:p>
          </p:txBody>
        </p:sp>
        <p:cxnSp>
          <p:nvCxnSpPr>
            <p:cNvPr id="216" name="Straight Arrow Connector 215">
              <a:extLst>
                <a:ext uri="{FF2B5EF4-FFF2-40B4-BE49-F238E27FC236}">
                  <a16:creationId xmlns:a16="http://schemas.microsoft.com/office/drawing/2014/main" id="{D76443DF-6EFC-4576-8296-A4AD5ABB3C8A}"/>
                </a:ext>
              </a:extLst>
            </p:cNvPr>
            <p:cNvCxnSpPr>
              <a:cxnSpLocks/>
            </p:cNvCxnSpPr>
            <p:nvPr/>
          </p:nvCxnSpPr>
          <p:spPr bwMode="auto">
            <a:xfrm>
              <a:off x="4591523" y="4023360"/>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17" name="TextBox 216">
                  <a:extLst>
                    <a:ext uri="{FF2B5EF4-FFF2-40B4-BE49-F238E27FC236}">
                      <a16:creationId xmlns:a16="http://schemas.microsoft.com/office/drawing/2014/main" id="{357306B9-FB8E-4030-958D-C653C7F378AF}"/>
                    </a:ext>
                  </a:extLst>
                </p:cNvPr>
                <p:cNvSpPr txBox="1"/>
                <p:nvPr/>
              </p:nvSpPr>
              <p:spPr>
                <a:xfrm>
                  <a:off x="4497067" y="4259262"/>
                  <a:ext cx="28892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29" name="TextBox 1028">
                  <a:extLst>
                    <a:ext uri="{FF2B5EF4-FFF2-40B4-BE49-F238E27FC236}">
                      <a16:creationId xmlns:a16="http://schemas.microsoft.com/office/drawing/2014/main" id="{F1020D97-048C-4DB6-9045-159DCDB468E8}"/>
                    </a:ext>
                  </a:extLst>
                </p:cNvPr>
                <p:cNvSpPr txBox="1">
                  <a:spLocks noRot="1" noChangeAspect="1" noMove="1" noResize="1" noEditPoints="1" noAdjustHandles="1" noChangeArrowheads="1" noChangeShapeType="1" noTextEdit="1"/>
                </p:cNvSpPr>
                <p:nvPr/>
              </p:nvSpPr>
              <p:spPr>
                <a:xfrm>
                  <a:off x="4497067" y="4259262"/>
                  <a:ext cx="288925" cy="184666"/>
                </a:xfrm>
                <a:prstGeom prst="rect">
                  <a:avLst/>
                </a:prstGeom>
                <a:blipFill>
                  <a:blip r:embed="rId17"/>
                  <a:stretch>
                    <a:fillRect l="-12500" r="-2083"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8" name="TextBox 217">
                  <a:extLst>
                    <a:ext uri="{FF2B5EF4-FFF2-40B4-BE49-F238E27FC236}">
                      <a16:creationId xmlns:a16="http://schemas.microsoft.com/office/drawing/2014/main" id="{10981D22-791E-4D28-96A7-9E746EE32FF8}"/>
                    </a:ext>
                  </a:extLst>
                </p:cNvPr>
                <p:cNvSpPr txBox="1"/>
                <p:nvPr/>
              </p:nvSpPr>
              <p:spPr>
                <a:xfrm>
                  <a:off x="4645500" y="3975894"/>
                  <a:ext cx="261867" cy="1954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1</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30" name="TextBox 1029">
                  <a:extLst>
                    <a:ext uri="{FF2B5EF4-FFF2-40B4-BE49-F238E27FC236}">
                      <a16:creationId xmlns:a16="http://schemas.microsoft.com/office/drawing/2014/main" id="{6D5595D5-8C3A-4051-BC1A-49F7FFC8655D}"/>
                    </a:ext>
                  </a:extLst>
                </p:cNvPr>
                <p:cNvSpPr txBox="1">
                  <a:spLocks noRot="1" noChangeAspect="1" noMove="1" noResize="1" noEditPoints="1" noAdjustHandles="1" noChangeArrowheads="1" noChangeShapeType="1" noTextEdit="1"/>
                </p:cNvSpPr>
                <p:nvPr/>
              </p:nvSpPr>
              <p:spPr>
                <a:xfrm>
                  <a:off x="4645500" y="3975894"/>
                  <a:ext cx="261867" cy="195438"/>
                </a:xfrm>
                <a:prstGeom prst="rect">
                  <a:avLst/>
                </a:prstGeom>
                <a:blipFill>
                  <a:blip r:embed="rId18"/>
                  <a:stretch>
                    <a:fillRect l="-13953" t="-3125" r="-2326" b="-15625"/>
                  </a:stretch>
                </a:blipFill>
              </p:spPr>
              <p:txBody>
                <a:bodyPr/>
                <a:lstStyle/>
                <a:p>
                  <a:r>
                    <a:rPr lang="en-US">
                      <a:noFill/>
                    </a:rPr>
                    <a:t> </a:t>
                  </a:r>
                </a:p>
              </p:txBody>
            </p:sp>
          </mc:Fallback>
        </mc:AlternateContent>
        <p:sp>
          <p:nvSpPr>
            <p:cNvPr id="219" name="Oval 218">
              <a:extLst>
                <a:ext uri="{FF2B5EF4-FFF2-40B4-BE49-F238E27FC236}">
                  <a16:creationId xmlns:a16="http://schemas.microsoft.com/office/drawing/2014/main" id="{ABD352DE-97BC-4F5C-9D2E-FFA466BF47A6}"/>
                </a:ext>
              </a:extLst>
            </p:cNvPr>
            <p:cNvSpPr/>
            <p:nvPr/>
          </p:nvSpPr>
          <p:spPr bwMode="auto">
            <a:xfrm>
              <a:off x="4543658" y="4743291"/>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20" name="Straight Arrow Connector 219">
              <a:extLst>
                <a:ext uri="{FF2B5EF4-FFF2-40B4-BE49-F238E27FC236}">
                  <a16:creationId xmlns:a16="http://schemas.microsoft.com/office/drawing/2014/main" id="{5462E394-C665-4B1C-99C3-028AA7D793CF}"/>
                </a:ext>
              </a:extLst>
            </p:cNvPr>
            <p:cNvCxnSpPr>
              <a:cxnSpLocks/>
            </p:cNvCxnSpPr>
            <p:nvPr/>
          </p:nvCxnSpPr>
          <p:spPr bwMode="auto">
            <a:xfrm>
              <a:off x="4574854" y="4549616"/>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21" name="TextBox 220">
                  <a:extLst>
                    <a:ext uri="{FF2B5EF4-FFF2-40B4-BE49-F238E27FC236}">
                      <a16:creationId xmlns:a16="http://schemas.microsoft.com/office/drawing/2014/main" id="{D240CD0D-A03B-460B-9399-A5BE073D0340}"/>
                    </a:ext>
                  </a:extLst>
                </p:cNvPr>
                <p:cNvSpPr txBox="1"/>
                <p:nvPr/>
              </p:nvSpPr>
              <p:spPr>
                <a:xfrm>
                  <a:off x="4463728" y="4783137"/>
                  <a:ext cx="28892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33" name="TextBox 1032">
                  <a:extLst>
                    <a:ext uri="{FF2B5EF4-FFF2-40B4-BE49-F238E27FC236}">
                      <a16:creationId xmlns:a16="http://schemas.microsoft.com/office/drawing/2014/main" id="{9E3739CE-75B6-4F01-9EA8-C0A5FC9748B7}"/>
                    </a:ext>
                  </a:extLst>
                </p:cNvPr>
                <p:cNvSpPr txBox="1">
                  <a:spLocks noRot="1" noChangeAspect="1" noMove="1" noResize="1" noEditPoints="1" noAdjustHandles="1" noChangeArrowheads="1" noChangeShapeType="1" noTextEdit="1"/>
                </p:cNvSpPr>
                <p:nvPr/>
              </p:nvSpPr>
              <p:spPr>
                <a:xfrm>
                  <a:off x="4463728" y="4783137"/>
                  <a:ext cx="288925" cy="184666"/>
                </a:xfrm>
                <a:prstGeom prst="rect">
                  <a:avLst/>
                </a:prstGeom>
                <a:blipFill>
                  <a:blip r:embed="rId19"/>
                  <a:stretch>
                    <a:fillRect l="-12766" r="-4255" b="-9677"/>
                  </a:stretch>
                </a:blipFill>
              </p:spPr>
              <p:txBody>
                <a:bodyPr/>
                <a:lstStyle/>
                <a:p>
                  <a:r>
                    <a:rPr lang="en-US">
                      <a:noFill/>
                    </a:rPr>
                    <a:t> </a:t>
                  </a:r>
                </a:p>
              </p:txBody>
            </p:sp>
          </mc:Fallback>
        </mc:AlternateContent>
        <p:sp>
          <p:nvSpPr>
            <p:cNvPr id="222" name="Oval 221">
              <a:extLst>
                <a:ext uri="{FF2B5EF4-FFF2-40B4-BE49-F238E27FC236}">
                  <a16:creationId xmlns:a16="http://schemas.microsoft.com/office/drawing/2014/main" id="{D6CF3393-8700-4B29-99EB-C570B151D3C2}"/>
                </a:ext>
              </a:extLst>
            </p:cNvPr>
            <p:cNvSpPr/>
            <p:nvPr/>
          </p:nvSpPr>
          <p:spPr bwMode="auto">
            <a:xfrm>
              <a:off x="4550802" y="5267166"/>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23" name="Straight Arrow Connector 222">
              <a:extLst>
                <a:ext uri="{FF2B5EF4-FFF2-40B4-BE49-F238E27FC236}">
                  <a16:creationId xmlns:a16="http://schemas.microsoft.com/office/drawing/2014/main" id="{B4E46E36-B221-442C-A5A6-A4666198986C}"/>
                </a:ext>
              </a:extLst>
            </p:cNvPr>
            <p:cNvCxnSpPr>
              <a:cxnSpLocks/>
            </p:cNvCxnSpPr>
            <p:nvPr/>
          </p:nvCxnSpPr>
          <p:spPr bwMode="auto">
            <a:xfrm>
              <a:off x="4581998" y="5073491"/>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24" name="TextBox 223">
                  <a:extLst>
                    <a:ext uri="{FF2B5EF4-FFF2-40B4-BE49-F238E27FC236}">
                      <a16:creationId xmlns:a16="http://schemas.microsoft.com/office/drawing/2014/main" id="{2C8B495B-6366-4FF2-B4E0-20701F28CEF2}"/>
                    </a:ext>
                  </a:extLst>
                </p:cNvPr>
                <p:cNvSpPr txBox="1"/>
                <p:nvPr/>
              </p:nvSpPr>
              <p:spPr>
                <a:xfrm>
                  <a:off x="4475634" y="5314157"/>
                  <a:ext cx="28892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36" name="TextBox 1035">
                  <a:extLst>
                    <a:ext uri="{FF2B5EF4-FFF2-40B4-BE49-F238E27FC236}">
                      <a16:creationId xmlns:a16="http://schemas.microsoft.com/office/drawing/2014/main" id="{44B8F2FF-6194-43BA-B4B7-998CBBF0A1F9}"/>
                    </a:ext>
                  </a:extLst>
                </p:cNvPr>
                <p:cNvSpPr txBox="1">
                  <a:spLocks noRot="1" noChangeAspect="1" noMove="1" noResize="1" noEditPoints="1" noAdjustHandles="1" noChangeArrowheads="1" noChangeShapeType="1" noTextEdit="1"/>
                </p:cNvSpPr>
                <p:nvPr/>
              </p:nvSpPr>
              <p:spPr>
                <a:xfrm>
                  <a:off x="4475634" y="5314157"/>
                  <a:ext cx="288925" cy="184666"/>
                </a:xfrm>
                <a:prstGeom prst="rect">
                  <a:avLst/>
                </a:prstGeom>
                <a:blipFill>
                  <a:blip r:embed="rId20"/>
                  <a:stretch>
                    <a:fillRect l="-12766" r="-4255" b="-9677"/>
                  </a:stretch>
                </a:blipFill>
              </p:spPr>
              <p:txBody>
                <a:bodyPr/>
                <a:lstStyle/>
                <a:p>
                  <a:r>
                    <a:rPr lang="en-US">
                      <a:noFill/>
                    </a:rPr>
                    <a:t> </a:t>
                  </a:r>
                </a:p>
              </p:txBody>
            </p:sp>
          </mc:Fallback>
        </mc:AlternateContent>
        <p:cxnSp>
          <p:nvCxnSpPr>
            <p:cNvPr id="225" name="Straight Connector 224">
              <a:extLst>
                <a:ext uri="{FF2B5EF4-FFF2-40B4-BE49-F238E27FC236}">
                  <a16:creationId xmlns:a16="http://schemas.microsoft.com/office/drawing/2014/main" id="{51217A7D-7516-4BDD-B8FC-5B88CDD039F1}"/>
                </a:ext>
              </a:extLst>
            </p:cNvPr>
            <p:cNvCxnSpPr>
              <a:cxnSpLocks/>
            </p:cNvCxnSpPr>
            <p:nvPr/>
          </p:nvCxnSpPr>
          <p:spPr bwMode="auto">
            <a:xfrm>
              <a:off x="4624636" y="4248782"/>
              <a:ext cx="69666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6" name="Straight Connector 225">
              <a:extLst>
                <a:ext uri="{FF2B5EF4-FFF2-40B4-BE49-F238E27FC236}">
                  <a16:creationId xmlns:a16="http://schemas.microsoft.com/office/drawing/2014/main" id="{82289C4B-F609-4B1D-8E0C-ACF2847825C0}"/>
                </a:ext>
              </a:extLst>
            </p:cNvPr>
            <p:cNvCxnSpPr>
              <a:cxnSpLocks/>
            </p:cNvCxnSpPr>
            <p:nvPr/>
          </p:nvCxnSpPr>
          <p:spPr bwMode="auto">
            <a:xfrm>
              <a:off x="4608761" y="4775832"/>
              <a:ext cx="71571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7" name="Straight Connector 226">
              <a:extLst>
                <a:ext uri="{FF2B5EF4-FFF2-40B4-BE49-F238E27FC236}">
                  <a16:creationId xmlns:a16="http://schemas.microsoft.com/office/drawing/2014/main" id="{AC99127E-5943-4E9A-B93A-6899EBDA2A58}"/>
                </a:ext>
              </a:extLst>
            </p:cNvPr>
            <p:cNvCxnSpPr>
              <a:cxnSpLocks/>
            </p:cNvCxnSpPr>
            <p:nvPr/>
          </p:nvCxnSpPr>
          <p:spPr bwMode="auto">
            <a:xfrm>
              <a:off x="4618286" y="5302882"/>
              <a:ext cx="69984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28" name="Rectangle 227">
              <a:extLst>
                <a:ext uri="{FF2B5EF4-FFF2-40B4-BE49-F238E27FC236}">
                  <a16:creationId xmlns:a16="http://schemas.microsoft.com/office/drawing/2014/main" id="{919E5A5B-702B-4D6F-B74C-2635BE3376B6}"/>
                </a:ext>
              </a:extLst>
            </p:cNvPr>
            <p:cNvSpPr/>
            <p:nvPr/>
          </p:nvSpPr>
          <p:spPr bwMode="auto">
            <a:xfrm flipH="1">
              <a:off x="5317807" y="471939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229" name="Rectangle 228">
              <a:extLst>
                <a:ext uri="{FF2B5EF4-FFF2-40B4-BE49-F238E27FC236}">
                  <a16:creationId xmlns:a16="http://schemas.microsoft.com/office/drawing/2014/main" id="{3484363E-CE42-4FEB-95AE-06AE794D05C4}"/>
                </a:ext>
              </a:extLst>
            </p:cNvPr>
            <p:cNvSpPr/>
            <p:nvPr/>
          </p:nvSpPr>
          <p:spPr bwMode="auto">
            <a:xfrm flipH="1">
              <a:off x="5317807" y="5243273"/>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230" name="Rectangle 229">
              <a:extLst>
                <a:ext uri="{FF2B5EF4-FFF2-40B4-BE49-F238E27FC236}">
                  <a16:creationId xmlns:a16="http://schemas.microsoft.com/office/drawing/2014/main" id="{0429F137-3502-42B7-9194-BC83DE2048DE}"/>
                </a:ext>
              </a:extLst>
            </p:cNvPr>
            <p:cNvSpPr/>
            <p:nvPr/>
          </p:nvSpPr>
          <p:spPr bwMode="auto">
            <a:xfrm flipH="1">
              <a:off x="5317807" y="4195516"/>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31" name="Straight Connector 230">
              <a:extLst>
                <a:ext uri="{FF2B5EF4-FFF2-40B4-BE49-F238E27FC236}">
                  <a16:creationId xmlns:a16="http://schemas.microsoft.com/office/drawing/2014/main" id="{D02AB4D0-2513-48F8-B1A2-6782E3910A78}"/>
                </a:ext>
              </a:extLst>
            </p:cNvPr>
            <p:cNvCxnSpPr>
              <a:cxnSpLocks/>
            </p:cNvCxnSpPr>
            <p:nvPr/>
          </p:nvCxnSpPr>
          <p:spPr bwMode="auto">
            <a:xfrm>
              <a:off x="5594609" y="4251957"/>
              <a:ext cx="16793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2" name="Straight Connector 231">
              <a:extLst>
                <a:ext uri="{FF2B5EF4-FFF2-40B4-BE49-F238E27FC236}">
                  <a16:creationId xmlns:a16="http://schemas.microsoft.com/office/drawing/2014/main" id="{48AF0CA7-DF60-4440-8C2A-9FB1DC6CD1DD}"/>
                </a:ext>
              </a:extLst>
            </p:cNvPr>
            <p:cNvCxnSpPr>
              <a:cxnSpLocks/>
            </p:cNvCxnSpPr>
            <p:nvPr/>
          </p:nvCxnSpPr>
          <p:spPr bwMode="auto">
            <a:xfrm>
              <a:off x="5591428" y="4779007"/>
              <a:ext cx="166979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3" name="Straight Connector 232">
              <a:extLst>
                <a:ext uri="{FF2B5EF4-FFF2-40B4-BE49-F238E27FC236}">
                  <a16:creationId xmlns:a16="http://schemas.microsoft.com/office/drawing/2014/main" id="{7160E7F9-89AC-4C0F-8909-C1BD9776B903}"/>
                </a:ext>
              </a:extLst>
            </p:cNvPr>
            <p:cNvCxnSpPr>
              <a:cxnSpLocks/>
            </p:cNvCxnSpPr>
            <p:nvPr/>
          </p:nvCxnSpPr>
          <p:spPr bwMode="auto">
            <a:xfrm>
              <a:off x="5596190" y="5302882"/>
              <a:ext cx="166821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234" name="TextBox 233">
                  <a:extLst>
                    <a:ext uri="{FF2B5EF4-FFF2-40B4-BE49-F238E27FC236}">
                      <a16:creationId xmlns:a16="http://schemas.microsoft.com/office/drawing/2014/main" id="{55147E46-4D73-4DD9-90DE-25CB3B855579}"/>
                    </a:ext>
                  </a:extLst>
                </p:cNvPr>
                <p:cNvSpPr txBox="1"/>
                <p:nvPr/>
              </p:nvSpPr>
              <p:spPr>
                <a:xfrm>
                  <a:off x="5311460" y="3972718"/>
                  <a:ext cx="368819"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46" name="TextBox 1045">
                  <a:extLst>
                    <a:ext uri="{FF2B5EF4-FFF2-40B4-BE49-F238E27FC236}">
                      <a16:creationId xmlns:a16="http://schemas.microsoft.com/office/drawing/2014/main" id="{87F24A25-4F78-476E-BEE1-089FBB4910F3}"/>
                    </a:ext>
                  </a:extLst>
                </p:cNvPr>
                <p:cNvSpPr txBox="1">
                  <a:spLocks noRot="1" noChangeAspect="1" noMove="1" noResize="1" noEditPoints="1" noAdjustHandles="1" noChangeArrowheads="1" noChangeShapeType="1" noTextEdit="1"/>
                </p:cNvSpPr>
                <p:nvPr/>
              </p:nvSpPr>
              <p:spPr>
                <a:xfrm>
                  <a:off x="5311460" y="3972718"/>
                  <a:ext cx="368819" cy="184666"/>
                </a:xfrm>
                <a:prstGeom prst="rect">
                  <a:avLst/>
                </a:prstGeom>
                <a:blipFill>
                  <a:blip r:embed="rId21"/>
                  <a:stretch>
                    <a:fillRect l="-5000"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5" name="TextBox 234">
                  <a:extLst>
                    <a:ext uri="{FF2B5EF4-FFF2-40B4-BE49-F238E27FC236}">
                      <a16:creationId xmlns:a16="http://schemas.microsoft.com/office/drawing/2014/main" id="{B4F54DE4-63E0-46DD-BE01-99A000D48327}"/>
                    </a:ext>
                  </a:extLst>
                </p:cNvPr>
                <p:cNvSpPr txBox="1"/>
                <p:nvPr/>
              </p:nvSpPr>
              <p:spPr>
                <a:xfrm>
                  <a:off x="5278121" y="4496593"/>
                  <a:ext cx="368819"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47" name="TextBox 1046">
                  <a:extLst>
                    <a:ext uri="{FF2B5EF4-FFF2-40B4-BE49-F238E27FC236}">
                      <a16:creationId xmlns:a16="http://schemas.microsoft.com/office/drawing/2014/main" id="{8FD17F97-0326-42D3-8BF0-A8556731DA12}"/>
                    </a:ext>
                  </a:extLst>
                </p:cNvPr>
                <p:cNvSpPr txBox="1">
                  <a:spLocks noRot="1" noChangeAspect="1" noMove="1" noResize="1" noEditPoints="1" noAdjustHandles="1" noChangeArrowheads="1" noChangeShapeType="1" noTextEdit="1"/>
                </p:cNvSpPr>
                <p:nvPr/>
              </p:nvSpPr>
              <p:spPr>
                <a:xfrm>
                  <a:off x="5278121" y="4496593"/>
                  <a:ext cx="368819" cy="184666"/>
                </a:xfrm>
                <a:prstGeom prst="rect">
                  <a:avLst/>
                </a:prstGeom>
                <a:blipFill>
                  <a:blip r:embed="rId22"/>
                  <a:stretch>
                    <a:fillRect l="-3279"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6" name="TextBox 235">
                  <a:extLst>
                    <a:ext uri="{FF2B5EF4-FFF2-40B4-BE49-F238E27FC236}">
                      <a16:creationId xmlns:a16="http://schemas.microsoft.com/office/drawing/2014/main" id="{76083720-B277-481E-8764-9B5F59897D62}"/>
                    </a:ext>
                  </a:extLst>
                </p:cNvPr>
                <p:cNvSpPr txBox="1"/>
                <p:nvPr/>
              </p:nvSpPr>
              <p:spPr>
                <a:xfrm>
                  <a:off x="5290027" y="5027613"/>
                  <a:ext cx="368819"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48" name="TextBox 1047">
                  <a:extLst>
                    <a:ext uri="{FF2B5EF4-FFF2-40B4-BE49-F238E27FC236}">
                      <a16:creationId xmlns:a16="http://schemas.microsoft.com/office/drawing/2014/main" id="{BE7EF9F1-F6BE-477A-AD1D-E698ED1723B5}"/>
                    </a:ext>
                  </a:extLst>
                </p:cNvPr>
                <p:cNvSpPr txBox="1">
                  <a:spLocks noRot="1" noChangeAspect="1" noMove="1" noResize="1" noEditPoints="1" noAdjustHandles="1" noChangeArrowheads="1" noChangeShapeType="1" noTextEdit="1"/>
                </p:cNvSpPr>
                <p:nvPr/>
              </p:nvSpPr>
              <p:spPr>
                <a:xfrm>
                  <a:off x="5290027" y="5027613"/>
                  <a:ext cx="368819" cy="184666"/>
                </a:xfrm>
                <a:prstGeom prst="rect">
                  <a:avLst/>
                </a:prstGeom>
                <a:blipFill>
                  <a:blip r:embed="rId23"/>
                  <a:stretch>
                    <a:fillRect l="-3279" b="-9677"/>
                  </a:stretch>
                </a:blipFill>
              </p:spPr>
              <p:txBody>
                <a:bodyPr/>
                <a:lstStyle/>
                <a:p>
                  <a:r>
                    <a:rPr lang="en-US">
                      <a:noFill/>
                    </a:rPr>
                    <a:t> </a:t>
                  </a:r>
                </a:p>
              </p:txBody>
            </p:sp>
          </mc:Fallback>
        </mc:AlternateContent>
        <p:sp>
          <p:nvSpPr>
            <p:cNvPr id="237" name="Right Brace 236">
              <a:extLst>
                <a:ext uri="{FF2B5EF4-FFF2-40B4-BE49-F238E27FC236}">
                  <a16:creationId xmlns:a16="http://schemas.microsoft.com/office/drawing/2014/main" id="{6EC1ED60-FC1A-429F-8122-AB27351DAFB0}"/>
                </a:ext>
              </a:extLst>
            </p:cNvPr>
            <p:cNvSpPr/>
            <p:nvPr/>
          </p:nvSpPr>
          <p:spPr bwMode="auto">
            <a:xfrm>
              <a:off x="5735318" y="4264660"/>
              <a:ext cx="92869" cy="495299"/>
            </a:xfrm>
            <a:prstGeom prst="rightBrace">
              <a:avLst>
                <a:gd name="adj1" fmla="val 30180"/>
                <a:gd name="adj2" fmla="val 50000"/>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38" name="TextBox 237">
                  <a:extLst>
                    <a:ext uri="{FF2B5EF4-FFF2-40B4-BE49-F238E27FC236}">
                      <a16:creationId xmlns:a16="http://schemas.microsoft.com/office/drawing/2014/main" id="{739D635B-107C-461B-8394-6BD1E5C9D5C4}"/>
                    </a:ext>
                  </a:extLst>
                </p:cNvPr>
                <p:cNvSpPr txBox="1"/>
                <p:nvPr/>
              </p:nvSpPr>
              <p:spPr>
                <a:xfrm>
                  <a:off x="5849622" y="4394199"/>
                  <a:ext cx="43454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12</m:t>
                            </m:r>
                          </m:sub>
                        </m:sSub>
                      </m:oMath>
                    </m:oMathPara>
                  </a14:m>
                  <a:endParaRPr lang="en-US" sz="1600" dirty="0">
                    <a:solidFill>
                      <a:srgbClr val="FF0000"/>
                    </a:solidFill>
                  </a:endParaRPr>
                </a:p>
              </p:txBody>
            </p:sp>
          </mc:Choice>
          <mc:Fallback xmlns="">
            <p:sp>
              <p:nvSpPr>
                <p:cNvPr id="1050" name="TextBox 1049">
                  <a:extLst>
                    <a:ext uri="{FF2B5EF4-FFF2-40B4-BE49-F238E27FC236}">
                      <a16:creationId xmlns:a16="http://schemas.microsoft.com/office/drawing/2014/main" id="{DF6689BC-E600-4FC6-B426-95F44489079C}"/>
                    </a:ext>
                  </a:extLst>
                </p:cNvPr>
                <p:cNvSpPr txBox="1">
                  <a:spLocks noRot="1" noChangeAspect="1" noMove="1" noResize="1" noEditPoints="1" noAdjustHandles="1" noChangeArrowheads="1" noChangeShapeType="1" noTextEdit="1"/>
                </p:cNvSpPr>
                <p:nvPr/>
              </p:nvSpPr>
              <p:spPr>
                <a:xfrm>
                  <a:off x="5849622" y="4394199"/>
                  <a:ext cx="434543" cy="184666"/>
                </a:xfrm>
                <a:prstGeom prst="rect">
                  <a:avLst/>
                </a:prstGeom>
                <a:blipFill>
                  <a:blip r:embed="rId24"/>
                  <a:stretch>
                    <a:fillRect l="-2817" b="-13333"/>
                  </a:stretch>
                </a:blipFill>
              </p:spPr>
              <p:txBody>
                <a:bodyPr/>
                <a:lstStyle/>
                <a:p>
                  <a:r>
                    <a:rPr lang="en-US">
                      <a:noFill/>
                    </a:rPr>
                    <a:t> </a:t>
                  </a:r>
                </a:p>
              </p:txBody>
            </p:sp>
          </mc:Fallback>
        </mc:AlternateContent>
        <p:sp>
          <p:nvSpPr>
            <p:cNvPr id="239" name="Right Brace 238">
              <a:extLst>
                <a:ext uri="{FF2B5EF4-FFF2-40B4-BE49-F238E27FC236}">
                  <a16:creationId xmlns:a16="http://schemas.microsoft.com/office/drawing/2014/main" id="{D0CDC7E2-DD1B-4C5F-B518-2C462026A321}"/>
                </a:ext>
              </a:extLst>
            </p:cNvPr>
            <p:cNvSpPr/>
            <p:nvPr/>
          </p:nvSpPr>
          <p:spPr bwMode="auto">
            <a:xfrm>
              <a:off x="5737700" y="4790916"/>
              <a:ext cx="92869" cy="495299"/>
            </a:xfrm>
            <a:prstGeom prst="rightBrace">
              <a:avLst>
                <a:gd name="adj1" fmla="val 30180"/>
                <a:gd name="adj2" fmla="val 50000"/>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40" name="TextBox 239">
                  <a:extLst>
                    <a:ext uri="{FF2B5EF4-FFF2-40B4-BE49-F238E27FC236}">
                      <a16:creationId xmlns:a16="http://schemas.microsoft.com/office/drawing/2014/main" id="{91736386-374F-44A5-A01B-D6CCB8067D88}"/>
                    </a:ext>
                  </a:extLst>
                </p:cNvPr>
                <p:cNvSpPr txBox="1"/>
                <p:nvPr/>
              </p:nvSpPr>
              <p:spPr>
                <a:xfrm>
                  <a:off x="5852004" y="4920455"/>
                  <a:ext cx="43454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23</m:t>
                            </m:r>
                          </m:sub>
                        </m:sSub>
                      </m:oMath>
                    </m:oMathPara>
                  </a14:m>
                  <a:endParaRPr lang="en-US" sz="1600" dirty="0">
                    <a:solidFill>
                      <a:srgbClr val="FF0000"/>
                    </a:solidFill>
                  </a:endParaRPr>
                </a:p>
              </p:txBody>
            </p:sp>
          </mc:Choice>
          <mc:Fallback xmlns="">
            <p:sp>
              <p:nvSpPr>
                <p:cNvPr id="1052" name="TextBox 1051">
                  <a:extLst>
                    <a:ext uri="{FF2B5EF4-FFF2-40B4-BE49-F238E27FC236}">
                      <a16:creationId xmlns:a16="http://schemas.microsoft.com/office/drawing/2014/main" id="{998CA2F5-A6F7-4235-823E-02C5F97A080F}"/>
                    </a:ext>
                  </a:extLst>
                </p:cNvPr>
                <p:cNvSpPr txBox="1">
                  <a:spLocks noRot="1" noChangeAspect="1" noMove="1" noResize="1" noEditPoints="1" noAdjustHandles="1" noChangeArrowheads="1" noChangeShapeType="1" noTextEdit="1"/>
                </p:cNvSpPr>
                <p:nvPr/>
              </p:nvSpPr>
              <p:spPr>
                <a:xfrm>
                  <a:off x="5852004" y="4920455"/>
                  <a:ext cx="434543" cy="184666"/>
                </a:xfrm>
                <a:prstGeom prst="rect">
                  <a:avLst/>
                </a:prstGeom>
                <a:blipFill>
                  <a:blip r:embed="rId25"/>
                  <a:stretch>
                    <a:fillRect l="-4225" b="-13333"/>
                  </a:stretch>
                </a:blipFill>
              </p:spPr>
              <p:txBody>
                <a:bodyPr/>
                <a:lstStyle/>
                <a:p>
                  <a:r>
                    <a:rPr lang="en-US">
                      <a:noFill/>
                    </a:rPr>
                    <a:t> </a:t>
                  </a:r>
                </a:p>
              </p:txBody>
            </p:sp>
          </mc:Fallback>
        </mc:AlternateContent>
        <p:sp>
          <p:nvSpPr>
            <p:cNvPr id="241" name="Right Brace 240">
              <a:extLst>
                <a:ext uri="{FF2B5EF4-FFF2-40B4-BE49-F238E27FC236}">
                  <a16:creationId xmlns:a16="http://schemas.microsoft.com/office/drawing/2014/main" id="{D2FB31E8-119E-4F4F-9491-AC2739304472}"/>
                </a:ext>
              </a:extLst>
            </p:cNvPr>
            <p:cNvSpPr/>
            <p:nvPr/>
          </p:nvSpPr>
          <p:spPr bwMode="auto">
            <a:xfrm>
              <a:off x="6321105" y="4264660"/>
              <a:ext cx="92869" cy="1026319"/>
            </a:xfrm>
            <a:prstGeom prst="rightBrace">
              <a:avLst>
                <a:gd name="adj1" fmla="val 30180"/>
                <a:gd name="adj2" fmla="val 25406"/>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42" name="TextBox 241">
                  <a:extLst>
                    <a:ext uri="{FF2B5EF4-FFF2-40B4-BE49-F238E27FC236}">
                      <a16:creationId xmlns:a16="http://schemas.microsoft.com/office/drawing/2014/main" id="{92703805-ED6F-4A5B-B061-371FFAF70CC6}"/>
                    </a:ext>
                  </a:extLst>
                </p:cNvPr>
                <p:cNvSpPr txBox="1"/>
                <p:nvPr/>
              </p:nvSpPr>
              <p:spPr>
                <a:xfrm>
                  <a:off x="6435409" y="4394199"/>
                  <a:ext cx="43454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13</m:t>
                            </m:r>
                          </m:sub>
                        </m:sSub>
                      </m:oMath>
                    </m:oMathPara>
                  </a14:m>
                  <a:endParaRPr lang="en-US" sz="1600" dirty="0">
                    <a:solidFill>
                      <a:srgbClr val="FF0000"/>
                    </a:solidFill>
                  </a:endParaRPr>
                </a:p>
              </p:txBody>
            </p:sp>
          </mc:Choice>
          <mc:Fallback xmlns="">
            <p:sp>
              <p:nvSpPr>
                <p:cNvPr id="1054" name="TextBox 1053">
                  <a:extLst>
                    <a:ext uri="{FF2B5EF4-FFF2-40B4-BE49-F238E27FC236}">
                      <a16:creationId xmlns:a16="http://schemas.microsoft.com/office/drawing/2014/main" id="{2006E59B-3020-4064-9582-28B90C8689F1}"/>
                    </a:ext>
                  </a:extLst>
                </p:cNvPr>
                <p:cNvSpPr txBox="1">
                  <a:spLocks noRot="1" noChangeAspect="1" noMove="1" noResize="1" noEditPoints="1" noAdjustHandles="1" noChangeArrowheads="1" noChangeShapeType="1" noTextEdit="1"/>
                </p:cNvSpPr>
                <p:nvPr/>
              </p:nvSpPr>
              <p:spPr>
                <a:xfrm>
                  <a:off x="6435409" y="4394199"/>
                  <a:ext cx="434543" cy="184666"/>
                </a:xfrm>
                <a:prstGeom prst="rect">
                  <a:avLst/>
                </a:prstGeom>
                <a:blipFill>
                  <a:blip r:embed="rId26"/>
                  <a:stretch>
                    <a:fillRect l="-2778" b="-13333"/>
                  </a:stretch>
                </a:blipFill>
              </p:spPr>
              <p:txBody>
                <a:bodyPr/>
                <a:lstStyle/>
                <a:p>
                  <a:r>
                    <a:rPr lang="en-US">
                      <a:noFill/>
                    </a:rPr>
                    <a:t> </a:t>
                  </a:r>
                </a:p>
              </p:txBody>
            </p:sp>
          </mc:Fallback>
        </mc:AlternateContent>
        <p:sp>
          <p:nvSpPr>
            <p:cNvPr id="243" name="Oval 242">
              <a:extLst>
                <a:ext uri="{FF2B5EF4-FFF2-40B4-BE49-F238E27FC236}">
                  <a16:creationId xmlns:a16="http://schemas.microsoft.com/office/drawing/2014/main" id="{C1FFFCF8-2505-4882-AB69-8BC358044876}"/>
                </a:ext>
              </a:extLst>
            </p:cNvPr>
            <p:cNvSpPr/>
            <p:nvPr/>
          </p:nvSpPr>
          <p:spPr bwMode="auto">
            <a:xfrm>
              <a:off x="7277338" y="4219416"/>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244" name="Rectangle 243">
              <a:extLst>
                <a:ext uri="{FF2B5EF4-FFF2-40B4-BE49-F238E27FC236}">
                  <a16:creationId xmlns:a16="http://schemas.microsoft.com/office/drawing/2014/main" id="{70058A8B-3FB5-4EB6-BDEB-80B962998427}"/>
                </a:ext>
              </a:extLst>
            </p:cNvPr>
            <p:cNvSpPr/>
            <p:nvPr/>
          </p:nvSpPr>
          <p:spPr>
            <a:xfrm>
              <a:off x="7128596" y="3661687"/>
              <a:ext cx="538930"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Bus n</a:t>
              </a:r>
              <a:endParaRPr lang="en-US" sz="1200" dirty="0"/>
            </a:p>
          </p:txBody>
        </p:sp>
        <p:cxnSp>
          <p:nvCxnSpPr>
            <p:cNvPr id="245" name="Straight Arrow Connector 244">
              <a:extLst>
                <a:ext uri="{FF2B5EF4-FFF2-40B4-BE49-F238E27FC236}">
                  <a16:creationId xmlns:a16="http://schemas.microsoft.com/office/drawing/2014/main" id="{AD69CCD6-4187-428C-A8C2-C5C0555EAA8B}"/>
                </a:ext>
              </a:extLst>
            </p:cNvPr>
            <p:cNvCxnSpPr>
              <a:cxnSpLocks/>
            </p:cNvCxnSpPr>
            <p:nvPr/>
          </p:nvCxnSpPr>
          <p:spPr bwMode="auto">
            <a:xfrm>
              <a:off x="7308534" y="4025741"/>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46" name="TextBox 245">
                  <a:extLst>
                    <a:ext uri="{FF2B5EF4-FFF2-40B4-BE49-F238E27FC236}">
                      <a16:creationId xmlns:a16="http://schemas.microsoft.com/office/drawing/2014/main" id="{56FE748C-7EDF-4ED2-9A3E-F98E5AFEEF2A}"/>
                    </a:ext>
                  </a:extLst>
                </p:cNvPr>
                <p:cNvSpPr txBox="1"/>
                <p:nvPr/>
              </p:nvSpPr>
              <p:spPr>
                <a:xfrm>
                  <a:off x="7214078" y="4261643"/>
                  <a:ext cx="25686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58" name="TextBox 1057">
                  <a:extLst>
                    <a:ext uri="{FF2B5EF4-FFF2-40B4-BE49-F238E27FC236}">
                      <a16:creationId xmlns:a16="http://schemas.microsoft.com/office/drawing/2014/main" id="{AA42810B-FDCF-4778-920A-2CC547C94FCD}"/>
                    </a:ext>
                  </a:extLst>
                </p:cNvPr>
                <p:cNvSpPr txBox="1">
                  <a:spLocks noRot="1" noChangeAspect="1" noMove="1" noResize="1" noEditPoints="1" noAdjustHandles="1" noChangeArrowheads="1" noChangeShapeType="1" noTextEdit="1"/>
                </p:cNvSpPr>
                <p:nvPr/>
              </p:nvSpPr>
              <p:spPr>
                <a:xfrm>
                  <a:off x="7214078" y="4261643"/>
                  <a:ext cx="256865" cy="184666"/>
                </a:xfrm>
                <a:prstGeom prst="rect">
                  <a:avLst/>
                </a:prstGeom>
                <a:blipFill>
                  <a:blip r:embed="rId27"/>
                  <a:stretch>
                    <a:fillRect l="-14286" r="-476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7" name="TextBox 246">
                  <a:extLst>
                    <a:ext uri="{FF2B5EF4-FFF2-40B4-BE49-F238E27FC236}">
                      <a16:creationId xmlns:a16="http://schemas.microsoft.com/office/drawing/2014/main" id="{850B5C75-49DA-4F4C-A578-E99EFA383B0D}"/>
                    </a:ext>
                  </a:extLst>
                </p:cNvPr>
                <p:cNvSpPr txBox="1"/>
                <p:nvPr/>
              </p:nvSpPr>
              <p:spPr>
                <a:xfrm>
                  <a:off x="7365686" y="3978275"/>
                  <a:ext cx="229807" cy="1954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1</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59" name="TextBox 1058">
                  <a:extLst>
                    <a:ext uri="{FF2B5EF4-FFF2-40B4-BE49-F238E27FC236}">
                      <a16:creationId xmlns:a16="http://schemas.microsoft.com/office/drawing/2014/main" id="{6427A754-E13D-41AA-B639-79B1210E0802}"/>
                    </a:ext>
                  </a:extLst>
                </p:cNvPr>
                <p:cNvSpPr txBox="1">
                  <a:spLocks noRot="1" noChangeAspect="1" noMove="1" noResize="1" noEditPoints="1" noAdjustHandles="1" noChangeArrowheads="1" noChangeShapeType="1" noTextEdit="1"/>
                </p:cNvSpPr>
                <p:nvPr/>
              </p:nvSpPr>
              <p:spPr>
                <a:xfrm>
                  <a:off x="7365686" y="3978275"/>
                  <a:ext cx="229807" cy="195438"/>
                </a:xfrm>
                <a:prstGeom prst="rect">
                  <a:avLst/>
                </a:prstGeom>
                <a:blipFill>
                  <a:blip r:embed="rId28"/>
                  <a:stretch>
                    <a:fillRect l="-15789" r="-2632" b="-15625"/>
                  </a:stretch>
                </a:blipFill>
              </p:spPr>
              <p:txBody>
                <a:bodyPr/>
                <a:lstStyle/>
                <a:p>
                  <a:r>
                    <a:rPr lang="en-US">
                      <a:noFill/>
                    </a:rPr>
                    <a:t> </a:t>
                  </a:r>
                </a:p>
              </p:txBody>
            </p:sp>
          </mc:Fallback>
        </mc:AlternateContent>
        <p:sp>
          <p:nvSpPr>
            <p:cNvPr id="248" name="Oval 247">
              <a:extLst>
                <a:ext uri="{FF2B5EF4-FFF2-40B4-BE49-F238E27FC236}">
                  <a16:creationId xmlns:a16="http://schemas.microsoft.com/office/drawing/2014/main" id="{C03576F1-DA86-4220-97B2-9BF157F15E4D}"/>
                </a:ext>
              </a:extLst>
            </p:cNvPr>
            <p:cNvSpPr/>
            <p:nvPr/>
          </p:nvSpPr>
          <p:spPr bwMode="auto">
            <a:xfrm>
              <a:off x="7260669" y="4745672"/>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49" name="Straight Arrow Connector 248">
              <a:extLst>
                <a:ext uri="{FF2B5EF4-FFF2-40B4-BE49-F238E27FC236}">
                  <a16:creationId xmlns:a16="http://schemas.microsoft.com/office/drawing/2014/main" id="{436FBCFD-7A9C-4D01-A312-31F7395D199C}"/>
                </a:ext>
              </a:extLst>
            </p:cNvPr>
            <p:cNvCxnSpPr>
              <a:cxnSpLocks/>
            </p:cNvCxnSpPr>
            <p:nvPr/>
          </p:nvCxnSpPr>
          <p:spPr bwMode="auto">
            <a:xfrm>
              <a:off x="7291865" y="4551997"/>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50" name="TextBox 249">
                  <a:extLst>
                    <a:ext uri="{FF2B5EF4-FFF2-40B4-BE49-F238E27FC236}">
                      <a16:creationId xmlns:a16="http://schemas.microsoft.com/office/drawing/2014/main" id="{EBC13FF2-F8E4-4D8B-96CC-A0FCFA8C516F}"/>
                    </a:ext>
                  </a:extLst>
                </p:cNvPr>
                <p:cNvSpPr txBox="1"/>
                <p:nvPr/>
              </p:nvSpPr>
              <p:spPr>
                <a:xfrm>
                  <a:off x="7180739" y="4785518"/>
                  <a:ext cx="25686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62" name="TextBox 1061">
                  <a:extLst>
                    <a:ext uri="{FF2B5EF4-FFF2-40B4-BE49-F238E27FC236}">
                      <a16:creationId xmlns:a16="http://schemas.microsoft.com/office/drawing/2014/main" id="{50D06101-E8A0-4D29-9959-C95B7771A255}"/>
                    </a:ext>
                  </a:extLst>
                </p:cNvPr>
                <p:cNvSpPr txBox="1">
                  <a:spLocks noRot="1" noChangeAspect="1" noMove="1" noResize="1" noEditPoints="1" noAdjustHandles="1" noChangeArrowheads="1" noChangeShapeType="1" noTextEdit="1"/>
                </p:cNvSpPr>
                <p:nvPr/>
              </p:nvSpPr>
              <p:spPr>
                <a:xfrm>
                  <a:off x="7180739" y="4785518"/>
                  <a:ext cx="256865" cy="184666"/>
                </a:xfrm>
                <a:prstGeom prst="rect">
                  <a:avLst/>
                </a:prstGeom>
                <a:blipFill>
                  <a:blip r:embed="rId29"/>
                  <a:stretch>
                    <a:fillRect l="-14286" r="-476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1" name="TextBox 250">
                  <a:extLst>
                    <a:ext uri="{FF2B5EF4-FFF2-40B4-BE49-F238E27FC236}">
                      <a16:creationId xmlns:a16="http://schemas.microsoft.com/office/drawing/2014/main" id="{FB917EBF-2958-472C-A212-C408BDF7241A}"/>
                    </a:ext>
                  </a:extLst>
                </p:cNvPr>
                <p:cNvSpPr txBox="1"/>
                <p:nvPr/>
              </p:nvSpPr>
              <p:spPr>
                <a:xfrm>
                  <a:off x="7349017" y="4504531"/>
                  <a:ext cx="229807" cy="1958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2</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63" name="TextBox 1062">
                  <a:extLst>
                    <a:ext uri="{FF2B5EF4-FFF2-40B4-BE49-F238E27FC236}">
                      <a16:creationId xmlns:a16="http://schemas.microsoft.com/office/drawing/2014/main" id="{1E821EF8-45C4-4CD4-9389-E325BEB9CA67}"/>
                    </a:ext>
                  </a:extLst>
                </p:cNvPr>
                <p:cNvSpPr txBox="1">
                  <a:spLocks noRot="1" noChangeAspect="1" noMove="1" noResize="1" noEditPoints="1" noAdjustHandles="1" noChangeArrowheads="1" noChangeShapeType="1" noTextEdit="1"/>
                </p:cNvSpPr>
                <p:nvPr/>
              </p:nvSpPr>
              <p:spPr>
                <a:xfrm>
                  <a:off x="7349017" y="4504531"/>
                  <a:ext cx="229807" cy="195823"/>
                </a:xfrm>
                <a:prstGeom prst="rect">
                  <a:avLst/>
                </a:prstGeom>
                <a:blipFill>
                  <a:blip r:embed="rId30"/>
                  <a:stretch>
                    <a:fillRect l="-15789" t="-6250" r="-2632" b="-15625"/>
                  </a:stretch>
                </a:blipFill>
              </p:spPr>
              <p:txBody>
                <a:bodyPr/>
                <a:lstStyle/>
                <a:p>
                  <a:r>
                    <a:rPr lang="en-US">
                      <a:noFill/>
                    </a:rPr>
                    <a:t> </a:t>
                  </a:r>
                </a:p>
              </p:txBody>
            </p:sp>
          </mc:Fallback>
        </mc:AlternateContent>
        <p:sp>
          <p:nvSpPr>
            <p:cNvPr id="252" name="Oval 251">
              <a:extLst>
                <a:ext uri="{FF2B5EF4-FFF2-40B4-BE49-F238E27FC236}">
                  <a16:creationId xmlns:a16="http://schemas.microsoft.com/office/drawing/2014/main" id="{41E44B1F-AD9C-4032-A88C-926943DB0EB1}"/>
                </a:ext>
              </a:extLst>
            </p:cNvPr>
            <p:cNvSpPr/>
            <p:nvPr/>
          </p:nvSpPr>
          <p:spPr bwMode="auto">
            <a:xfrm>
              <a:off x="7267813" y="5269547"/>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53" name="Straight Arrow Connector 252">
              <a:extLst>
                <a:ext uri="{FF2B5EF4-FFF2-40B4-BE49-F238E27FC236}">
                  <a16:creationId xmlns:a16="http://schemas.microsoft.com/office/drawing/2014/main" id="{B9BEFB85-69C8-4EA1-944B-7F05AC5A5DB4}"/>
                </a:ext>
              </a:extLst>
            </p:cNvPr>
            <p:cNvCxnSpPr>
              <a:cxnSpLocks/>
            </p:cNvCxnSpPr>
            <p:nvPr/>
          </p:nvCxnSpPr>
          <p:spPr bwMode="auto">
            <a:xfrm>
              <a:off x="7299009" y="5075872"/>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54" name="TextBox 253">
                  <a:extLst>
                    <a:ext uri="{FF2B5EF4-FFF2-40B4-BE49-F238E27FC236}">
                      <a16:creationId xmlns:a16="http://schemas.microsoft.com/office/drawing/2014/main" id="{FCC8C1E9-12E6-4BF6-BBE1-D83760B1CE0B}"/>
                    </a:ext>
                  </a:extLst>
                </p:cNvPr>
                <p:cNvSpPr txBox="1"/>
                <p:nvPr/>
              </p:nvSpPr>
              <p:spPr>
                <a:xfrm>
                  <a:off x="7192645" y="5316538"/>
                  <a:ext cx="25686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66" name="TextBox 1065">
                  <a:extLst>
                    <a:ext uri="{FF2B5EF4-FFF2-40B4-BE49-F238E27FC236}">
                      <a16:creationId xmlns:a16="http://schemas.microsoft.com/office/drawing/2014/main" id="{69DB5C99-08CB-4C5B-8E05-E3A5BFB33778}"/>
                    </a:ext>
                  </a:extLst>
                </p:cNvPr>
                <p:cNvSpPr txBox="1">
                  <a:spLocks noRot="1" noChangeAspect="1" noMove="1" noResize="1" noEditPoints="1" noAdjustHandles="1" noChangeArrowheads="1" noChangeShapeType="1" noTextEdit="1"/>
                </p:cNvSpPr>
                <p:nvPr/>
              </p:nvSpPr>
              <p:spPr>
                <a:xfrm>
                  <a:off x="7192645" y="5316538"/>
                  <a:ext cx="256865" cy="184666"/>
                </a:xfrm>
                <a:prstGeom prst="rect">
                  <a:avLst/>
                </a:prstGeom>
                <a:blipFill>
                  <a:blip r:embed="rId31"/>
                  <a:stretch>
                    <a:fillRect l="-13953" r="-2326"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5" name="TextBox 254">
                  <a:extLst>
                    <a:ext uri="{FF2B5EF4-FFF2-40B4-BE49-F238E27FC236}">
                      <a16:creationId xmlns:a16="http://schemas.microsoft.com/office/drawing/2014/main" id="{A98EDCA9-713A-4715-929A-324D228C9815}"/>
                    </a:ext>
                  </a:extLst>
                </p:cNvPr>
                <p:cNvSpPr txBox="1"/>
                <p:nvPr/>
              </p:nvSpPr>
              <p:spPr>
                <a:xfrm>
                  <a:off x="7356161" y="5028406"/>
                  <a:ext cx="229807" cy="1958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3</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67" name="TextBox 1066">
                  <a:extLst>
                    <a:ext uri="{FF2B5EF4-FFF2-40B4-BE49-F238E27FC236}">
                      <a16:creationId xmlns:a16="http://schemas.microsoft.com/office/drawing/2014/main" id="{DB598C8F-E186-496A-AD4D-79E739155CB6}"/>
                    </a:ext>
                  </a:extLst>
                </p:cNvPr>
                <p:cNvSpPr txBox="1">
                  <a:spLocks noRot="1" noChangeAspect="1" noMove="1" noResize="1" noEditPoints="1" noAdjustHandles="1" noChangeArrowheads="1" noChangeShapeType="1" noTextEdit="1"/>
                </p:cNvSpPr>
                <p:nvPr/>
              </p:nvSpPr>
              <p:spPr>
                <a:xfrm>
                  <a:off x="7356161" y="5028406"/>
                  <a:ext cx="229807" cy="195823"/>
                </a:xfrm>
                <a:prstGeom prst="rect">
                  <a:avLst/>
                </a:prstGeom>
                <a:blipFill>
                  <a:blip r:embed="rId32"/>
                  <a:stretch>
                    <a:fillRect l="-15789" t="-6250" r="-2632" b="-15625"/>
                  </a:stretch>
                </a:blipFill>
              </p:spPr>
              <p:txBody>
                <a:bodyPr/>
                <a:lstStyle/>
                <a:p>
                  <a:r>
                    <a:rPr lang="en-US">
                      <a:noFill/>
                    </a:rPr>
                    <a:t> </a:t>
                  </a:r>
                </a:p>
              </p:txBody>
            </p:sp>
          </mc:Fallback>
        </mc:AlternateContent>
        <p:grpSp>
          <p:nvGrpSpPr>
            <p:cNvPr id="256" name="Group 255">
              <a:extLst>
                <a:ext uri="{FF2B5EF4-FFF2-40B4-BE49-F238E27FC236}">
                  <a16:creationId xmlns:a16="http://schemas.microsoft.com/office/drawing/2014/main" id="{8CF39810-1274-4BB1-BEEC-5289FA89817D}"/>
                </a:ext>
              </a:extLst>
            </p:cNvPr>
            <p:cNvGrpSpPr/>
            <p:nvPr/>
          </p:nvGrpSpPr>
          <p:grpSpPr>
            <a:xfrm flipH="1">
              <a:off x="7316790" y="4199484"/>
              <a:ext cx="1646475" cy="1441537"/>
              <a:chOff x="696119" y="3940881"/>
              <a:chExt cx="1646475" cy="1441537"/>
            </a:xfrm>
          </p:grpSpPr>
          <p:grpSp>
            <p:nvGrpSpPr>
              <p:cNvPr id="325" name="Group 324">
                <a:extLst>
                  <a:ext uri="{FF2B5EF4-FFF2-40B4-BE49-F238E27FC236}">
                    <a16:creationId xmlns:a16="http://schemas.microsoft.com/office/drawing/2014/main" id="{C7698E9F-1732-43CC-BAFD-D7B484C70177}"/>
                  </a:ext>
                </a:extLst>
              </p:cNvPr>
              <p:cNvGrpSpPr/>
              <p:nvPr/>
            </p:nvGrpSpPr>
            <p:grpSpPr>
              <a:xfrm>
                <a:off x="800894" y="4464759"/>
                <a:ext cx="1541700" cy="106532"/>
                <a:chOff x="800894" y="4490954"/>
                <a:chExt cx="1541700" cy="106532"/>
              </a:xfrm>
            </p:grpSpPr>
            <p:sp>
              <p:nvSpPr>
                <p:cNvPr id="341" name="Rectangle 340">
                  <a:extLst>
                    <a:ext uri="{FF2B5EF4-FFF2-40B4-BE49-F238E27FC236}">
                      <a16:creationId xmlns:a16="http://schemas.microsoft.com/office/drawing/2014/main" id="{5D605567-3ED1-4E4F-A7CE-F6EC5E032DC4}"/>
                    </a:ext>
                  </a:extLst>
                </p:cNvPr>
                <p:cNvSpPr/>
                <p:nvPr/>
              </p:nvSpPr>
              <p:spPr bwMode="auto">
                <a:xfrm flipH="1">
                  <a:off x="1022350" y="449095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42" name="Straight Connector 341">
                  <a:extLst>
                    <a:ext uri="{FF2B5EF4-FFF2-40B4-BE49-F238E27FC236}">
                      <a16:creationId xmlns:a16="http://schemas.microsoft.com/office/drawing/2014/main" id="{D1ADDACC-A268-4448-9F94-ECC7952A9E17}"/>
                    </a:ext>
                  </a:extLst>
                </p:cNvPr>
                <p:cNvCxnSpPr>
                  <a:cxnSpLocks/>
                </p:cNvCxnSpPr>
                <p:nvPr/>
              </p:nvCxnSpPr>
              <p:spPr bwMode="auto">
                <a:xfrm flipH="1">
                  <a:off x="1299764" y="4544220"/>
                  <a:ext cx="104283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3" name="Straight Connector 342">
                  <a:extLst>
                    <a:ext uri="{FF2B5EF4-FFF2-40B4-BE49-F238E27FC236}">
                      <a16:creationId xmlns:a16="http://schemas.microsoft.com/office/drawing/2014/main" id="{0C1827D8-2206-494C-AEBA-3067971AC714}"/>
                    </a:ext>
                  </a:extLst>
                </p:cNvPr>
                <p:cNvCxnSpPr>
                  <a:cxnSpLocks/>
                </p:cNvCxnSpPr>
                <p:nvPr/>
              </p:nvCxnSpPr>
              <p:spPr bwMode="auto">
                <a:xfrm>
                  <a:off x="800894" y="45489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26" name="Group 325">
                <a:extLst>
                  <a:ext uri="{FF2B5EF4-FFF2-40B4-BE49-F238E27FC236}">
                    <a16:creationId xmlns:a16="http://schemas.microsoft.com/office/drawing/2014/main" id="{60B4269D-37EF-4177-AC37-52673D8B8DF1}"/>
                  </a:ext>
                </a:extLst>
              </p:cNvPr>
              <p:cNvGrpSpPr/>
              <p:nvPr/>
            </p:nvGrpSpPr>
            <p:grpSpPr>
              <a:xfrm>
                <a:off x="798513" y="4988638"/>
                <a:ext cx="1526621" cy="106532"/>
                <a:chOff x="798513" y="4988638"/>
                <a:chExt cx="1526621" cy="106532"/>
              </a:xfrm>
            </p:grpSpPr>
            <p:sp>
              <p:nvSpPr>
                <p:cNvPr id="338" name="Rectangle 337">
                  <a:extLst>
                    <a:ext uri="{FF2B5EF4-FFF2-40B4-BE49-F238E27FC236}">
                      <a16:creationId xmlns:a16="http://schemas.microsoft.com/office/drawing/2014/main" id="{29EAE0AF-7B17-427A-9335-CAAD9831CC3E}"/>
                    </a:ext>
                  </a:extLst>
                </p:cNvPr>
                <p:cNvSpPr/>
                <p:nvPr/>
              </p:nvSpPr>
              <p:spPr bwMode="auto">
                <a:xfrm flipH="1">
                  <a:off x="1022350" y="4988638"/>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39" name="Straight Connector 338">
                  <a:extLst>
                    <a:ext uri="{FF2B5EF4-FFF2-40B4-BE49-F238E27FC236}">
                      <a16:creationId xmlns:a16="http://schemas.microsoft.com/office/drawing/2014/main" id="{3025F67B-C217-483B-B532-7B509C1549C6}"/>
                    </a:ext>
                  </a:extLst>
                </p:cNvPr>
                <p:cNvCxnSpPr>
                  <a:cxnSpLocks/>
                  <a:stCxn id="338" idx="1"/>
                </p:cNvCxnSpPr>
                <p:nvPr/>
              </p:nvCxnSpPr>
              <p:spPr bwMode="auto">
                <a:xfrm>
                  <a:off x="1297558" y="5041904"/>
                  <a:ext cx="10275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0" name="Straight Connector 339">
                  <a:extLst>
                    <a:ext uri="{FF2B5EF4-FFF2-40B4-BE49-F238E27FC236}">
                      <a16:creationId xmlns:a16="http://schemas.microsoft.com/office/drawing/2014/main" id="{F5E83467-0A84-4578-A29B-5827B10423E2}"/>
                    </a:ext>
                  </a:extLst>
                </p:cNvPr>
                <p:cNvCxnSpPr>
                  <a:cxnSpLocks/>
                </p:cNvCxnSpPr>
                <p:nvPr/>
              </p:nvCxnSpPr>
              <p:spPr bwMode="auto">
                <a:xfrm>
                  <a:off x="798513" y="5046666"/>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327" name="Straight Connector 326">
                <a:extLst>
                  <a:ext uri="{FF2B5EF4-FFF2-40B4-BE49-F238E27FC236}">
                    <a16:creationId xmlns:a16="http://schemas.microsoft.com/office/drawing/2014/main" id="{6A767441-8D50-4A29-A893-8441389BF474}"/>
                  </a:ext>
                </a:extLst>
              </p:cNvPr>
              <p:cNvCxnSpPr>
                <a:cxnSpLocks/>
              </p:cNvCxnSpPr>
              <p:nvPr/>
            </p:nvCxnSpPr>
            <p:spPr bwMode="auto">
              <a:xfrm>
                <a:off x="803275" y="3990975"/>
                <a:ext cx="0" cy="133667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28" name="Group 327">
                <a:extLst>
                  <a:ext uri="{FF2B5EF4-FFF2-40B4-BE49-F238E27FC236}">
                    <a16:creationId xmlns:a16="http://schemas.microsoft.com/office/drawing/2014/main" id="{82E2FC99-3479-4A81-8F0D-947A17FD79FC}"/>
                  </a:ext>
                </a:extLst>
              </p:cNvPr>
              <p:cNvGrpSpPr/>
              <p:nvPr/>
            </p:nvGrpSpPr>
            <p:grpSpPr>
              <a:xfrm flipH="1">
                <a:off x="696119" y="5330031"/>
                <a:ext cx="233363" cy="52387"/>
                <a:chOff x="1473994" y="2859882"/>
                <a:chExt cx="233363" cy="52387"/>
              </a:xfrm>
            </p:grpSpPr>
            <p:cxnSp>
              <p:nvCxnSpPr>
                <p:cNvPr id="333" name="Straight Connector 332">
                  <a:extLst>
                    <a:ext uri="{FF2B5EF4-FFF2-40B4-BE49-F238E27FC236}">
                      <a16:creationId xmlns:a16="http://schemas.microsoft.com/office/drawing/2014/main" id="{F7791857-2B42-434D-88FB-58E9EA9D5793}"/>
                    </a:ext>
                  </a:extLst>
                </p:cNvPr>
                <p:cNvCxnSpPr>
                  <a:cxnSpLocks/>
                </p:cNvCxnSpPr>
                <p:nvPr/>
              </p:nvCxnSpPr>
              <p:spPr bwMode="auto">
                <a:xfrm flipH="1">
                  <a:off x="1473994" y="28598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4" name="Straight Connector 333">
                  <a:extLst>
                    <a:ext uri="{FF2B5EF4-FFF2-40B4-BE49-F238E27FC236}">
                      <a16:creationId xmlns:a16="http://schemas.microsoft.com/office/drawing/2014/main" id="{DC451802-B9F6-4DEB-96CA-D9CD86C60BA1}"/>
                    </a:ext>
                  </a:extLst>
                </p:cNvPr>
                <p:cNvCxnSpPr>
                  <a:cxnSpLocks/>
                </p:cNvCxnSpPr>
                <p:nvPr/>
              </p:nvCxnSpPr>
              <p:spPr bwMode="auto">
                <a:xfrm>
                  <a:off x="1643063"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5" name="Straight Connector 334">
                  <a:extLst>
                    <a:ext uri="{FF2B5EF4-FFF2-40B4-BE49-F238E27FC236}">
                      <a16:creationId xmlns:a16="http://schemas.microsoft.com/office/drawing/2014/main" id="{EAAD1D15-D421-4880-A49B-4DD3D4941C5C}"/>
                    </a:ext>
                  </a:extLst>
                </p:cNvPr>
                <p:cNvCxnSpPr>
                  <a:cxnSpLocks/>
                </p:cNvCxnSpPr>
                <p:nvPr/>
              </p:nvCxnSpPr>
              <p:spPr bwMode="auto">
                <a:xfrm>
                  <a:off x="1593057"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6" name="Straight Connector 335">
                  <a:extLst>
                    <a:ext uri="{FF2B5EF4-FFF2-40B4-BE49-F238E27FC236}">
                      <a16:creationId xmlns:a16="http://schemas.microsoft.com/office/drawing/2014/main" id="{3A050029-E878-4C33-87A0-17BD4F4CD460}"/>
                    </a:ext>
                  </a:extLst>
                </p:cNvPr>
                <p:cNvCxnSpPr>
                  <a:cxnSpLocks/>
                </p:cNvCxnSpPr>
                <p:nvPr/>
              </p:nvCxnSpPr>
              <p:spPr bwMode="auto">
                <a:xfrm>
                  <a:off x="1543051"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7" name="Straight Connector 336">
                  <a:extLst>
                    <a:ext uri="{FF2B5EF4-FFF2-40B4-BE49-F238E27FC236}">
                      <a16:creationId xmlns:a16="http://schemas.microsoft.com/office/drawing/2014/main" id="{4577C816-CEF8-4931-94EF-467E32DABB01}"/>
                    </a:ext>
                  </a:extLst>
                </p:cNvPr>
                <p:cNvCxnSpPr>
                  <a:cxnSpLocks/>
                </p:cNvCxnSpPr>
                <p:nvPr/>
              </p:nvCxnSpPr>
              <p:spPr bwMode="auto">
                <a:xfrm>
                  <a:off x="1493045"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29" name="Group 328">
                <a:extLst>
                  <a:ext uri="{FF2B5EF4-FFF2-40B4-BE49-F238E27FC236}">
                    <a16:creationId xmlns:a16="http://schemas.microsoft.com/office/drawing/2014/main" id="{CC39948D-924C-4C7D-ADE6-5EAC7E66004C}"/>
                  </a:ext>
                </a:extLst>
              </p:cNvPr>
              <p:cNvGrpSpPr/>
              <p:nvPr/>
            </p:nvGrpSpPr>
            <p:grpSpPr>
              <a:xfrm>
                <a:off x="803027" y="3940881"/>
                <a:ext cx="1522107" cy="106532"/>
                <a:chOff x="803027" y="3940881"/>
                <a:chExt cx="1522107" cy="106532"/>
              </a:xfrm>
            </p:grpSpPr>
            <p:sp>
              <p:nvSpPr>
                <p:cNvPr id="330" name="Rectangle 329">
                  <a:extLst>
                    <a:ext uri="{FF2B5EF4-FFF2-40B4-BE49-F238E27FC236}">
                      <a16:creationId xmlns:a16="http://schemas.microsoft.com/office/drawing/2014/main" id="{8B6C3468-10E1-4679-95E1-24CCE262F358}"/>
                    </a:ext>
                  </a:extLst>
                </p:cNvPr>
                <p:cNvSpPr/>
                <p:nvPr/>
              </p:nvSpPr>
              <p:spPr bwMode="auto">
                <a:xfrm flipH="1">
                  <a:off x="1022350" y="3940881"/>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31" name="Straight Connector 330">
                  <a:extLst>
                    <a:ext uri="{FF2B5EF4-FFF2-40B4-BE49-F238E27FC236}">
                      <a16:creationId xmlns:a16="http://schemas.microsoft.com/office/drawing/2014/main" id="{D38950CB-28C8-4E4E-9972-CA036238E0A4}"/>
                    </a:ext>
                  </a:extLst>
                </p:cNvPr>
                <p:cNvCxnSpPr>
                  <a:cxnSpLocks/>
                  <a:stCxn id="330" idx="1"/>
                </p:cNvCxnSpPr>
                <p:nvPr/>
              </p:nvCxnSpPr>
              <p:spPr bwMode="auto">
                <a:xfrm>
                  <a:off x="1297558" y="3994147"/>
                  <a:ext cx="10275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2" name="Straight Connector 331">
                  <a:extLst>
                    <a:ext uri="{FF2B5EF4-FFF2-40B4-BE49-F238E27FC236}">
                      <a16:creationId xmlns:a16="http://schemas.microsoft.com/office/drawing/2014/main" id="{65BC444D-62A0-43B8-AAC9-DBB77C810F2C}"/>
                    </a:ext>
                  </a:extLst>
                </p:cNvPr>
                <p:cNvCxnSpPr>
                  <a:cxnSpLocks/>
                  <a:endCxn id="330" idx="3"/>
                </p:cNvCxnSpPr>
                <p:nvPr/>
              </p:nvCxnSpPr>
              <p:spPr bwMode="auto">
                <a:xfrm>
                  <a:off x="803027" y="3994147"/>
                  <a:ext cx="21932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mc:AlternateContent xmlns:mc="http://schemas.openxmlformats.org/markup-compatibility/2006" xmlns:a14="http://schemas.microsoft.com/office/drawing/2010/main">
          <mc:Choice Requires="a14">
            <p:sp>
              <p:nvSpPr>
                <p:cNvPr id="257" name="TextBox 256">
                  <a:extLst>
                    <a:ext uri="{FF2B5EF4-FFF2-40B4-BE49-F238E27FC236}">
                      <a16:creationId xmlns:a16="http://schemas.microsoft.com/office/drawing/2014/main" id="{F0F4E347-C633-491C-AA18-F3C28E5FDFDF}"/>
                    </a:ext>
                  </a:extLst>
                </p:cNvPr>
                <p:cNvSpPr txBox="1"/>
                <p:nvPr/>
              </p:nvSpPr>
              <p:spPr>
                <a:xfrm>
                  <a:off x="8362639" y="3980654"/>
                  <a:ext cx="2510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69" name="TextBox 1068">
                  <a:extLst>
                    <a:ext uri="{FF2B5EF4-FFF2-40B4-BE49-F238E27FC236}">
                      <a16:creationId xmlns:a16="http://schemas.microsoft.com/office/drawing/2014/main" id="{B3403160-5386-4A70-A9D0-E4BE0C42815D}"/>
                    </a:ext>
                  </a:extLst>
                </p:cNvPr>
                <p:cNvSpPr txBox="1">
                  <a:spLocks noRot="1" noChangeAspect="1" noMove="1" noResize="1" noEditPoints="1" noAdjustHandles="1" noChangeArrowheads="1" noChangeShapeType="1" noTextEdit="1"/>
                </p:cNvSpPr>
                <p:nvPr/>
              </p:nvSpPr>
              <p:spPr>
                <a:xfrm>
                  <a:off x="8362639" y="3980654"/>
                  <a:ext cx="251094" cy="184666"/>
                </a:xfrm>
                <a:prstGeom prst="rect">
                  <a:avLst/>
                </a:prstGeom>
                <a:blipFill>
                  <a:blip r:embed="rId33"/>
                  <a:stretch>
                    <a:fillRect l="-7143"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8" name="TextBox 257">
                  <a:extLst>
                    <a:ext uri="{FF2B5EF4-FFF2-40B4-BE49-F238E27FC236}">
                      <a16:creationId xmlns:a16="http://schemas.microsoft.com/office/drawing/2014/main" id="{95CBE9AA-682E-4F09-B9D3-EF607025EFF8}"/>
                    </a:ext>
                  </a:extLst>
                </p:cNvPr>
                <p:cNvSpPr txBox="1"/>
                <p:nvPr/>
              </p:nvSpPr>
              <p:spPr>
                <a:xfrm>
                  <a:off x="8329300" y="4504529"/>
                  <a:ext cx="2510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70" name="TextBox 1069">
                  <a:extLst>
                    <a:ext uri="{FF2B5EF4-FFF2-40B4-BE49-F238E27FC236}">
                      <a16:creationId xmlns:a16="http://schemas.microsoft.com/office/drawing/2014/main" id="{5D88E6D6-C862-46AB-852F-D1A9581A6E14}"/>
                    </a:ext>
                  </a:extLst>
                </p:cNvPr>
                <p:cNvSpPr txBox="1">
                  <a:spLocks noRot="1" noChangeAspect="1" noMove="1" noResize="1" noEditPoints="1" noAdjustHandles="1" noChangeArrowheads="1" noChangeShapeType="1" noTextEdit="1"/>
                </p:cNvSpPr>
                <p:nvPr/>
              </p:nvSpPr>
              <p:spPr>
                <a:xfrm>
                  <a:off x="8329300" y="4504529"/>
                  <a:ext cx="251094" cy="184666"/>
                </a:xfrm>
                <a:prstGeom prst="rect">
                  <a:avLst/>
                </a:prstGeom>
                <a:blipFill>
                  <a:blip r:embed="rId34"/>
                  <a:stretch>
                    <a:fillRect l="-9756" r="-2439"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9" name="TextBox 258">
                  <a:extLst>
                    <a:ext uri="{FF2B5EF4-FFF2-40B4-BE49-F238E27FC236}">
                      <a16:creationId xmlns:a16="http://schemas.microsoft.com/office/drawing/2014/main" id="{8CA8EF64-C0C7-452D-8215-6EE4C4885F85}"/>
                    </a:ext>
                  </a:extLst>
                </p:cNvPr>
                <p:cNvSpPr txBox="1"/>
                <p:nvPr/>
              </p:nvSpPr>
              <p:spPr>
                <a:xfrm>
                  <a:off x="8341206" y="5035549"/>
                  <a:ext cx="2510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71" name="TextBox 1070">
                  <a:extLst>
                    <a:ext uri="{FF2B5EF4-FFF2-40B4-BE49-F238E27FC236}">
                      <a16:creationId xmlns:a16="http://schemas.microsoft.com/office/drawing/2014/main" id="{227B6C4C-DF57-467F-A7E6-DE0F6DF69881}"/>
                    </a:ext>
                  </a:extLst>
                </p:cNvPr>
                <p:cNvSpPr txBox="1">
                  <a:spLocks noRot="1" noChangeAspect="1" noMove="1" noResize="1" noEditPoints="1" noAdjustHandles="1" noChangeArrowheads="1" noChangeShapeType="1" noTextEdit="1"/>
                </p:cNvSpPr>
                <p:nvPr/>
              </p:nvSpPr>
              <p:spPr>
                <a:xfrm>
                  <a:off x="8341206" y="5035549"/>
                  <a:ext cx="251094" cy="184666"/>
                </a:xfrm>
                <a:prstGeom prst="rect">
                  <a:avLst/>
                </a:prstGeom>
                <a:blipFill>
                  <a:blip r:embed="rId35"/>
                  <a:stretch>
                    <a:fillRect l="-9756" r="-2439" b="-13333"/>
                  </a:stretch>
                </a:blipFill>
              </p:spPr>
              <p:txBody>
                <a:bodyPr/>
                <a:lstStyle/>
                <a:p>
                  <a:r>
                    <a:rPr lang="en-US">
                      <a:noFill/>
                    </a:rPr>
                    <a:t> </a:t>
                  </a:r>
                </a:p>
              </p:txBody>
            </p:sp>
          </mc:Fallback>
        </mc:AlternateContent>
        <p:sp>
          <p:nvSpPr>
            <p:cNvPr id="260" name="Rectangle 259">
              <a:extLst>
                <a:ext uri="{FF2B5EF4-FFF2-40B4-BE49-F238E27FC236}">
                  <a16:creationId xmlns:a16="http://schemas.microsoft.com/office/drawing/2014/main" id="{66F43C3E-7C04-4310-81AE-5D9A1364EDF5}"/>
                </a:ext>
              </a:extLst>
            </p:cNvPr>
            <p:cNvSpPr/>
            <p:nvPr/>
          </p:nvSpPr>
          <p:spPr>
            <a:xfrm>
              <a:off x="5804786" y="3657719"/>
              <a:ext cx="583814"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Line 2</a:t>
              </a:r>
              <a:endParaRPr lang="en-US" sz="1200" dirty="0"/>
            </a:p>
          </p:txBody>
        </p:sp>
        <p:sp>
          <p:nvSpPr>
            <p:cNvPr id="261" name="Rectangle 260">
              <a:extLst>
                <a:ext uri="{FF2B5EF4-FFF2-40B4-BE49-F238E27FC236}">
                  <a16:creationId xmlns:a16="http://schemas.microsoft.com/office/drawing/2014/main" id="{011EF69A-5A11-4792-9AB7-E304791E6CA4}"/>
                </a:ext>
              </a:extLst>
            </p:cNvPr>
            <p:cNvSpPr/>
            <p:nvPr/>
          </p:nvSpPr>
          <p:spPr>
            <a:xfrm>
              <a:off x="7984849" y="3721220"/>
              <a:ext cx="1140056"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Load (const. Z)</a:t>
              </a:r>
              <a:endParaRPr lang="en-US" sz="1200" dirty="0"/>
            </a:p>
          </p:txBody>
        </p:sp>
        <mc:AlternateContent xmlns:mc="http://schemas.openxmlformats.org/markup-compatibility/2006" xmlns:a14="http://schemas.microsoft.com/office/drawing/2010/main">
          <mc:Choice Requires="a14">
            <p:sp>
              <p:nvSpPr>
                <p:cNvPr id="262" name="TextBox 261">
                  <a:extLst>
                    <a:ext uri="{FF2B5EF4-FFF2-40B4-BE49-F238E27FC236}">
                      <a16:creationId xmlns:a16="http://schemas.microsoft.com/office/drawing/2014/main" id="{56E0F4E2-72FB-45F7-B446-A8865F7E1529}"/>
                    </a:ext>
                  </a:extLst>
                </p:cNvPr>
                <p:cNvSpPr txBox="1"/>
                <p:nvPr/>
              </p:nvSpPr>
              <p:spPr>
                <a:xfrm>
                  <a:off x="1135849" y="5491956"/>
                  <a:ext cx="21005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rPr>
                            </m:ctrlPr>
                          </m:sSubPr>
                          <m:e>
                            <m:r>
                              <a:rPr lang="en-US" sz="1200" b="1" i="1" smtClean="0">
                                <a:solidFill>
                                  <a:srgbClr val="FF0000"/>
                                </a:solidFill>
                                <a:latin typeface="Cambria Math" panose="02040503050406030204" pitchFamily="18" charset="0"/>
                              </a:rPr>
                              <m:t>𝒁</m:t>
                            </m:r>
                          </m:e>
                          <m:sub>
                            <m:r>
                              <a:rPr lang="en-US" sz="1200" b="0" i="1" smtClean="0">
                                <a:solidFill>
                                  <a:srgbClr val="FF0000"/>
                                </a:solidFill>
                                <a:latin typeface="Cambria Math" panose="02040503050406030204" pitchFamily="18" charset="0"/>
                              </a:rPr>
                              <m:t>𝑘</m:t>
                            </m:r>
                          </m:sub>
                        </m:sSub>
                      </m:oMath>
                    </m:oMathPara>
                  </a14:m>
                  <a:endParaRPr lang="en-US" sz="1600" dirty="0">
                    <a:solidFill>
                      <a:srgbClr val="FF0000"/>
                    </a:solidFill>
                  </a:endParaRPr>
                </a:p>
              </p:txBody>
            </p:sp>
          </mc:Choice>
          <mc:Fallback xmlns="">
            <p:sp>
              <p:nvSpPr>
                <p:cNvPr id="1074" name="TextBox 1073">
                  <a:extLst>
                    <a:ext uri="{FF2B5EF4-FFF2-40B4-BE49-F238E27FC236}">
                      <a16:creationId xmlns:a16="http://schemas.microsoft.com/office/drawing/2014/main" id="{F018F1CE-5E40-46CD-B6C2-3CB2CE19B565}"/>
                    </a:ext>
                  </a:extLst>
                </p:cNvPr>
                <p:cNvSpPr txBox="1">
                  <a:spLocks noRot="1" noChangeAspect="1" noMove="1" noResize="1" noEditPoints="1" noAdjustHandles="1" noChangeArrowheads="1" noChangeShapeType="1" noTextEdit="1"/>
                </p:cNvSpPr>
                <p:nvPr/>
              </p:nvSpPr>
              <p:spPr>
                <a:xfrm>
                  <a:off x="1135849" y="5491956"/>
                  <a:ext cx="210058" cy="184666"/>
                </a:xfrm>
                <a:prstGeom prst="rect">
                  <a:avLst/>
                </a:prstGeom>
                <a:blipFill>
                  <a:blip r:embed="rId36"/>
                  <a:stretch>
                    <a:fillRect l="-17647" r="-588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3" name="TextBox 262">
                  <a:extLst>
                    <a:ext uri="{FF2B5EF4-FFF2-40B4-BE49-F238E27FC236}">
                      <a16:creationId xmlns:a16="http://schemas.microsoft.com/office/drawing/2014/main" id="{9CB8BF81-2C41-4737-B999-CE0BDE374376}"/>
                    </a:ext>
                  </a:extLst>
                </p:cNvPr>
                <p:cNvSpPr txBox="1"/>
                <p:nvPr/>
              </p:nvSpPr>
              <p:spPr>
                <a:xfrm>
                  <a:off x="3157058" y="5505926"/>
                  <a:ext cx="314509"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rPr>
                            </m:ctrlPr>
                          </m:sSubPr>
                          <m:e>
                            <m:r>
                              <a:rPr lang="en-US" sz="1200" b="1" i="1" smtClean="0">
                                <a:solidFill>
                                  <a:srgbClr val="FF0000"/>
                                </a:solidFill>
                                <a:latin typeface="Cambria Math" panose="02040503050406030204" pitchFamily="18" charset="0"/>
                              </a:rPr>
                              <m:t>𝒁</m:t>
                            </m:r>
                          </m:e>
                          <m:sub>
                            <m:r>
                              <a:rPr lang="en-US" sz="1200" b="0" i="1" smtClean="0">
                                <a:solidFill>
                                  <a:srgbClr val="FF0000"/>
                                </a:solidFill>
                                <a:latin typeface="Cambria Math" panose="02040503050406030204" pitchFamily="18" charset="0"/>
                              </a:rPr>
                              <m:t>𝑘𝑚</m:t>
                            </m:r>
                          </m:sub>
                        </m:sSub>
                      </m:oMath>
                    </m:oMathPara>
                  </a14:m>
                  <a:endParaRPr lang="en-US" sz="1600" dirty="0">
                    <a:solidFill>
                      <a:srgbClr val="FF0000"/>
                    </a:solidFill>
                  </a:endParaRPr>
                </a:p>
              </p:txBody>
            </p:sp>
          </mc:Choice>
          <mc:Fallback xmlns="">
            <p:sp>
              <p:nvSpPr>
                <p:cNvPr id="1075" name="TextBox 1074">
                  <a:extLst>
                    <a:ext uri="{FF2B5EF4-FFF2-40B4-BE49-F238E27FC236}">
                      <a16:creationId xmlns:a16="http://schemas.microsoft.com/office/drawing/2014/main" id="{4D94D57B-3C51-499B-85DB-435EE5BEEF17}"/>
                    </a:ext>
                  </a:extLst>
                </p:cNvPr>
                <p:cNvSpPr txBox="1">
                  <a:spLocks noRot="1" noChangeAspect="1" noMove="1" noResize="1" noEditPoints="1" noAdjustHandles="1" noChangeArrowheads="1" noChangeShapeType="1" noTextEdit="1"/>
                </p:cNvSpPr>
                <p:nvPr/>
              </p:nvSpPr>
              <p:spPr>
                <a:xfrm>
                  <a:off x="3157058" y="5505926"/>
                  <a:ext cx="314509" cy="184666"/>
                </a:xfrm>
                <a:prstGeom prst="rect">
                  <a:avLst/>
                </a:prstGeom>
                <a:blipFill>
                  <a:blip r:embed="rId37"/>
                  <a:stretch>
                    <a:fillRect l="-11538" r="-3846"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4" name="TextBox 263">
                  <a:extLst>
                    <a:ext uri="{FF2B5EF4-FFF2-40B4-BE49-F238E27FC236}">
                      <a16:creationId xmlns:a16="http://schemas.microsoft.com/office/drawing/2014/main" id="{BD09E74E-D98A-4483-8E66-323C1A2CBBA2}"/>
                    </a:ext>
                  </a:extLst>
                </p:cNvPr>
                <p:cNvSpPr txBox="1"/>
                <p:nvPr/>
              </p:nvSpPr>
              <p:spPr>
                <a:xfrm>
                  <a:off x="5702777" y="5508783"/>
                  <a:ext cx="32092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rPr>
                            </m:ctrlPr>
                          </m:sSubPr>
                          <m:e>
                            <m:r>
                              <a:rPr lang="en-US" sz="1200" b="1" i="1" smtClean="0">
                                <a:solidFill>
                                  <a:srgbClr val="FF0000"/>
                                </a:solidFill>
                                <a:latin typeface="Cambria Math" panose="02040503050406030204" pitchFamily="18" charset="0"/>
                              </a:rPr>
                              <m:t>𝒁</m:t>
                            </m:r>
                          </m:e>
                          <m:sub>
                            <m:r>
                              <a:rPr lang="en-US" sz="1200" b="0" i="1" smtClean="0">
                                <a:solidFill>
                                  <a:srgbClr val="FF0000"/>
                                </a:solidFill>
                                <a:latin typeface="Cambria Math" panose="02040503050406030204" pitchFamily="18" charset="0"/>
                              </a:rPr>
                              <m:t>𝑚𝑛</m:t>
                            </m:r>
                          </m:sub>
                        </m:sSub>
                      </m:oMath>
                    </m:oMathPara>
                  </a14:m>
                  <a:endParaRPr lang="en-US" sz="1600" dirty="0">
                    <a:solidFill>
                      <a:srgbClr val="FF0000"/>
                    </a:solidFill>
                  </a:endParaRPr>
                </a:p>
              </p:txBody>
            </p:sp>
          </mc:Choice>
          <mc:Fallback xmlns="">
            <p:sp>
              <p:nvSpPr>
                <p:cNvPr id="1076" name="TextBox 1075">
                  <a:extLst>
                    <a:ext uri="{FF2B5EF4-FFF2-40B4-BE49-F238E27FC236}">
                      <a16:creationId xmlns:a16="http://schemas.microsoft.com/office/drawing/2014/main" id="{A7447AE0-61D9-4FCD-B504-1ED65E261DC3}"/>
                    </a:ext>
                  </a:extLst>
                </p:cNvPr>
                <p:cNvSpPr txBox="1">
                  <a:spLocks noRot="1" noChangeAspect="1" noMove="1" noResize="1" noEditPoints="1" noAdjustHandles="1" noChangeArrowheads="1" noChangeShapeType="1" noTextEdit="1"/>
                </p:cNvSpPr>
                <p:nvPr/>
              </p:nvSpPr>
              <p:spPr>
                <a:xfrm>
                  <a:off x="5702777" y="5508783"/>
                  <a:ext cx="320922" cy="184666"/>
                </a:xfrm>
                <a:prstGeom prst="rect">
                  <a:avLst/>
                </a:prstGeom>
                <a:blipFill>
                  <a:blip r:embed="rId38"/>
                  <a:stretch>
                    <a:fillRect l="-11321"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5" name="TextBox 264">
                  <a:extLst>
                    <a:ext uri="{FF2B5EF4-FFF2-40B4-BE49-F238E27FC236}">
                      <a16:creationId xmlns:a16="http://schemas.microsoft.com/office/drawing/2014/main" id="{762D3583-196D-4F96-9DD3-631F9D760478}"/>
                    </a:ext>
                  </a:extLst>
                </p:cNvPr>
                <p:cNvSpPr txBox="1"/>
                <p:nvPr/>
              </p:nvSpPr>
              <p:spPr>
                <a:xfrm>
                  <a:off x="8424863" y="5470206"/>
                  <a:ext cx="21512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rPr>
                            </m:ctrlPr>
                          </m:sSubPr>
                          <m:e>
                            <m:r>
                              <a:rPr lang="en-US" sz="1200" b="1" i="1" smtClean="0">
                                <a:solidFill>
                                  <a:srgbClr val="FF0000"/>
                                </a:solidFill>
                                <a:latin typeface="Cambria Math" panose="02040503050406030204" pitchFamily="18" charset="0"/>
                              </a:rPr>
                              <m:t>𝒁</m:t>
                            </m:r>
                          </m:e>
                          <m:sub>
                            <m:r>
                              <a:rPr lang="en-US" sz="1200" b="0" i="1" smtClean="0">
                                <a:solidFill>
                                  <a:srgbClr val="FF0000"/>
                                </a:solidFill>
                                <a:latin typeface="Cambria Math" panose="02040503050406030204" pitchFamily="18" charset="0"/>
                              </a:rPr>
                              <m:t>𝑛</m:t>
                            </m:r>
                          </m:sub>
                        </m:sSub>
                      </m:oMath>
                    </m:oMathPara>
                  </a14:m>
                  <a:endParaRPr lang="en-US" sz="1200" dirty="0">
                    <a:solidFill>
                      <a:srgbClr val="FF0000"/>
                    </a:solidFill>
                  </a:endParaRPr>
                </a:p>
              </p:txBody>
            </p:sp>
          </mc:Choice>
          <mc:Fallback xmlns="">
            <p:sp>
              <p:nvSpPr>
                <p:cNvPr id="1077" name="TextBox 1076">
                  <a:extLst>
                    <a:ext uri="{FF2B5EF4-FFF2-40B4-BE49-F238E27FC236}">
                      <a16:creationId xmlns:a16="http://schemas.microsoft.com/office/drawing/2014/main" id="{8AEA5849-66BD-4889-8609-29105937A4AA}"/>
                    </a:ext>
                  </a:extLst>
                </p:cNvPr>
                <p:cNvSpPr txBox="1">
                  <a:spLocks noRot="1" noChangeAspect="1" noMove="1" noResize="1" noEditPoints="1" noAdjustHandles="1" noChangeArrowheads="1" noChangeShapeType="1" noTextEdit="1"/>
                </p:cNvSpPr>
                <p:nvPr/>
              </p:nvSpPr>
              <p:spPr>
                <a:xfrm>
                  <a:off x="8424863" y="5470206"/>
                  <a:ext cx="215122" cy="184666"/>
                </a:xfrm>
                <a:prstGeom prst="rect">
                  <a:avLst/>
                </a:prstGeom>
                <a:blipFill>
                  <a:blip r:embed="rId39"/>
                  <a:stretch>
                    <a:fillRect l="-17143" r="-2857"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6" name="TextBox 265">
                  <a:extLst>
                    <a:ext uri="{FF2B5EF4-FFF2-40B4-BE49-F238E27FC236}">
                      <a16:creationId xmlns:a16="http://schemas.microsoft.com/office/drawing/2014/main" id="{5A68B189-2B9E-4F36-A60B-423F6F5F3633}"/>
                    </a:ext>
                  </a:extLst>
                </p:cNvPr>
                <p:cNvSpPr txBox="1"/>
                <p:nvPr/>
              </p:nvSpPr>
              <p:spPr>
                <a:xfrm>
                  <a:off x="2110264" y="4514057"/>
                  <a:ext cx="223394" cy="1996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2</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78" name="TextBox 1077">
                  <a:extLst>
                    <a:ext uri="{FF2B5EF4-FFF2-40B4-BE49-F238E27FC236}">
                      <a16:creationId xmlns:a16="http://schemas.microsoft.com/office/drawing/2014/main" id="{7387FFB3-15DD-4E33-A006-6F9E1A4659C7}"/>
                    </a:ext>
                  </a:extLst>
                </p:cNvPr>
                <p:cNvSpPr txBox="1">
                  <a:spLocks noRot="1" noChangeAspect="1" noMove="1" noResize="1" noEditPoints="1" noAdjustHandles="1" noChangeArrowheads="1" noChangeShapeType="1" noTextEdit="1"/>
                </p:cNvSpPr>
                <p:nvPr/>
              </p:nvSpPr>
              <p:spPr>
                <a:xfrm>
                  <a:off x="2110264" y="4514057"/>
                  <a:ext cx="223394" cy="199606"/>
                </a:xfrm>
                <a:prstGeom prst="rect">
                  <a:avLst/>
                </a:prstGeom>
                <a:blipFill>
                  <a:blip r:embed="rId40"/>
                  <a:stretch>
                    <a:fillRect l="-16667" t="-3030" r="-5556"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7" name="TextBox 266">
                  <a:extLst>
                    <a:ext uri="{FF2B5EF4-FFF2-40B4-BE49-F238E27FC236}">
                      <a16:creationId xmlns:a16="http://schemas.microsoft.com/office/drawing/2014/main" id="{2D1A3B04-48BC-4EC0-84C0-596F81BD6EA2}"/>
                    </a:ext>
                  </a:extLst>
                </p:cNvPr>
                <p:cNvSpPr txBox="1"/>
                <p:nvPr/>
              </p:nvSpPr>
              <p:spPr>
                <a:xfrm>
                  <a:off x="2113439" y="5050632"/>
                  <a:ext cx="223394" cy="1996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3</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79" name="TextBox 1078">
                  <a:extLst>
                    <a:ext uri="{FF2B5EF4-FFF2-40B4-BE49-F238E27FC236}">
                      <a16:creationId xmlns:a16="http://schemas.microsoft.com/office/drawing/2014/main" id="{EDC2A87B-BF3F-44C5-B409-9AF952D6185F}"/>
                    </a:ext>
                  </a:extLst>
                </p:cNvPr>
                <p:cNvSpPr txBox="1">
                  <a:spLocks noRot="1" noChangeAspect="1" noMove="1" noResize="1" noEditPoints="1" noAdjustHandles="1" noChangeArrowheads="1" noChangeShapeType="1" noTextEdit="1"/>
                </p:cNvSpPr>
                <p:nvPr/>
              </p:nvSpPr>
              <p:spPr>
                <a:xfrm>
                  <a:off x="2113439" y="5050632"/>
                  <a:ext cx="223394" cy="199606"/>
                </a:xfrm>
                <a:prstGeom prst="rect">
                  <a:avLst/>
                </a:prstGeom>
                <a:blipFill>
                  <a:blip r:embed="rId41"/>
                  <a:stretch>
                    <a:fillRect l="-16216" t="-3030" r="-5405"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8" name="TextBox 267">
                  <a:extLst>
                    <a:ext uri="{FF2B5EF4-FFF2-40B4-BE49-F238E27FC236}">
                      <a16:creationId xmlns:a16="http://schemas.microsoft.com/office/drawing/2014/main" id="{415C8B03-8409-47D7-8C90-41244FECC7A4}"/>
                    </a:ext>
                  </a:extLst>
                </p:cNvPr>
                <p:cNvSpPr txBox="1"/>
                <p:nvPr/>
              </p:nvSpPr>
              <p:spPr>
                <a:xfrm>
                  <a:off x="4634389" y="4504532"/>
                  <a:ext cx="261867" cy="1958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2</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80" name="TextBox 1079">
                  <a:extLst>
                    <a:ext uri="{FF2B5EF4-FFF2-40B4-BE49-F238E27FC236}">
                      <a16:creationId xmlns:a16="http://schemas.microsoft.com/office/drawing/2014/main" id="{5FBB1DBA-78A5-4EC2-978B-28EBFA678802}"/>
                    </a:ext>
                  </a:extLst>
                </p:cNvPr>
                <p:cNvSpPr txBox="1">
                  <a:spLocks noRot="1" noChangeAspect="1" noMove="1" noResize="1" noEditPoints="1" noAdjustHandles="1" noChangeArrowheads="1" noChangeShapeType="1" noTextEdit="1"/>
                </p:cNvSpPr>
                <p:nvPr/>
              </p:nvSpPr>
              <p:spPr>
                <a:xfrm>
                  <a:off x="4634389" y="4504532"/>
                  <a:ext cx="261867" cy="195823"/>
                </a:xfrm>
                <a:prstGeom prst="rect">
                  <a:avLst/>
                </a:prstGeom>
                <a:blipFill>
                  <a:blip r:embed="rId42"/>
                  <a:stretch>
                    <a:fillRect l="-13953" t="-6250" r="-2326" b="-15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9" name="TextBox 268">
                  <a:extLst>
                    <a:ext uri="{FF2B5EF4-FFF2-40B4-BE49-F238E27FC236}">
                      <a16:creationId xmlns:a16="http://schemas.microsoft.com/office/drawing/2014/main" id="{47B1B85B-DBDB-46FA-986E-0D40AB11561C}"/>
                    </a:ext>
                  </a:extLst>
                </p:cNvPr>
                <p:cNvSpPr txBox="1"/>
                <p:nvPr/>
              </p:nvSpPr>
              <p:spPr>
                <a:xfrm>
                  <a:off x="4637564" y="5041107"/>
                  <a:ext cx="261867" cy="1958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3</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81" name="TextBox 1080">
                  <a:extLst>
                    <a:ext uri="{FF2B5EF4-FFF2-40B4-BE49-F238E27FC236}">
                      <a16:creationId xmlns:a16="http://schemas.microsoft.com/office/drawing/2014/main" id="{77370BCB-1515-4957-BC96-5AC88C2B5169}"/>
                    </a:ext>
                  </a:extLst>
                </p:cNvPr>
                <p:cNvSpPr txBox="1">
                  <a:spLocks noRot="1" noChangeAspect="1" noMove="1" noResize="1" noEditPoints="1" noAdjustHandles="1" noChangeArrowheads="1" noChangeShapeType="1" noTextEdit="1"/>
                </p:cNvSpPr>
                <p:nvPr/>
              </p:nvSpPr>
              <p:spPr>
                <a:xfrm>
                  <a:off x="4637564" y="5041107"/>
                  <a:ext cx="261867" cy="195823"/>
                </a:xfrm>
                <a:prstGeom prst="rect">
                  <a:avLst/>
                </a:prstGeom>
                <a:blipFill>
                  <a:blip r:embed="rId43"/>
                  <a:stretch>
                    <a:fillRect l="-13953" t="-6250" r="-2326" b="-15625"/>
                  </a:stretch>
                </a:blipFill>
              </p:spPr>
              <p:txBody>
                <a:bodyPr/>
                <a:lstStyle/>
                <a:p>
                  <a:r>
                    <a:rPr lang="en-US">
                      <a:noFill/>
                    </a:rPr>
                    <a:t> </a:t>
                  </a:r>
                </a:p>
              </p:txBody>
            </p:sp>
          </mc:Fallback>
        </mc:AlternateContent>
        <p:cxnSp>
          <p:nvCxnSpPr>
            <p:cNvPr id="270" name="Straight Arrow Connector 269">
              <a:extLst>
                <a:ext uri="{FF2B5EF4-FFF2-40B4-BE49-F238E27FC236}">
                  <a16:creationId xmlns:a16="http://schemas.microsoft.com/office/drawing/2014/main" id="{2537E6A2-E1AA-4E6E-9F53-6AE308E15CDF}"/>
                </a:ext>
              </a:extLst>
            </p:cNvPr>
            <p:cNvCxnSpPr>
              <a:cxnSpLocks/>
            </p:cNvCxnSpPr>
            <p:nvPr/>
          </p:nvCxnSpPr>
          <p:spPr bwMode="auto">
            <a:xfrm rot="5400000">
              <a:off x="1840387" y="40916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71" name="Straight Arrow Connector 270">
              <a:extLst>
                <a:ext uri="{FF2B5EF4-FFF2-40B4-BE49-F238E27FC236}">
                  <a16:creationId xmlns:a16="http://schemas.microsoft.com/office/drawing/2014/main" id="{F2F2981E-D11E-459D-BAAE-7CC39C8F4604}"/>
                </a:ext>
              </a:extLst>
            </p:cNvPr>
            <p:cNvCxnSpPr>
              <a:cxnSpLocks/>
            </p:cNvCxnSpPr>
            <p:nvPr/>
          </p:nvCxnSpPr>
          <p:spPr bwMode="auto">
            <a:xfrm rot="16200000" flipH="1">
              <a:off x="2513487" y="40947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72" name="TextBox 271">
                  <a:extLst>
                    <a:ext uri="{FF2B5EF4-FFF2-40B4-BE49-F238E27FC236}">
                      <a16:creationId xmlns:a16="http://schemas.microsoft.com/office/drawing/2014/main" id="{EEF8D523-FFF3-4F6F-9348-9BC1F4D51381}"/>
                    </a:ext>
                  </a:extLst>
                </p:cNvPr>
                <p:cNvSpPr txBox="1"/>
                <p:nvPr/>
              </p:nvSpPr>
              <p:spPr>
                <a:xfrm>
                  <a:off x="1747519" y="3944143"/>
                  <a:ext cx="2233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84" name="TextBox 1083">
                  <a:extLst>
                    <a:ext uri="{FF2B5EF4-FFF2-40B4-BE49-F238E27FC236}">
                      <a16:creationId xmlns:a16="http://schemas.microsoft.com/office/drawing/2014/main" id="{00E41726-5D42-439A-B2A6-B2547810532E}"/>
                    </a:ext>
                  </a:extLst>
                </p:cNvPr>
                <p:cNvSpPr txBox="1">
                  <a:spLocks noRot="1" noChangeAspect="1" noMove="1" noResize="1" noEditPoints="1" noAdjustHandles="1" noChangeArrowheads="1" noChangeShapeType="1" noTextEdit="1"/>
                </p:cNvSpPr>
                <p:nvPr/>
              </p:nvSpPr>
              <p:spPr>
                <a:xfrm>
                  <a:off x="1747519" y="3944143"/>
                  <a:ext cx="223394" cy="184666"/>
                </a:xfrm>
                <a:prstGeom prst="rect">
                  <a:avLst/>
                </a:prstGeom>
                <a:blipFill>
                  <a:blip r:embed="rId44"/>
                  <a:stretch>
                    <a:fillRect l="-16216" r="-5405"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3" name="TextBox 272">
                  <a:extLst>
                    <a:ext uri="{FF2B5EF4-FFF2-40B4-BE49-F238E27FC236}">
                      <a16:creationId xmlns:a16="http://schemas.microsoft.com/office/drawing/2014/main" id="{5F82024A-A8B4-4D09-BB05-AB8CF4802EB2}"/>
                    </a:ext>
                  </a:extLst>
                </p:cNvPr>
                <p:cNvSpPr txBox="1"/>
                <p:nvPr/>
              </p:nvSpPr>
              <p:spPr>
                <a:xfrm>
                  <a:off x="2372994" y="3940968"/>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85" name="TextBox 1084">
                  <a:extLst>
                    <a:ext uri="{FF2B5EF4-FFF2-40B4-BE49-F238E27FC236}">
                      <a16:creationId xmlns:a16="http://schemas.microsoft.com/office/drawing/2014/main" id="{B8647C8C-C515-40D7-AFC3-D015EBEE45DD}"/>
                    </a:ext>
                  </a:extLst>
                </p:cNvPr>
                <p:cNvSpPr txBox="1">
                  <a:spLocks noRot="1" noChangeAspect="1" noMove="1" noResize="1" noEditPoints="1" noAdjustHandles="1" noChangeArrowheads="1" noChangeShapeType="1" noTextEdit="1"/>
                </p:cNvSpPr>
                <p:nvPr/>
              </p:nvSpPr>
              <p:spPr>
                <a:xfrm>
                  <a:off x="2372994" y="3940968"/>
                  <a:ext cx="329193" cy="184666"/>
                </a:xfrm>
                <a:prstGeom prst="rect">
                  <a:avLst/>
                </a:prstGeom>
                <a:blipFill>
                  <a:blip r:embed="rId45"/>
                  <a:stretch>
                    <a:fillRect l="-11111" r="-1852" b="-16667"/>
                  </a:stretch>
                </a:blipFill>
              </p:spPr>
              <p:txBody>
                <a:bodyPr/>
                <a:lstStyle/>
                <a:p>
                  <a:r>
                    <a:rPr lang="en-US">
                      <a:noFill/>
                    </a:rPr>
                    <a:t> </a:t>
                  </a:r>
                </a:p>
              </p:txBody>
            </p:sp>
          </mc:Fallback>
        </mc:AlternateContent>
        <p:cxnSp>
          <p:nvCxnSpPr>
            <p:cNvPr id="274" name="Straight Arrow Connector 273">
              <a:extLst>
                <a:ext uri="{FF2B5EF4-FFF2-40B4-BE49-F238E27FC236}">
                  <a16:creationId xmlns:a16="http://schemas.microsoft.com/office/drawing/2014/main" id="{68F6895F-DDFA-4380-BF70-8CC09CC86F83}"/>
                </a:ext>
              </a:extLst>
            </p:cNvPr>
            <p:cNvCxnSpPr>
              <a:cxnSpLocks/>
            </p:cNvCxnSpPr>
            <p:nvPr/>
          </p:nvCxnSpPr>
          <p:spPr bwMode="auto">
            <a:xfrm rot="5400000">
              <a:off x="1834037" y="46154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75" name="Straight Arrow Connector 274">
              <a:extLst>
                <a:ext uri="{FF2B5EF4-FFF2-40B4-BE49-F238E27FC236}">
                  <a16:creationId xmlns:a16="http://schemas.microsoft.com/office/drawing/2014/main" id="{6305E633-44ED-4236-AD3F-36F74BFC2E92}"/>
                </a:ext>
              </a:extLst>
            </p:cNvPr>
            <p:cNvCxnSpPr>
              <a:cxnSpLocks/>
            </p:cNvCxnSpPr>
            <p:nvPr/>
          </p:nvCxnSpPr>
          <p:spPr bwMode="auto">
            <a:xfrm rot="16200000" flipH="1">
              <a:off x="2507137" y="461867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76" name="TextBox 275">
                  <a:extLst>
                    <a:ext uri="{FF2B5EF4-FFF2-40B4-BE49-F238E27FC236}">
                      <a16:creationId xmlns:a16="http://schemas.microsoft.com/office/drawing/2014/main" id="{B10F4F27-CF1B-4DA1-9DCC-52F7EF9DC7A3}"/>
                    </a:ext>
                  </a:extLst>
                </p:cNvPr>
                <p:cNvSpPr txBox="1"/>
                <p:nvPr/>
              </p:nvSpPr>
              <p:spPr>
                <a:xfrm>
                  <a:off x="1741169" y="4468018"/>
                  <a:ext cx="2233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88" name="TextBox 1087">
                  <a:extLst>
                    <a:ext uri="{FF2B5EF4-FFF2-40B4-BE49-F238E27FC236}">
                      <a16:creationId xmlns:a16="http://schemas.microsoft.com/office/drawing/2014/main" id="{22BA7F3F-A9AA-4F71-9C8F-90DB0FB8F216}"/>
                    </a:ext>
                  </a:extLst>
                </p:cNvPr>
                <p:cNvSpPr txBox="1">
                  <a:spLocks noRot="1" noChangeAspect="1" noMove="1" noResize="1" noEditPoints="1" noAdjustHandles="1" noChangeArrowheads="1" noChangeShapeType="1" noTextEdit="1"/>
                </p:cNvSpPr>
                <p:nvPr/>
              </p:nvSpPr>
              <p:spPr>
                <a:xfrm>
                  <a:off x="1741169" y="4468018"/>
                  <a:ext cx="223394" cy="184666"/>
                </a:xfrm>
                <a:prstGeom prst="rect">
                  <a:avLst/>
                </a:prstGeom>
                <a:blipFill>
                  <a:blip r:embed="rId46"/>
                  <a:stretch>
                    <a:fillRect l="-16216" r="-5405"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7" name="TextBox 276">
                  <a:extLst>
                    <a:ext uri="{FF2B5EF4-FFF2-40B4-BE49-F238E27FC236}">
                      <a16:creationId xmlns:a16="http://schemas.microsoft.com/office/drawing/2014/main" id="{950E6DB7-122B-480C-A5DE-B7C57149EEE2}"/>
                    </a:ext>
                  </a:extLst>
                </p:cNvPr>
                <p:cNvSpPr txBox="1"/>
                <p:nvPr/>
              </p:nvSpPr>
              <p:spPr>
                <a:xfrm>
                  <a:off x="2366644" y="4464843"/>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89" name="TextBox 1088">
                  <a:extLst>
                    <a:ext uri="{FF2B5EF4-FFF2-40B4-BE49-F238E27FC236}">
                      <a16:creationId xmlns:a16="http://schemas.microsoft.com/office/drawing/2014/main" id="{D8E125F3-7EC9-4B32-858E-C6D25D8015EF}"/>
                    </a:ext>
                  </a:extLst>
                </p:cNvPr>
                <p:cNvSpPr txBox="1">
                  <a:spLocks noRot="1" noChangeAspect="1" noMove="1" noResize="1" noEditPoints="1" noAdjustHandles="1" noChangeArrowheads="1" noChangeShapeType="1" noTextEdit="1"/>
                </p:cNvSpPr>
                <p:nvPr/>
              </p:nvSpPr>
              <p:spPr>
                <a:xfrm>
                  <a:off x="2366644" y="4464843"/>
                  <a:ext cx="329193" cy="184666"/>
                </a:xfrm>
                <a:prstGeom prst="rect">
                  <a:avLst/>
                </a:prstGeom>
                <a:blipFill>
                  <a:blip r:embed="rId47"/>
                  <a:stretch>
                    <a:fillRect l="-11111" r="-1852" b="-16667"/>
                  </a:stretch>
                </a:blipFill>
              </p:spPr>
              <p:txBody>
                <a:bodyPr/>
                <a:lstStyle/>
                <a:p>
                  <a:r>
                    <a:rPr lang="en-US">
                      <a:noFill/>
                    </a:rPr>
                    <a:t> </a:t>
                  </a:r>
                </a:p>
              </p:txBody>
            </p:sp>
          </mc:Fallback>
        </mc:AlternateContent>
        <p:cxnSp>
          <p:nvCxnSpPr>
            <p:cNvPr id="278" name="Straight Arrow Connector 277">
              <a:extLst>
                <a:ext uri="{FF2B5EF4-FFF2-40B4-BE49-F238E27FC236}">
                  <a16:creationId xmlns:a16="http://schemas.microsoft.com/office/drawing/2014/main" id="{15F9C55B-2C2F-44EC-8763-4A0DAE533B89}"/>
                </a:ext>
              </a:extLst>
            </p:cNvPr>
            <p:cNvCxnSpPr>
              <a:cxnSpLocks/>
            </p:cNvCxnSpPr>
            <p:nvPr/>
          </p:nvCxnSpPr>
          <p:spPr bwMode="auto">
            <a:xfrm rot="5400000">
              <a:off x="1837212" y="51298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79" name="Straight Arrow Connector 278">
              <a:extLst>
                <a:ext uri="{FF2B5EF4-FFF2-40B4-BE49-F238E27FC236}">
                  <a16:creationId xmlns:a16="http://schemas.microsoft.com/office/drawing/2014/main" id="{ADAE0CF1-C72C-401E-854F-50B6419124EC}"/>
                </a:ext>
              </a:extLst>
            </p:cNvPr>
            <p:cNvCxnSpPr>
              <a:cxnSpLocks/>
            </p:cNvCxnSpPr>
            <p:nvPr/>
          </p:nvCxnSpPr>
          <p:spPr bwMode="auto">
            <a:xfrm rot="16200000" flipH="1">
              <a:off x="2510312" y="51330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80" name="TextBox 279">
                  <a:extLst>
                    <a:ext uri="{FF2B5EF4-FFF2-40B4-BE49-F238E27FC236}">
                      <a16:creationId xmlns:a16="http://schemas.microsoft.com/office/drawing/2014/main" id="{A157ABBE-ABED-467B-A93D-9D56EEA6C08B}"/>
                    </a:ext>
                  </a:extLst>
                </p:cNvPr>
                <p:cNvSpPr txBox="1"/>
                <p:nvPr/>
              </p:nvSpPr>
              <p:spPr>
                <a:xfrm>
                  <a:off x="1744344" y="4982368"/>
                  <a:ext cx="2233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92" name="TextBox 1091">
                  <a:extLst>
                    <a:ext uri="{FF2B5EF4-FFF2-40B4-BE49-F238E27FC236}">
                      <a16:creationId xmlns:a16="http://schemas.microsoft.com/office/drawing/2014/main" id="{F4C4C7E6-EB91-4D19-9B3E-9B46A7141294}"/>
                    </a:ext>
                  </a:extLst>
                </p:cNvPr>
                <p:cNvSpPr txBox="1">
                  <a:spLocks noRot="1" noChangeAspect="1" noMove="1" noResize="1" noEditPoints="1" noAdjustHandles="1" noChangeArrowheads="1" noChangeShapeType="1" noTextEdit="1"/>
                </p:cNvSpPr>
                <p:nvPr/>
              </p:nvSpPr>
              <p:spPr>
                <a:xfrm>
                  <a:off x="1744344" y="4982368"/>
                  <a:ext cx="223394" cy="184666"/>
                </a:xfrm>
                <a:prstGeom prst="rect">
                  <a:avLst/>
                </a:prstGeom>
                <a:blipFill>
                  <a:blip r:embed="rId48"/>
                  <a:stretch>
                    <a:fillRect l="-16667" r="-5556"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1" name="TextBox 280">
                  <a:extLst>
                    <a:ext uri="{FF2B5EF4-FFF2-40B4-BE49-F238E27FC236}">
                      <a16:creationId xmlns:a16="http://schemas.microsoft.com/office/drawing/2014/main" id="{4145DBDC-8286-406E-90C8-E68D750E80AF}"/>
                    </a:ext>
                  </a:extLst>
                </p:cNvPr>
                <p:cNvSpPr txBox="1"/>
                <p:nvPr/>
              </p:nvSpPr>
              <p:spPr>
                <a:xfrm>
                  <a:off x="2369819" y="4979193"/>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93" name="TextBox 1092">
                  <a:extLst>
                    <a:ext uri="{FF2B5EF4-FFF2-40B4-BE49-F238E27FC236}">
                      <a16:creationId xmlns:a16="http://schemas.microsoft.com/office/drawing/2014/main" id="{4EF1D3A3-ED40-4B82-BDAF-39CD4512AC3F}"/>
                    </a:ext>
                  </a:extLst>
                </p:cNvPr>
                <p:cNvSpPr txBox="1">
                  <a:spLocks noRot="1" noChangeAspect="1" noMove="1" noResize="1" noEditPoints="1" noAdjustHandles="1" noChangeArrowheads="1" noChangeShapeType="1" noTextEdit="1"/>
                </p:cNvSpPr>
                <p:nvPr/>
              </p:nvSpPr>
              <p:spPr>
                <a:xfrm>
                  <a:off x="2369819" y="4979193"/>
                  <a:ext cx="329193" cy="184666"/>
                </a:xfrm>
                <a:prstGeom prst="rect">
                  <a:avLst/>
                </a:prstGeom>
                <a:blipFill>
                  <a:blip r:embed="rId49"/>
                  <a:stretch>
                    <a:fillRect l="-11111" r="-3704" b="-12903"/>
                  </a:stretch>
                </a:blipFill>
              </p:spPr>
              <p:txBody>
                <a:bodyPr/>
                <a:lstStyle/>
                <a:p>
                  <a:r>
                    <a:rPr lang="en-US">
                      <a:noFill/>
                    </a:rPr>
                    <a:t> </a:t>
                  </a:r>
                </a:p>
              </p:txBody>
            </p:sp>
          </mc:Fallback>
        </mc:AlternateContent>
        <p:cxnSp>
          <p:nvCxnSpPr>
            <p:cNvPr id="282" name="Straight Arrow Connector 281">
              <a:extLst>
                <a:ext uri="{FF2B5EF4-FFF2-40B4-BE49-F238E27FC236}">
                  <a16:creationId xmlns:a16="http://schemas.microsoft.com/office/drawing/2014/main" id="{B2727DDF-C2EF-4B0F-B728-3B477335822F}"/>
                </a:ext>
              </a:extLst>
            </p:cNvPr>
            <p:cNvCxnSpPr>
              <a:cxnSpLocks/>
            </p:cNvCxnSpPr>
            <p:nvPr/>
          </p:nvCxnSpPr>
          <p:spPr bwMode="auto">
            <a:xfrm rot="5400000">
              <a:off x="4350225" y="41011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83" name="Straight Arrow Connector 282">
              <a:extLst>
                <a:ext uri="{FF2B5EF4-FFF2-40B4-BE49-F238E27FC236}">
                  <a16:creationId xmlns:a16="http://schemas.microsoft.com/office/drawing/2014/main" id="{237C979B-2C1D-4CF9-92ED-D19EFFD1B094}"/>
                </a:ext>
              </a:extLst>
            </p:cNvPr>
            <p:cNvCxnSpPr>
              <a:cxnSpLocks/>
            </p:cNvCxnSpPr>
            <p:nvPr/>
          </p:nvCxnSpPr>
          <p:spPr bwMode="auto">
            <a:xfrm rot="16200000" flipH="1">
              <a:off x="5023325" y="41043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84" name="TextBox 283">
                  <a:extLst>
                    <a:ext uri="{FF2B5EF4-FFF2-40B4-BE49-F238E27FC236}">
                      <a16:creationId xmlns:a16="http://schemas.microsoft.com/office/drawing/2014/main" id="{B5812DE5-513D-4E02-8420-7835AEFD07D4}"/>
                    </a:ext>
                  </a:extLst>
                </p:cNvPr>
                <p:cNvSpPr txBox="1"/>
                <p:nvPr/>
              </p:nvSpPr>
              <p:spPr>
                <a:xfrm>
                  <a:off x="4184332" y="3953668"/>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𝑚𝑘</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96" name="TextBox 1095">
                  <a:extLst>
                    <a:ext uri="{FF2B5EF4-FFF2-40B4-BE49-F238E27FC236}">
                      <a16:creationId xmlns:a16="http://schemas.microsoft.com/office/drawing/2014/main" id="{8AFACD65-F3B2-408F-A7B4-82072A3C6F36}"/>
                    </a:ext>
                  </a:extLst>
                </p:cNvPr>
                <p:cNvSpPr txBox="1">
                  <a:spLocks noRot="1" noChangeAspect="1" noMove="1" noResize="1" noEditPoints="1" noAdjustHandles="1" noChangeArrowheads="1" noChangeShapeType="1" noTextEdit="1"/>
                </p:cNvSpPr>
                <p:nvPr/>
              </p:nvSpPr>
              <p:spPr>
                <a:xfrm>
                  <a:off x="4184332" y="3953668"/>
                  <a:ext cx="329193" cy="184666"/>
                </a:xfrm>
                <a:prstGeom prst="rect">
                  <a:avLst/>
                </a:prstGeom>
                <a:blipFill>
                  <a:blip r:embed="rId50"/>
                  <a:stretch>
                    <a:fillRect l="-11111" r="-1852"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5" name="TextBox 284">
                  <a:extLst>
                    <a:ext uri="{FF2B5EF4-FFF2-40B4-BE49-F238E27FC236}">
                      <a16:creationId xmlns:a16="http://schemas.microsoft.com/office/drawing/2014/main" id="{A5F94B30-3920-40EA-B024-8E34D0B8B983}"/>
                    </a:ext>
                  </a:extLst>
                </p:cNvPr>
                <p:cNvSpPr txBox="1"/>
                <p:nvPr/>
              </p:nvSpPr>
              <p:spPr>
                <a:xfrm>
                  <a:off x="4882832" y="3950493"/>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97" name="TextBox 1096">
                  <a:extLst>
                    <a:ext uri="{FF2B5EF4-FFF2-40B4-BE49-F238E27FC236}">
                      <a16:creationId xmlns:a16="http://schemas.microsoft.com/office/drawing/2014/main" id="{6357AEA3-67C7-4971-AE72-8559D208683D}"/>
                    </a:ext>
                  </a:extLst>
                </p:cNvPr>
                <p:cNvSpPr txBox="1">
                  <a:spLocks noRot="1" noChangeAspect="1" noMove="1" noResize="1" noEditPoints="1" noAdjustHandles="1" noChangeArrowheads="1" noChangeShapeType="1" noTextEdit="1"/>
                </p:cNvSpPr>
                <p:nvPr/>
              </p:nvSpPr>
              <p:spPr>
                <a:xfrm>
                  <a:off x="4882832" y="3950493"/>
                  <a:ext cx="335605" cy="184666"/>
                </a:xfrm>
                <a:prstGeom prst="rect">
                  <a:avLst/>
                </a:prstGeom>
                <a:blipFill>
                  <a:blip r:embed="rId51"/>
                  <a:stretch>
                    <a:fillRect l="-10909" r="-1818" b="-13333"/>
                  </a:stretch>
                </a:blipFill>
              </p:spPr>
              <p:txBody>
                <a:bodyPr/>
                <a:lstStyle/>
                <a:p>
                  <a:r>
                    <a:rPr lang="en-US">
                      <a:noFill/>
                    </a:rPr>
                    <a:t> </a:t>
                  </a:r>
                </a:p>
              </p:txBody>
            </p:sp>
          </mc:Fallback>
        </mc:AlternateContent>
        <p:cxnSp>
          <p:nvCxnSpPr>
            <p:cNvPr id="286" name="Straight Arrow Connector 285">
              <a:extLst>
                <a:ext uri="{FF2B5EF4-FFF2-40B4-BE49-F238E27FC236}">
                  <a16:creationId xmlns:a16="http://schemas.microsoft.com/office/drawing/2014/main" id="{A0A7B8D8-4C0E-4C0C-8BC4-33DCB024CF8F}"/>
                </a:ext>
              </a:extLst>
            </p:cNvPr>
            <p:cNvCxnSpPr>
              <a:cxnSpLocks/>
            </p:cNvCxnSpPr>
            <p:nvPr/>
          </p:nvCxnSpPr>
          <p:spPr bwMode="auto">
            <a:xfrm rot="5400000">
              <a:off x="4343875" y="46250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87" name="Straight Arrow Connector 286">
              <a:extLst>
                <a:ext uri="{FF2B5EF4-FFF2-40B4-BE49-F238E27FC236}">
                  <a16:creationId xmlns:a16="http://schemas.microsoft.com/office/drawing/2014/main" id="{20371920-0CF0-4776-B3AD-A953AA1ED983}"/>
                </a:ext>
              </a:extLst>
            </p:cNvPr>
            <p:cNvCxnSpPr>
              <a:cxnSpLocks/>
            </p:cNvCxnSpPr>
            <p:nvPr/>
          </p:nvCxnSpPr>
          <p:spPr bwMode="auto">
            <a:xfrm rot="16200000" flipH="1">
              <a:off x="5016975" y="46281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88" name="TextBox 287">
                  <a:extLst>
                    <a:ext uri="{FF2B5EF4-FFF2-40B4-BE49-F238E27FC236}">
                      <a16:creationId xmlns:a16="http://schemas.microsoft.com/office/drawing/2014/main" id="{6EF8D3B3-693F-4C4D-B346-B95C6C39E2A4}"/>
                    </a:ext>
                  </a:extLst>
                </p:cNvPr>
                <p:cNvSpPr txBox="1"/>
                <p:nvPr/>
              </p:nvSpPr>
              <p:spPr>
                <a:xfrm>
                  <a:off x="4177982" y="4477543"/>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𝑚𝑘</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100" name="TextBox 1099">
                  <a:extLst>
                    <a:ext uri="{FF2B5EF4-FFF2-40B4-BE49-F238E27FC236}">
                      <a16:creationId xmlns:a16="http://schemas.microsoft.com/office/drawing/2014/main" id="{4BB1E5D9-76AA-4252-B5EB-744585F64D60}"/>
                    </a:ext>
                  </a:extLst>
                </p:cNvPr>
                <p:cNvSpPr txBox="1">
                  <a:spLocks noRot="1" noChangeAspect="1" noMove="1" noResize="1" noEditPoints="1" noAdjustHandles="1" noChangeArrowheads="1" noChangeShapeType="1" noTextEdit="1"/>
                </p:cNvSpPr>
                <p:nvPr/>
              </p:nvSpPr>
              <p:spPr>
                <a:xfrm>
                  <a:off x="4177982" y="4477543"/>
                  <a:ext cx="329193" cy="184666"/>
                </a:xfrm>
                <a:prstGeom prst="rect">
                  <a:avLst/>
                </a:prstGeom>
                <a:blipFill>
                  <a:blip r:embed="rId52"/>
                  <a:stretch>
                    <a:fillRect l="-11111" r="-1852"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9" name="TextBox 288">
                  <a:extLst>
                    <a:ext uri="{FF2B5EF4-FFF2-40B4-BE49-F238E27FC236}">
                      <a16:creationId xmlns:a16="http://schemas.microsoft.com/office/drawing/2014/main" id="{1B373E6B-CB05-4DE3-9164-87E318886B56}"/>
                    </a:ext>
                  </a:extLst>
                </p:cNvPr>
                <p:cNvSpPr txBox="1"/>
                <p:nvPr/>
              </p:nvSpPr>
              <p:spPr>
                <a:xfrm>
                  <a:off x="4876482" y="4474368"/>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101" name="TextBox 1100">
                  <a:extLst>
                    <a:ext uri="{FF2B5EF4-FFF2-40B4-BE49-F238E27FC236}">
                      <a16:creationId xmlns:a16="http://schemas.microsoft.com/office/drawing/2014/main" id="{55D0C82D-C281-4E55-B0BC-DA028AA303F0}"/>
                    </a:ext>
                  </a:extLst>
                </p:cNvPr>
                <p:cNvSpPr txBox="1">
                  <a:spLocks noRot="1" noChangeAspect="1" noMove="1" noResize="1" noEditPoints="1" noAdjustHandles="1" noChangeArrowheads="1" noChangeShapeType="1" noTextEdit="1"/>
                </p:cNvSpPr>
                <p:nvPr/>
              </p:nvSpPr>
              <p:spPr>
                <a:xfrm>
                  <a:off x="4876482" y="4474368"/>
                  <a:ext cx="335605" cy="184666"/>
                </a:xfrm>
                <a:prstGeom prst="rect">
                  <a:avLst/>
                </a:prstGeom>
                <a:blipFill>
                  <a:blip r:embed="rId53"/>
                  <a:stretch>
                    <a:fillRect l="-10909" r="-1818" b="-13333"/>
                  </a:stretch>
                </a:blipFill>
              </p:spPr>
              <p:txBody>
                <a:bodyPr/>
                <a:lstStyle/>
                <a:p>
                  <a:r>
                    <a:rPr lang="en-US">
                      <a:noFill/>
                    </a:rPr>
                    <a:t> </a:t>
                  </a:r>
                </a:p>
              </p:txBody>
            </p:sp>
          </mc:Fallback>
        </mc:AlternateContent>
        <p:cxnSp>
          <p:nvCxnSpPr>
            <p:cNvPr id="290" name="Straight Arrow Connector 289">
              <a:extLst>
                <a:ext uri="{FF2B5EF4-FFF2-40B4-BE49-F238E27FC236}">
                  <a16:creationId xmlns:a16="http://schemas.microsoft.com/office/drawing/2014/main" id="{27875233-8447-4279-AF06-2EB19A692D76}"/>
                </a:ext>
              </a:extLst>
            </p:cNvPr>
            <p:cNvCxnSpPr>
              <a:cxnSpLocks/>
            </p:cNvCxnSpPr>
            <p:nvPr/>
          </p:nvCxnSpPr>
          <p:spPr bwMode="auto">
            <a:xfrm rot="5400000">
              <a:off x="4347050" y="513937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91" name="Straight Arrow Connector 290">
              <a:extLst>
                <a:ext uri="{FF2B5EF4-FFF2-40B4-BE49-F238E27FC236}">
                  <a16:creationId xmlns:a16="http://schemas.microsoft.com/office/drawing/2014/main" id="{A7235AA2-A76B-4869-803D-B7BEC5FF5B14}"/>
                </a:ext>
              </a:extLst>
            </p:cNvPr>
            <p:cNvCxnSpPr>
              <a:cxnSpLocks/>
            </p:cNvCxnSpPr>
            <p:nvPr/>
          </p:nvCxnSpPr>
          <p:spPr bwMode="auto">
            <a:xfrm rot="16200000" flipH="1">
              <a:off x="5020150" y="51425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92" name="TextBox 291">
                  <a:extLst>
                    <a:ext uri="{FF2B5EF4-FFF2-40B4-BE49-F238E27FC236}">
                      <a16:creationId xmlns:a16="http://schemas.microsoft.com/office/drawing/2014/main" id="{F22AD175-7424-47DA-8C74-D8E7E223E9A1}"/>
                    </a:ext>
                  </a:extLst>
                </p:cNvPr>
                <p:cNvSpPr txBox="1"/>
                <p:nvPr/>
              </p:nvSpPr>
              <p:spPr>
                <a:xfrm>
                  <a:off x="4181157" y="4991893"/>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𝑚𝑘</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104" name="TextBox 1103">
                  <a:extLst>
                    <a:ext uri="{FF2B5EF4-FFF2-40B4-BE49-F238E27FC236}">
                      <a16:creationId xmlns:a16="http://schemas.microsoft.com/office/drawing/2014/main" id="{7A484EE9-8C6D-458B-BB1A-2D3868A77F1E}"/>
                    </a:ext>
                  </a:extLst>
                </p:cNvPr>
                <p:cNvSpPr txBox="1">
                  <a:spLocks noRot="1" noChangeAspect="1" noMove="1" noResize="1" noEditPoints="1" noAdjustHandles="1" noChangeArrowheads="1" noChangeShapeType="1" noTextEdit="1"/>
                </p:cNvSpPr>
                <p:nvPr/>
              </p:nvSpPr>
              <p:spPr>
                <a:xfrm>
                  <a:off x="4181157" y="4991893"/>
                  <a:ext cx="329193" cy="184666"/>
                </a:xfrm>
                <a:prstGeom prst="rect">
                  <a:avLst/>
                </a:prstGeom>
                <a:blipFill>
                  <a:blip r:embed="rId54"/>
                  <a:stretch>
                    <a:fillRect l="-11111" r="-3704"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3" name="TextBox 292">
                  <a:extLst>
                    <a:ext uri="{FF2B5EF4-FFF2-40B4-BE49-F238E27FC236}">
                      <a16:creationId xmlns:a16="http://schemas.microsoft.com/office/drawing/2014/main" id="{4A1C8091-3F25-4190-BBE3-39368406E121}"/>
                    </a:ext>
                  </a:extLst>
                </p:cNvPr>
                <p:cNvSpPr txBox="1"/>
                <p:nvPr/>
              </p:nvSpPr>
              <p:spPr>
                <a:xfrm>
                  <a:off x="4879657" y="4988718"/>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105" name="TextBox 1104">
                  <a:extLst>
                    <a:ext uri="{FF2B5EF4-FFF2-40B4-BE49-F238E27FC236}">
                      <a16:creationId xmlns:a16="http://schemas.microsoft.com/office/drawing/2014/main" id="{052FA9A7-316A-49CA-89BA-B1523222496A}"/>
                    </a:ext>
                  </a:extLst>
                </p:cNvPr>
                <p:cNvSpPr txBox="1">
                  <a:spLocks noRot="1" noChangeAspect="1" noMove="1" noResize="1" noEditPoints="1" noAdjustHandles="1" noChangeArrowheads="1" noChangeShapeType="1" noTextEdit="1"/>
                </p:cNvSpPr>
                <p:nvPr/>
              </p:nvSpPr>
              <p:spPr>
                <a:xfrm>
                  <a:off x="4879657" y="4988718"/>
                  <a:ext cx="335605" cy="184666"/>
                </a:xfrm>
                <a:prstGeom prst="rect">
                  <a:avLst/>
                </a:prstGeom>
                <a:blipFill>
                  <a:blip r:embed="rId55"/>
                  <a:stretch>
                    <a:fillRect l="-10909" r="-1818" b="-13333"/>
                  </a:stretch>
                </a:blipFill>
              </p:spPr>
              <p:txBody>
                <a:bodyPr/>
                <a:lstStyle/>
                <a:p>
                  <a:r>
                    <a:rPr lang="en-US">
                      <a:noFill/>
                    </a:rPr>
                    <a:t> </a:t>
                  </a:r>
                </a:p>
              </p:txBody>
            </p:sp>
          </mc:Fallback>
        </mc:AlternateContent>
        <p:cxnSp>
          <p:nvCxnSpPr>
            <p:cNvPr id="294" name="Straight Arrow Connector 293">
              <a:extLst>
                <a:ext uri="{FF2B5EF4-FFF2-40B4-BE49-F238E27FC236}">
                  <a16:creationId xmlns:a16="http://schemas.microsoft.com/office/drawing/2014/main" id="{FE90CA30-D9B1-40EA-A743-A1AA27338DA8}"/>
                </a:ext>
              </a:extLst>
            </p:cNvPr>
            <p:cNvCxnSpPr>
              <a:cxnSpLocks/>
            </p:cNvCxnSpPr>
            <p:nvPr/>
          </p:nvCxnSpPr>
          <p:spPr bwMode="auto">
            <a:xfrm rot="5400000">
              <a:off x="7090250" y="409797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95" name="Straight Arrow Connector 294">
              <a:extLst>
                <a:ext uri="{FF2B5EF4-FFF2-40B4-BE49-F238E27FC236}">
                  <a16:creationId xmlns:a16="http://schemas.microsoft.com/office/drawing/2014/main" id="{3BB7CAD3-9D00-4C52-9C63-C766E6B3794B}"/>
                </a:ext>
              </a:extLst>
            </p:cNvPr>
            <p:cNvCxnSpPr>
              <a:cxnSpLocks/>
            </p:cNvCxnSpPr>
            <p:nvPr/>
          </p:nvCxnSpPr>
          <p:spPr bwMode="auto">
            <a:xfrm rot="16200000" flipH="1">
              <a:off x="7763350" y="41011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96" name="TextBox 295">
                  <a:extLst>
                    <a:ext uri="{FF2B5EF4-FFF2-40B4-BE49-F238E27FC236}">
                      <a16:creationId xmlns:a16="http://schemas.microsoft.com/office/drawing/2014/main" id="{3AD7486F-A06B-4A6D-81BF-64F161207194}"/>
                    </a:ext>
                  </a:extLst>
                </p:cNvPr>
                <p:cNvSpPr txBox="1"/>
                <p:nvPr/>
              </p:nvSpPr>
              <p:spPr>
                <a:xfrm>
                  <a:off x="6924357" y="3950493"/>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𝑛𝑚</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108" name="TextBox 1107">
                  <a:extLst>
                    <a:ext uri="{FF2B5EF4-FFF2-40B4-BE49-F238E27FC236}">
                      <a16:creationId xmlns:a16="http://schemas.microsoft.com/office/drawing/2014/main" id="{3583C092-2625-4DF9-8568-DC86B86B55AF}"/>
                    </a:ext>
                  </a:extLst>
                </p:cNvPr>
                <p:cNvSpPr txBox="1">
                  <a:spLocks noRot="1" noChangeAspect="1" noMove="1" noResize="1" noEditPoints="1" noAdjustHandles="1" noChangeArrowheads="1" noChangeShapeType="1" noTextEdit="1"/>
                </p:cNvSpPr>
                <p:nvPr/>
              </p:nvSpPr>
              <p:spPr>
                <a:xfrm>
                  <a:off x="6924357" y="3950493"/>
                  <a:ext cx="335605" cy="184666"/>
                </a:xfrm>
                <a:prstGeom prst="rect">
                  <a:avLst/>
                </a:prstGeom>
                <a:blipFill>
                  <a:blip r:embed="rId56"/>
                  <a:stretch>
                    <a:fillRect l="-10714"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7" name="TextBox 296">
                  <a:extLst>
                    <a:ext uri="{FF2B5EF4-FFF2-40B4-BE49-F238E27FC236}">
                      <a16:creationId xmlns:a16="http://schemas.microsoft.com/office/drawing/2014/main" id="{CF4E303A-D519-4A78-A146-AD487E95470B}"/>
                    </a:ext>
                  </a:extLst>
                </p:cNvPr>
                <p:cNvSpPr txBox="1"/>
                <p:nvPr/>
              </p:nvSpPr>
              <p:spPr>
                <a:xfrm>
                  <a:off x="7622857" y="3947318"/>
                  <a:ext cx="2298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109" name="TextBox 1108">
                  <a:extLst>
                    <a:ext uri="{FF2B5EF4-FFF2-40B4-BE49-F238E27FC236}">
                      <a16:creationId xmlns:a16="http://schemas.microsoft.com/office/drawing/2014/main" id="{82CFA00E-64C8-4261-B22B-1320EBF09130}"/>
                    </a:ext>
                  </a:extLst>
                </p:cNvPr>
                <p:cNvSpPr txBox="1">
                  <a:spLocks noRot="1" noChangeAspect="1" noMove="1" noResize="1" noEditPoints="1" noAdjustHandles="1" noChangeArrowheads="1" noChangeShapeType="1" noTextEdit="1"/>
                </p:cNvSpPr>
                <p:nvPr/>
              </p:nvSpPr>
              <p:spPr>
                <a:xfrm>
                  <a:off x="7622857" y="3947318"/>
                  <a:ext cx="229807" cy="184666"/>
                </a:xfrm>
                <a:prstGeom prst="rect">
                  <a:avLst/>
                </a:prstGeom>
                <a:blipFill>
                  <a:blip r:embed="rId57"/>
                  <a:stretch>
                    <a:fillRect l="-15789" r="-2632" b="-13333"/>
                  </a:stretch>
                </a:blipFill>
              </p:spPr>
              <p:txBody>
                <a:bodyPr/>
                <a:lstStyle/>
                <a:p>
                  <a:r>
                    <a:rPr lang="en-US">
                      <a:noFill/>
                    </a:rPr>
                    <a:t> </a:t>
                  </a:r>
                </a:p>
              </p:txBody>
            </p:sp>
          </mc:Fallback>
        </mc:AlternateContent>
        <p:cxnSp>
          <p:nvCxnSpPr>
            <p:cNvPr id="298" name="Straight Arrow Connector 297">
              <a:extLst>
                <a:ext uri="{FF2B5EF4-FFF2-40B4-BE49-F238E27FC236}">
                  <a16:creationId xmlns:a16="http://schemas.microsoft.com/office/drawing/2014/main" id="{891B45C7-5EB6-4FB0-B15F-27B61A1FA197}"/>
                </a:ext>
              </a:extLst>
            </p:cNvPr>
            <p:cNvCxnSpPr>
              <a:cxnSpLocks/>
            </p:cNvCxnSpPr>
            <p:nvPr/>
          </p:nvCxnSpPr>
          <p:spPr bwMode="auto">
            <a:xfrm rot="5400000">
              <a:off x="7083900" y="46218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99" name="Straight Arrow Connector 298">
              <a:extLst>
                <a:ext uri="{FF2B5EF4-FFF2-40B4-BE49-F238E27FC236}">
                  <a16:creationId xmlns:a16="http://schemas.microsoft.com/office/drawing/2014/main" id="{223FA01F-DE9F-4980-8512-76D5733D49C1}"/>
                </a:ext>
              </a:extLst>
            </p:cNvPr>
            <p:cNvCxnSpPr>
              <a:cxnSpLocks/>
            </p:cNvCxnSpPr>
            <p:nvPr/>
          </p:nvCxnSpPr>
          <p:spPr bwMode="auto">
            <a:xfrm rot="16200000" flipH="1">
              <a:off x="7757000" y="46250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00" name="TextBox 299">
                  <a:extLst>
                    <a:ext uri="{FF2B5EF4-FFF2-40B4-BE49-F238E27FC236}">
                      <a16:creationId xmlns:a16="http://schemas.microsoft.com/office/drawing/2014/main" id="{FDC32B39-8E24-4ED0-A8BC-6C5D632A98BE}"/>
                    </a:ext>
                  </a:extLst>
                </p:cNvPr>
                <p:cNvSpPr txBox="1"/>
                <p:nvPr/>
              </p:nvSpPr>
              <p:spPr>
                <a:xfrm>
                  <a:off x="6918007" y="4474368"/>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𝑛𝑚</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112" name="TextBox 1111">
                  <a:extLst>
                    <a:ext uri="{FF2B5EF4-FFF2-40B4-BE49-F238E27FC236}">
                      <a16:creationId xmlns:a16="http://schemas.microsoft.com/office/drawing/2014/main" id="{8DF1EC54-26C5-417F-9844-AA3FCB14B2A8}"/>
                    </a:ext>
                  </a:extLst>
                </p:cNvPr>
                <p:cNvSpPr txBox="1">
                  <a:spLocks noRot="1" noChangeAspect="1" noMove="1" noResize="1" noEditPoints="1" noAdjustHandles="1" noChangeArrowheads="1" noChangeShapeType="1" noTextEdit="1"/>
                </p:cNvSpPr>
                <p:nvPr/>
              </p:nvSpPr>
              <p:spPr>
                <a:xfrm>
                  <a:off x="6918007" y="4474368"/>
                  <a:ext cx="335605" cy="184666"/>
                </a:xfrm>
                <a:prstGeom prst="rect">
                  <a:avLst/>
                </a:prstGeom>
                <a:blipFill>
                  <a:blip r:embed="rId58"/>
                  <a:stretch>
                    <a:fillRect l="-10909" r="-1818"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1" name="TextBox 300">
                  <a:extLst>
                    <a:ext uri="{FF2B5EF4-FFF2-40B4-BE49-F238E27FC236}">
                      <a16:creationId xmlns:a16="http://schemas.microsoft.com/office/drawing/2014/main" id="{0DCC1DBE-F85B-4790-B5EC-092082C62CFF}"/>
                    </a:ext>
                  </a:extLst>
                </p:cNvPr>
                <p:cNvSpPr txBox="1"/>
                <p:nvPr/>
              </p:nvSpPr>
              <p:spPr>
                <a:xfrm>
                  <a:off x="7616507" y="4471193"/>
                  <a:ext cx="2298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113" name="TextBox 1112">
                  <a:extLst>
                    <a:ext uri="{FF2B5EF4-FFF2-40B4-BE49-F238E27FC236}">
                      <a16:creationId xmlns:a16="http://schemas.microsoft.com/office/drawing/2014/main" id="{7FD9E51F-B18C-4FC1-9071-99BCDE86A1BD}"/>
                    </a:ext>
                  </a:extLst>
                </p:cNvPr>
                <p:cNvSpPr txBox="1">
                  <a:spLocks noRot="1" noChangeAspect="1" noMove="1" noResize="1" noEditPoints="1" noAdjustHandles="1" noChangeArrowheads="1" noChangeShapeType="1" noTextEdit="1"/>
                </p:cNvSpPr>
                <p:nvPr/>
              </p:nvSpPr>
              <p:spPr>
                <a:xfrm>
                  <a:off x="7616507" y="4471193"/>
                  <a:ext cx="229807" cy="184666"/>
                </a:xfrm>
                <a:prstGeom prst="rect">
                  <a:avLst/>
                </a:prstGeom>
                <a:blipFill>
                  <a:blip r:embed="rId59"/>
                  <a:stretch>
                    <a:fillRect l="-15789" r="-2632" b="-13333"/>
                  </a:stretch>
                </a:blipFill>
              </p:spPr>
              <p:txBody>
                <a:bodyPr/>
                <a:lstStyle/>
                <a:p>
                  <a:r>
                    <a:rPr lang="en-US">
                      <a:noFill/>
                    </a:rPr>
                    <a:t> </a:t>
                  </a:r>
                </a:p>
              </p:txBody>
            </p:sp>
          </mc:Fallback>
        </mc:AlternateContent>
        <p:cxnSp>
          <p:nvCxnSpPr>
            <p:cNvPr id="302" name="Straight Arrow Connector 301">
              <a:extLst>
                <a:ext uri="{FF2B5EF4-FFF2-40B4-BE49-F238E27FC236}">
                  <a16:creationId xmlns:a16="http://schemas.microsoft.com/office/drawing/2014/main" id="{217F446D-0FCD-435D-AADF-ED7C76C7FF19}"/>
                </a:ext>
              </a:extLst>
            </p:cNvPr>
            <p:cNvCxnSpPr>
              <a:cxnSpLocks/>
            </p:cNvCxnSpPr>
            <p:nvPr/>
          </p:nvCxnSpPr>
          <p:spPr bwMode="auto">
            <a:xfrm rot="5400000">
              <a:off x="7087075" y="51361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03" name="Straight Arrow Connector 302">
              <a:extLst>
                <a:ext uri="{FF2B5EF4-FFF2-40B4-BE49-F238E27FC236}">
                  <a16:creationId xmlns:a16="http://schemas.microsoft.com/office/drawing/2014/main" id="{707F59C3-ABF1-483B-925A-179A32F56B35}"/>
                </a:ext>
              </a:extLst>
            </p:cNvPr>
            <p:cNvCxnSpPr>
              <a:cxnSpLocks/>
            </p:cNvCxnSpPr>
            <p:nvPr/>
          </p:nvCxnSpPr>
          <p:spPr bwMode="auto">
            <a:xfrm rot="16200000" flipH="1">
              <a:off x="7760175" y="513937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04" name="TextBox 303">
                  <a:extLst>
                    <a:ext uri="{FF2B5EF4-FFF2-40B4-BE49-F238E27FC236}">
                      <a16:creationId xmlns:a16="http://schemas.microsoft.com/office/drawing/2014/main" id="{EA392E6F-038C-463B-85B6-41F13971C46F}"/>
                    </a:ext>
                  </a:extLst>
                </p:cNvPr>
                <p:cNvSpPr txBox="1"/>
                <p:nvPr/>
              </p:nvSpPr>
              <p:spPr>
                <a:xfrm>
                  <a:off x="6921182" y="4988718"/>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𝑛𝑚</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116" name="TextBox 1115">
                  <a:extLst>
                    <a:ext uri="{FF2B5EF4-FFF2-40B4-BE49-F238E27FC236}">
                      <a16:creationId xmlns:a16="http://schemas.microsoft.com/office/drawing/2014/main" id="{049F1907-CC05-4A3B-B34C-63BECC42EF65}"/>
                    </a:ext>
                  </a:extLst>
                </p:cNvPr>
                <p:cNvSpPr txBox="1">
                  <a:spLocks noRot="1" noChangeAspect="1" noMove="1" noResize="1" noEditPoints="1" noAdjustHandles="1" noChangeArrowheads="1" noChangeShapeType="1" noTextEdit="1"/>
                </p:cNvSpPr>
                <p:nvPr/>
              </p:nvSpPr>
              <p:spPr>
                <a:xfrm>
                  <a:off x="6921182" y="4988718"/>
                  <a:ext cx="335605" cy="184666"/>
                </a:xfrm>
                <a:prstGeom prst="rect">
                  <a:avLst/>
                </a:prstGeom>
                <a:blipFill>
                  <a:blip r:embed="rId60"/>
                  <a:stretch>
                    <a:fillRect l="-10909" r="-1818"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5" name="TextBox 304">
                  <a:extLst>
                    <a:ext uri="{FF2B5EF4-FFF2-40B4-BE49-F238E27FC236}">
                      <a16:creationId xmlns:a16="http://schemas.microsoft.com/office/drawing/2014/main" id="{29F94265-9841-49EC-B83E-C86A8F7B4E27}"/>
                    </a:ext>
                  </a:extLst>
                </p:cNvPr>
                <p:cNvSpPr txBox="1"/>
                <p:nvPr/>
              </p:nvSpPr>
              <p:spPr>
                <a:xfrm>
                  <a:off x="7619682" y="4985543"/>
                  <a:ext cx="2298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117" name="TextBox 1116">
                  <a:extLst>
                    <a:ext uri="{FF2B5EF4-FFF2-40B4-BE49-F238E27FC236}">
                      <a16:creationId xmlns:a16="http://schemas.microsoft.com/office/drawing/2014/main" id="{13B3696D-B943-4332-83C7-BC2F5532E22E}"/>
                    </a:ext>
                  </a:extLst>
                </p:cNvPr>
                <p:cNvSpPr txBox="1">
                  <a:spLocks noRot="1" noChangeAspect="1" noMove="1" noResize="1" noEditPoints="1" noAdjustHandles="1" noChangeArrowheads="1" noChangeShapeType="1" noTextEdit="1"/>
                </p:cNvSpPr>
                <p:nvPr/>
              </p:nvSpPr>
              <p:spPr>
                <a:xfrm>
                  <a:off x="7619682" y="4985543"/>
                  <a:ext cx="229807" cy="184666"/>
                </a:xfrm>
                <a:prstGeom prst="rect">
                  <a:avLst/>
                </a:prstGeom>
                <a:blipFill>
                  <a:blip r:embed="rId61"/>
                  <a:stretch>
                    <a:fillRect l="-16216" r="-5405" b="-13333"/>
                  </a:stretch>
                </a:blipFill>
              </p:spPr>
              <p:txBody>
                <a:bodyPr/>
                <a:lstStyle/>
                <a:p>
                  <a:r>
                    <a:rPr lang="en-US">
                      <a:noFill/>
                    </a:rPr>
                    <a:t> </a:t>
                  </a:r>
                </a:p>
              </p:txBody>
            </p:sp>
          </mc:Fallback>
        </mc:AlternateContent>
        <p:grpSp>
          <p:nvGrpSpPr>
            <p:cNvPr id="306" name="Group 305">
              <a:extLst>
                <a:ext uri="{FF2B5EF4-FFF2-40B4-BE49-F238E27FC236}">
                  <a16:creationId xmlns:a16="http://schemas.microsoft.com/office/drawing/2014/main" id="{0B173296-7865-48B3-B0C9-9196EE90F012}"/>
                </a:ext>
              </a:extLst>
            </p:cNvPr>
            <p:cNvGrpSpPr/>
            <p:nvPr/>
          </p:nvGrpSpPr>
          <p:grpSpPr>
            <a:xfrm>
              <a:off x="709613" y="4718599"/>
              <a:ext cx="1323974" cy="106532"/>
              <a:chOff x="624683" y="4490954"/>
              <a:chExt cx="1323974" cy="106532"/>
            </a:xfrm>
          </p:grpSpPr>
          <p:sp>
            <p:nvSpPr>
              <p:cNvPr id="322" name="Rectangle 321">
                <a:extLst>
                  <a:ext uri="{FF2B5EF4-FFF2-40B4-BE49-F238E27FC236}">
                    <a16:creationId xmlns:a16="http://schemas.microsoft.com/office/drawing/2014/main" id="{25D16844-6B63-4F76-A45D-71F1338F8E49}"/>
                  </a:ext>
                </a:extLst>
              </p:cNvPr>
              <p:cNvSpPr/>
              <p:nvPr/>
            </p:nvSpPr>
            <p:spPr bwMode="auto">
              <a:xfrm flipH="1">
                <a:off x="1022350" y="449095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23" name="Straight Connector 322">
                <a:extLst>
                  <a:ext uri="{FF2B5EF4-FFF2-40B4-BE49-F238E27FC236}">
                    <a16:creationId xmlns:a16="http://schemas.microsoft.com/office/drawing/2014/main" id="{028F9AE2-B91E-47FF-A66F-FF2198A17456}"/>
                  </a:ext>
                </a:extLst>
              </p:cNvPr>
              <p:cNvCxnSpPr>
                <a:cxnSpLocks/>
              </p:cNvCxnSpPr>
              <p:nvPr/>
            </p:nvCxnSpPr>
            <p:spPr bwMode="auto">
              <a:xfrm flipH="1">
                <a:off x="1293260" y="4544220"/>
                <a:ext cx="65539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4" name="Straight Connector 323">
                <a:extLst>
                  <a:ext uri="{FF2B5EF4-FFF2-40B4-BE49-F238E27FC236}">
                    <a16:creationId xmlns:a16="http://schemas.microsoft.com/office/drawing/2014/main" id="{4283DF5C-8C10-40C4-9E0B-266284038E09}"/>
                  </a:ext>
                </a:extLst>
              </p:cNvPr>
              <p:cNvCxnSpPr>
                <a:cxnSpLocks/>
              </p:cNvCxnSpPr>
              <p:nvPr/>
            </p:nvCxnSpPr>
            <p:spPr bwMode="auto">
              <a:xfrm>
                <a:off x="624683" y="4548982"/>
                <a:ext cx="39766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07" name="Group 306">
              <a:extLst>
                <a:ext uri="{FF2B5EF4-FFF2-40B4-BE49-F238E27FC236}">
                  <a16:creationId xmlns:a16="http://schemas.microsoft.com/office/drawing/2014/main" id="{C7FA7703-9467-4F87-82FD-34811DD9A6A2}"/>
                </a:ext>
              </a:extLst>
            </p:cNvPr>
            <p:cNvGrpSpPr/>
            <p:nvPr/>
          </p:nvGrpSpPr>
          <p:grpSpPr>
            <a:xfrm>
              <a:off x="709613" y="5242478"/>
              <a:ext cx="1333499" cy="106532"/>
              <a:chOff x="624683" y="4988638"/>
              <a:chExt cx="1333499" cy="106532"/>
            </a:xfrm>
          </p:grpSpPr>
          <p:sp>
            <p:nvSpPr>
              <p:cNvPr id="319" name="Rectangle 318">
                <a:extLst>
                  <a:ext uri="{FF2B5EF4-FFF2-40B4-BE49-F238E27FC236}">
                    <a16:creationId xmlns:a16="http://schemas.microsoft.com/office/drawing/2014/main" id="{7F754A91-5789-45CD-A0CE-AFF7F592FC5E}"/>
                  </a:ext>
                </a:extLst>
              </p:cNvPr>
              <p:cNvSpPr/>
              <p:nvPr/>
            </p:nvSpPr>
            <p:spPr bwMode="auto">
              <a:xfrm flipH="1">
                <a:off x="1022350" y="4988638"/>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20" name="Straight Connector 319">
                <a:extLst>
                  <a:ext uri="{FF2B5EF4-FFF2-40B4-BE49-F238E27FC236}">
                    <a16:creationId xmlns:a16="http://schemas.microsoft.com/office/drawing/2014/main" id="{8696453E-59DE-47BF-87E8-224945F79D0D}"/>
                  </a:ext>
                </a:extLst>
              </p:cNvPr>
              <p:cNvCxnSpPr>
                <a:cxnSpLocks/>
                <a:stCxn id="319" idx="1"/>
              </p:cNvCxnSpPr>
              <p:nvPr/>
            </p:nvCxnSpPr>
            <p:spPr bwMode="auto">
              <a:xfrm>
                <a:off x="1297558" y="5041904"/>
                <a:ext cx="6606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1" name="Straight Connector 320">
                <a:extLst>
                  <a:ext uri="{FF2B5EF4-FFF2-40B4-BE49-F238E27FC236}">
                    <a16:creationId xmlns:a16="http://schemas.microsoft.com/office/drawing/2014/main" id="{5D526B20-B270-487A-BC5F-1579889C63CC}"/>
                  </a:ext>
                </a:extLst>
              </p:cNvPr>
              <p:cNvCxnSpPr>
                <a:cxnSpLocks/>
              </p:cNvCxnSpPr>
              <p:nvPr/>
            </p:nvCxnSpPr>
            <p:spPr bwMode="auto">
              <a:xfrm>
                <a:off x="624683" y="5046666"/>
                <a:ext cx="39528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308" name="Straight Connector 307">
              <a:extLst>
                <a:ext uri="{FF2B5EF4-FFF2-40B4-BE49-F238E27FC236}">
                  <a16:creationId xmlns:a16="http://schemas.microsoft.com/office/drawing/2014/main" id="{566AAC4F-88FB-4C5A-8A5B-6C1F84400DBC}"/>
                </a:ext>
              </a:extLst>
            </p:cNvPr>
            <p:cNvCxnSpPr>
              <a:cxnSpLocks/>
            </p:cNvCxnSpPr>
            <p:nvPr/>
          </p:nvCxnSpPr>
          <p:spPr bwMode="auto">
            <a:xfrm>
              <a:off x="711991" y="4244815"/>
              <a:ext cx="0" cy="133667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09" name="Group 308">
              <a:extLst>
                <a:ext uri="{FF2B5EF4-FFF2-40B4-BE49-F238E27FC236}">
                  <a16:creationId xmlns:a16="http://schemas.microsoft.com/office/drawing/2014/main" id="{EC0A92D8-A352-425F-83B8-0D78B9E48CCB}"/>
                </a:ext>
              </a:extLst>
            </p:cNvPr>
            <p:cNvGrpSpPr/>
            <p:nvPr/>
          </p:nvGrpSpPr>
          <p:grpSpPr>
            <a:xfrm flipH="1">
              <a:off x="604835" y="5583871"/>
              <a:ext cx="233363" cy="52387"/>
              <a:chOff x="1473994" y="2859882"/>
              <a:chExt cx="233363" cy="52387"/>
            </a:xfrm>
          </p:grpSpPr>
          <p:cxnSp>
            <p:nvCxnSpPr>
              <p:cNvPr id="314" name="Straight Connector 313">
                <a:extLst>
                  <a:ext uri="{FF2B5EF4-FFF2-40B4-BE49-F238E27FC236}">
                    <a16:creationId xmlns:a16="http://schemas.microsoft.com/office/drawing/2014/main" id="{09CF96E8-4BDB-43B8-953D-E80BDB385D2D}"/>
                  </a:ext>
                </a:extLst>
              </p:cNvPr>
              <p:cNvCxnSpPr>
                <a:cxnSpLocks/>
              </p:cNvCxnSpPr>
              <p:nvPr/>
            </p:nvCxnSpPr>
            <p:spPr bwMode="auto">
              <a:xfrm flipH="1">
                <a:off x="1473994" y="28598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5" name="Straight Connector 314">
                <a:extLst>
                  <a:ext uri="{FF2B5EF4-FFF2-40B4-BE49-F238E27FC236}">
                    <a16:creationId xmlns:a16="http://schemas.microsoft.com/office/drawing/2014/main" id="{C9576E3D-BE6B-4675-A760-0F775428DD9D}"/>
                  </a:ext>
                </a:extLst>
              </p:cNvPr>
              <p:cNvCxnSpPr>
                <a:cxnSpLocks/>
              </p:cNvCxnSpPr>
              <p:nvPr/>
            </p:nvCxnSpPr>
            <p:spPr bwMode="auto">
              <a:xfrm>
                <a:off x="1643063"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6" name="Straight Connector 315">
                <a:extLst>
                  <a:ext uri="{FF2B5EF4-FFF2-40B4-BE49-F238E27FC236}">
                    <a16:creationId xmlns:a16="http://schemas.microsoft.com/office/drawing/2014/main" id="{DD56D262-F569-4E0D-BEE7-2B2410CDACF3}"/>
                  </a:ext>
                </a:extLst>
              </p:cNvPr>
              <p:cNvCxnSpPr>
                <a:cxnSpLocks/>
              </p:cNvCxnSpPr>
              <p:nvPr/>
            </p:nvCxnSpPr>
            <p:spPr bwMode="auto">
              <a:xfrm>
                <a:off x="1593057"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7" name="Straight Connector 316">
                <a:extLst>
                  <a:ext uri="{FF2B5EF4-FFF2-40B4-BE49-F238E27FC236}">
                    <a16:creationId xmlns:a16="http://schemas.microsoft.com/office/drawing/2014/main" id="{D7D933EB-9B5A-483D-BBD1-D5C882BF1F32}"/>
                  </a:ext>
                </a:extLst>
              </p:cNvPr>
              <p:cNvCxnSpPr>
                <a:cxnSpLocks/>
              </p:cNvCxnSpPr>
              <p:nvPr/>
            </p:nvCxnSpPr>
            <p:spPr bwMode="auto">
              <a:xfrm>
                <a:off x="1543051"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8" name="Straight Connector 317">
                <a:extLst>
                  <a:ext uri="{FF2B5EF4-FFF2-40B4-BE49-F238E27FC236}">
                    <a16:creationId xmlns:a16="http://schemas.microsoft.com/office/drawing/2014/main" id="{376B3A46-A8D6-4189-9A83-BA87E9818E28}"/>
                  </a:ext>
                </a:extLst>
              </p:cNvPr>
              <p:cNvCxnSpPr>
                <a:cxnSpLocks/>
              </p:cNvCxnSpPr>
              <p:nvPr/>
            </p:nvCxnSpPr>
            <p:spPr bwMode="auto">
              <a:xfrm>
                <a:off x="1493045"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10" name="Group 309">
              <a:extLst>
                <a:ext uri="{FF2B5EF4-FFF2-40B4-BE49-F238E27FC236}">
                  <a16:creationId xmlns:a16="http://schemas.microsoft.com/office/drawing/2014/main" id="{0B1C6357-940B-43A4-A6EE-57054F620D7D}"/>
                </a:ext>
              </a:extLst>
            </p:cNvPr>
            <p:cNvGrpSpPr/>
            <p:nvPr/>
          </p:nvGrpSpPr>
          <p:grpSpPr>
            <a:xfrm>
              <a:off x="714375" y="4194721"/>
              <a:ext cx="1328737" cy="106532"/>
              <a:chOff x="629445" y="3940881"/>
              <a:chExt cx="1328737" cy="106532"/>
            </a:xfrm>
          </p:grpSpPr>
          <p:sp>
            <p:nvSpPr>
              <p:cNvPr id="311" name="Rectangle 310">
                <a:extLst>
                  <a:ext uri="{FF2B5EF4-FFF2-40B4-BE49-F238E27FC236}">
                    <a16:creationId xmlns:a16="http://schemas.microsoft.com/office/drawing/2014/main" id="{3610598A-F26C-407D-AC05-80469FB90D62}"/>
                  </a:ext>
                </a:extLst>
              </p:cNvPr>
              <p:cNvSpPr/>
              <p:nvPr/>
            </p:nvSpPr>
            <p:spPr bwMode="auto">
              <a:xfrm flipH="1">
                <a:off x="1022350" y="3940881"/>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12" name="Straight Connector 311">
                <a:extLst>
                  <a:ext uri="{FF2B5EF4-FFF2-40B4-BE49-F238E27FC236}">
                    <a16:creationId xmlns:a16="http://schemas.microsoft.com/office/drawing/2014/main" id="{49F1A6BE-AF01-49B1-AD3F-A7BCA24B9236}"/>
                  </a:ext>
                </a:extLst>
              </p:cNvPr>
              <p:cNvCxnSpPr>
                <a:cxnSpLocks/>
                <a:stCxn id="311" idx="1"/>
              </p:cNvCxnSpPr>
              <p:nvPr/>
            </p:nvCxnSpPr>
            <p:spPr bwMode="auto">
              <a:xfrm>
                <a:off x="1297558" y="3994147"/>
                <a:ext cx="6606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3" name="Straight Connector 312">
                <a:extLst>
                  <a:ext uri="{FF2B5EF4-FFF2-40B4-BE49-F238E27FC236}">
                    <a16:creationId xmlns:a16="http://schemas.microsoft.com/office/drawing/2014/main" id="{EC8AF19C-4ED4-42CE-8F05-652B5199484F}"/>
                  </a:ext>
                </a:extLst>
              </p:cNvPr>
              <p:cNvCxnSpPr>
                <a:cxnSpLocks/>
                <a:endCxn id="311" idx="3"/>
              </p:cNvCxnSpPr>
              <p:nvPr/>
            </p:nvCxnSpPr>
            <p:spPr bwMode="auto">
              <a:xfrm>
                <a:off x="629445" y="3994147"/>
                <a:ext cx="39290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spTree>
    <p:extLst>
      <p:ext uri="{BB962C8B-B14F-4D97-AF65-F5344CB8AC3E}">
        <p14:creationId xmlns:p14="http://schemas.microsoft.com/office/powerpoint/2010/main" val="172312695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99</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488091" y="76200"/>
            <a:ext cx="8576009" cy="704478"/>
          </a:xfrm>
        </p:spPr>
        <p:txBody>
          <a:bodyPr/>
          <a:lstStyle/>
          <a:p>
            <a:r>
              <a:rPr lang="en-US" sz="4000" dirty="0">
                <a:latin typeface="Times New Roman" panose="02020603050405020304" pitchFamily="18" charset="0"/>
                <a:cs typeface="Times New Roman" panose="02020603050405020304" pitchFamily="18" charset="0"/>
              </a:rPr>
              <a:t>Overall Structure of Solving Power Flow</a:t>
            </a:r>
          </a:p>
        </p:txBody>
      </p:sp>
      <p:sp>
        <p:nvSpPr>
          <p:cNvPr id="10" name="Rectangle 9"/>
          <p:cNvSpPr/>
          <p:nvPr/>
        </p:nvSpPr>
        <p:spPr>
          <a:xfrm>
            <a:off x="530808" y="784125"/>
            <a:ext cx="7481879" cy="369332"/>
          </a:xfrm>
          <a:prstGeom prst="rect">
            <a:avLst/>
          </a:prstGeom>
        </p:spPr>
        <p:txBody>
          <a:bodyPr wrap="square">
            <a:spAutoFit/>
          </a:bodyPr>
          <a:lstStyle/>
          <a:p>
            <a:pPr marL="0" lvl="1" eaLnBrk="0" fontAlgn="base" hangingPunct="0">
              <a:spcBef>
                <a:spcPct val="0"/>
              </a:spcBef>
              <a:spcAft>
                <a:spcPct val="0"/>
              </a:spcAft>
              <a:defRPr/>
            </a:pPr>
            <a:r>
              <a:rPr lang="en-US" dirty="0">
                <a:solidFill>
                  <a:srgbClr val="000000"/>
                </a:solidFill>
                <a:latin typeface="Times New Roman" panose="02020603050405020304" pitchFamily="18" charset="0"/>
                <a:cs typeface="Times New Roman" panose="02020603050405020304" pitchFamily="18" charset="0"/>
              </a:rPr>
              <a:t>Example 1 (Constructing </a:t>
            </a:r>
            <a:r>
              <a:rPr lang="en-US" b="1" dirty="0">
                <a:solidFill>
                  <a:srgbClr val="000000"/>
                </a:solidFill>
                <a:latin typeface="Times New Roman" panose="02020603050405020304" pitchFamily="18" charset="0"/>
                <a:cs typeface="Times New Roman" panose="02020603050405020304" pitchFamily="18" charset="0"/>
              </a:rPr>
              <a:t>Y</a:t>
            </a:r>
            <a:r>
              <a:rPr lang="en-US" dirty="0">
                <a:solidFill>
                  <a:srgbClr val="000000"/>
                </a:solidFill>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DDC1CC4-CA9C-4C33-922A-C575566FED41}"/>
                  </a:ext>
                </a:extLst>
              </p:cNvPr>
              <p:cNvSpPr txBox="1"/>
              <p:nvPr/>
            </p:nvSpPr>
            <p:spPr>
              <a:xfrm>
                <a:off x="845820" y="3442063"/>
                <a:ext cx="7848600" cy="2785250"/>
              </a:xfrm>
              <a:prstGeom prst="rect">
                <a:avLst/>
              </a:prstGeom>
              <a:noFill/>
            </p:spPr>
            <p:txBody>
              <a:bodyPr wrap="squar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a:t>(2) Bus m:</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a:t>	2) Branch currents of Line 2</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a:t>	According to Kirchhoff’s voltage law:</a:t>
                </a:r>
              </a:p>
              <a:p>
                <a:pPr lvl="0">
                  <a:lnSpc>
                    <a:spcPct val="120000"/>
                  </a:lnSpc>
                </a:pPr>
                <a14:m>
                  <m:oMathPara xmlns:m="http://schemas.openxmlformats.org/officeDocument/2006/math">
                    <m:oMathParaPr>
                      <m:jc m:val="centerGroup"/>
                    </m:oMathParaPr>
                    <m:oMath xmlns:m="http://schemas.openxmlformats.org/officeDocument/2006/math">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lang="en-US" sz="1200" i="1">
                                  <a:solidFill>
                                    <a:srgbClr val="000000"/>
                                  </a:solidFill>
                                  <a:latin typeface="Cambria Math" panose="02040503050406030204" pitchFamily="18" charset="0"/>
                                </a:rPr>
                              </m:ctrlPr>
                            </m:mP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𝑚</m:t>
                                    </m:r>
                                    <m:r>
                                      <a:rPr lang="en-US" sz="1200" i="1">
                                        <a:solidFill>
                                          <a:srgbClr val="000000"/>
                                        </a:solidFill>
                                        <a:latin typeface="Cambria Math" panose="02040503050406030204" pitchFamily="18" charset="0"/>
                                      </a:rPr>
                                      <m:t>1</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𝑚</m:t>
                                    </m:r>
                                    <m:r>
                                      <a:rPr lang="en-US" sz="1200" i="1">
                                        <a:solidFill>
                                          <a:srgbClr val="000000"/>
                                        </a:solidFill>
                                        <a:latin typeface="Cambria Math" panose="02040503050406030204" pitchFamily="18" charset="0"/>
                                      </a:rPr>
                                      <m:t>2</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𝑚</m:t>
                                    </m:r>
                                    <m:r>
                                      <a:rPr lang="en-US" sz="1200" i="1">
                                        <a:solidFill>
                                          <a:srgbClr val="000000"/>
                                        </a:solidFill>
                                        <a:latin typeface="Cambria Math" panose="02040503050406030204" pitchFamily="18" charset="0"/>
                                      </a:rPr>
                                      <m:t>3</m:t>
                                    </m:r>
                                  </m:sub>
                                </m:sSub>
                              </m:e>
                            </m:mr>
                          </m:m>
                        </m:e>
                      </m:d>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d>
                        <m:dPr>
                          <m:begChr m:val="["/>
                          <m:endChr m:val="]"/>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lang="en-US" sz="1200" i="1">
                                  <a:solidFill>
                                    <a:srgbClr val="000000"/>
                                  </a:solidFill>
                                  <a:latin typeface="Cambria Math" panose="02040503050406030204" pitchFamily="18" charset="0"/>
                                </a:rPr>
                              </m:ctrlPr>
                            </m:mP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𝑛</m:t>
                                    </m:r>
                                    <m:r>
                                      <a:rPr lang="en-US" sz="1200" i="1">
                                        <a:solidFill>
                                          <a:srgbClr val="000000"/>
                                        </a:solidFill>
                                        <a:latin typeface="Cambria Math" panose="02040503050406030204" pitchFamily="18" charset="0"/>
                                      </a:rPr>
                                      <m:t>1</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𝑛</m:t>
                                    </m:r>
                                    <m:r>
                                      <a:rPr lang="en-US" sz="1200" i="1">
                                        <a:solidFill>
                                          <a:srgbClr val="000000"/>
                                        </a:solidFill>
                                        <a:latin typeface="Cambria Math" panose="02040503050406030204" pitchFamily="18" charset="0"/>
                                      </a:rPr>
                                      <m:t>2</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𝑛</m:t>
                                    </m:r>
                                    <m:r>
                                      <a:rPr lang="en-US" sz="1200" i="1">
                                        <a:solidFill>
                                          <a:srgbClr val="000000"/>
                                        </a:solidFill>
                                        <a:latin typeface="Cambria Math" panose="02040503050406030204" pitchFamily="18" charset="0"/>
                                      </a:rPr>
                                      <m:t>3</m:t>
                                    </m:r>
                                  </m:sub>
                                </m:sSub>
                              </m:e>
                            </m:mr>
                          </m:m>
                        </m:e>
                      </m:d>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d>
                        <m:dPr>
                          <m:begChr m:val="["/>
                          <m:endChr m:val="]"/>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Sub>
                              </m:e>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12</m:t>
                                    </m:r>
                                  </m:sub>
                                </m:sSub>
                              </m:e>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13</m:t>
                                    </m:r>
                                  </m:sub>
                                </m:sSub>
                              </m:e>
                            </m:m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12</m:t>
                                    </m:r>
                                  </m:sub>
                                </m:sSub>
                              </m:e>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b>
                                </m:sSub>
                              </m:e>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23</m:t>
                                    </m:r>
                                  </m:sub>
                                </m:sSub>
                              </m:e>
                            </m:m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13</m:t>
                                    </m:r>
                                  </m:sub>
                                </m:sSub>
                              </m:e>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23</m:t>
                                    </m:r>
                                  </m:sub>
                                </m:sSub>
                              </m:e>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3</m:t>
                                    </m:r>
                                  </m:sub>
                                </m:sSub>
                              </m:e>
                            </m:mr>
                          </m:m>
                        </m:e>
                      </m:d>
                      <m:d>
                        <m:dPr>
                          <m:begChr m:val="["/>
                          <m:endChr m:val="]"/>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Sub>
                              </m:e>
                            </m:m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b>
                                </m:sSub>
                              </m:e>
                            </m:m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3</m:t>
                                    </m:r>
                                  </m:sub>
                                </m:sSub>
                              </m:e>
                            </m:mr>
                          </m:m>
                        </m:e>
                      </m:d>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  </m:t>
                      </m:r>
                      <m:d>
                        <m:dPr>
                          <m:begChr m:val="["/>
                          <m:endChr m:val="]"/>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Sub>
                              </m:e>
                            </m:m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b>
                                </m:sSub>
                              </m:e>
                            </m:m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3</m:t>
                                    </m:r>
                                  </m:sub>
                                </m:sSub>
                              </m:e>
                            </m:mr>
                          </m:m>
                        </m:e>
                      </m:d>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p>
                        <m:sSup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d>
                            <m:dPr>
                              <m:begChr m:val="["/>
                              <m:endChr m:val="]"/>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lang="en-US" sz="1200" i="1">
                                      <a:solidFill>
                                        <a:srgbClr val="000000"/>
                                      </a:solidFill>
                                      <a:latin typeface="Cambria Math" panose="02040503050406030204" pitchFamily="18" charset="0"/>
                                    </a:rPr>
                                  </m:ctrlPr>
                                </m:mP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i="1">
                                            <a:solidFill>
                                              <a:srgbClr val="000000"/>
                                            </a:solidFill>
                                            <a:latin typeface="Cambria Math" panose="02040503050406030204" pitchFamily="18" charset="0"/>
                                          </a:rPr>
                                          <m:t>𝑚𝑛</m:t>
                                        </m:r>
                                        <m:r>
                                          <a:rPr lang="en-US" sz="1200" i="1">
                                            <a:solidFill>
                                              <a:srgbClr val="000000"/>
                                            </a:solidFill>
                                            <a:latin typeface="Cambria Math" panose="02040503050406030204" pitchFamily="18" charset="0"/>
                                          </a:rPr>
                                          <m:t>1</m:t>
                                        </m:r>
                                      </m:sub>
                                    </m:sSub>
                                  </m:e>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i="1">
                                            <a:solidFill>
                                              <a:srgbClr val="000000"/>
                                            </a:solidFill>
                                            <a:latin typeface="Cambria Math" panose="02040503050406030204" pitchFamily="18" charset="0"/>
                                          </a:rPr>
                                          <m:t>𝑚𝑛</m:t>
                                        </m:r>
                                        <m:r>
                                          <a:rPr lang="en-US" sz="1200" i="1">
                                            <a:solidFill>
                                              <a:srgbClr val="000000"/>
                                            </a:solidFill>
                                            <a:latin typeface="Cambria Math" panose="02040503050406030204" pitchFamily="18" charset="0"/>
                                          </a:rPr>
                                          <m:t>12</m:t>
                                        </m:r>
                                      </m:sub>
                                    </m:sSub>
                                  </m:e>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i="1">
                                            <a:solidFill>
                                              <a:srgbClr val="000000"/>
                                            </a:solidFill>
                                            <a:latin typeface="Cambria Math" panose="02040503050406030204" pitchFamily="18" charset="0"/>
                                          </a:rPr>
                                          <m:t>𝑚𝑛</m:t>
                                        </m:r>
                                        <m:r>
                                          <a:rPr lang="en-US" sz="1200" i="1">
                                            <a:solidFill>
                                              <a:srgbClr val="000000"/>
                                            </a:solidFill>
                                            <a:latin typeface="Cambria Math" panose="02040503050406030204" pitchFamily="18" charset="0"/>
                                          </a:rPr>
                                          <m:t>13</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i="1">
                                            <a:solidFill>
                                              <a:srgbClr val="000000"/>
                                            </a:solidFill>
                                            <a:latin typeface="Cambria Math" panose="02040503050406030204" pitchFamily="18" charset="0"/>
                                          </a:rPr>
                                          <m:t>𝑚𝑛</m:t>
                                        </m:r>
                                        <m:r>
                                          <a:rPr lang="en-US" sz="1200" i="1">
                                            <a:solidFill>
                                              <a:srgbClr val="000000"/>
                                            </a:solidFill>
                                            <a:latin typeface="Cambria Math" panose="02040503050406030204" pitchFamily="18" charset="0"/>
                                          </a:rPr>
                                          <m:t>12</m:t>
                                        </m:r>
                                      </m:sub>
                                    </m:sSub>
                                  </m:e>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i="1">
                                            <a:solidFill>
                                              <a:srgbClr val="000000"/>
                                            </a:solidFill>
                                            <a:latin typeface="Cambria Math" panose="02040503050406030204" pitchFamily="18" charset="0"/>
                                          </a:rPr>
                                          <m:t>𝑚𝑛</m:t>
                                        </m:r>
                                        <m:r>
                                          <a:rPr lang="en-US" sz="1200" i="1">
                                            <a:solidFill>
                                              <a:srgbClr val="000000"/>
                                            </a:solidFill>
                                            <a:latin typeface="Cambria Math" panose="02040503050406030204" pitchFamily="18" charset="0"/>
                                          </a:rPr>
                                          <m:t>2</m:t>
                                        </m:r>
                                      </m:sub>
                                    </m:sSub>
                                  </m:e>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i="1">
                                            <a:solidFill>
                                              <a:srgbClr val="000000"/>
                                            </a:solidFill>
                                            <a:latin typeface="Cambria Math" panose="02040503050406030204" pitchFamily="18" charset="0"/>
                                          </a:rPr>
                                          <m:t>𝑚𝑛</m:t>
                                        </m:r>
                                        <m:r>
                                          <a:rPr lang="en-US" sz="1200" i="1">
                                            <a:solidFill>
                                              <a:srgbClr val="000000"/>
                                            </a:solidFill>
                                            <a:latin typeface="Cambria Math" panose="02040503050406030204" pitchFamily="18" charset="0"/>
                                          </a:rPr>
                                          <m:t>23</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i="1">
                                            <a:solidFill>
                                              <a:srgbClr val="000000"/>
                                            </a:solidFill>
                                            <a:latin typeface="Cambria Math" panose="02040503050406030204" pitchFamily="18" charset="0"/>
                                          </a:rPr>
                                          <m:t>𝑚𝑛</m:t>
                                        </m:r>
                                        <m:r>
                                          <a:rPr lang="en-US" sz="1200" i="1">
                                            <a:solidFill>
                                              <a:srgbClr val="000000"/>
                                            </a:solidFill>
                                            <a:latin typeface="Cambria Math" panose="02040503050406030204" pitchFamily="18" charset="0"/>
                                          </a:rPr>
                                          <m:t>13</m:t>
                                        </m:r>
                                      </m:sub>
                                    </m:sSub>
                                  </m:e>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i="1">
                                            <a:solidFill>
                                              <a:srgbClr val="000000"/>
                                            </a:solidFill>
                                            <a:latin typeface="Cambria Math" panose="02040503050406030204" pitchFamily="18" charset="0"/>
                                          </a:rPr>
                                          <m:t>𝑚𝑛</m:t>
                                        </m:r>
                                        <m:r>
                                          <a:rPr lang="en-US" sz="1200" i="1">
                                            <a:solidFill>
                                              <a:srgbClr val="000000"/>
                                            </a:solidFill>
                                            <a:latin typeface="Cambria Math" panose="02040503050406030204" pitchFamily="18" charset="0"/>
                                          </a:rPr>
                                          <m:t>23</m:t>
                                        </m:r>
                                      </m:sub>
                                    </m:sSub>
                                  </m:e>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𝑧</m:t>
                                        </m:r>
                                      </m:e>
                                      <m:sub>
                                        <m:r>
                                          <a:rPr lang="en-US" sz="1200" i="1">
                                            <a:solidFill>
                                              <a:srgbClr val="000000"/>
                                            </a:solidFill>
                                            <a:latin typeface="Cambria Math" panose="02040503050406030204" pitchFamily="18" charset="0"/>
                                          </a:rPr>
                                          <m:t>𝑚𝑛</m:t>
                                        </m:r>
                                        <m:r>
                                          <a:rPr lang="en-US" sz="1200" i="1">
                                            <a:solidFill>
                                              <a:srgbClr val="000000"/>
                                            </a:solidFill>
                                            <a:latin typeface="Cambria Math" panose="02040503050406030204" pitchFamily="18" charset="0"/>
                                          </a:rPr>
                                          <m:t>3</m:t>
                                        </m:r>
                                      </m:sub>
                                    </m:sSub>
                                  </m:e>
                                </m:mr>
                              </m:m>
                            </m:e>
                          </m:d>
                        </m:e>
                        <m:sup>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p>
                      </m:sSup>
                      <m:d>
                        <m:dPr>
                          <m:begChr m:val="["/>
                          <m:endChr m:val="]"/>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b="0" i="1" smtClean="0">
                                        <a:solidFill>
                                          <a:srgbClr val="000000"/>
                                        </a:solidFill>
                                        <a:latin typeface="Cambria Math" panose="02040503050406030204" pitchFamily="18" charset="0"/>
                                      </a:rPr>
                                      <m:t>𝑚</m:t>
                                    </m:r>
                                    <m:r>
                                      <a:rPr lang="en-US" sz="1200" b="0" i="1" smtClean="0">
                                        <a:solidFill>
                                          <a:srgbClr val="000000"/>
                                        </a:solidFill>
                                        <a:latin typeface="Cambria Math" panose="02040503050406030204" pitchFamily="18" charset="0"/>
                                      </a:rPr>
                                      <m:t>2</m:t>
                                    </m:r>
                                  </m:sub>
                                </m:s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b>
                                </m:sSub>
                              </m:e>
                            </m:m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b="0" i="1" smtClean="0">
                                            <a:solidFill>
                                              <a:srgbClr val="000000"/>
                                            </a:solidFill>
                                            <a:latin typeface="Cambria Math" panose="02040503050406030204" pitchFamily="18" charset="0"/>
                                          </a:rPr>
                                          <m:t>𝑚</m:t>
                                        </m:r>
                                        <m:r>
                                          <a:rPr lang="en-US" sz="1200" b="0" i="1" smtClean="0">
                                            <a:solidFill>
                                              <a:srgbClr val="000000"/>
                                            </a:solidFill>
                                            <a:latin typeface="Cambria Math" panose="02040503050406030204" pitchFamily="18" charset="0"/>
                                          </a:rPr>
                                          <m:t>3</m:t>
                                        </m:r>
                                      </m:sub>
                                    </m:s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3</m:t>
                                    </m:r>
                                  </m:sub>
                                </m:sSub>
                              </m:e>
                            </m:mr>
                          </m:m>
                        </m:e>
                      </m:d>
                    </m:oMath>
                  </m:oMathPara>
                </a14:m>
                <a:endParaRPr kumimoji="0" lang="en-US" sz="12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a:p>
                <a:pPr lvl="0">
                  <a:lnSpc>
                    <a:spcPct val="120000"/>
                  </a:lnSpc>
                </a:pPr>
                <a14:m>
                  <m:oMathPara xmlns:m="http://schemas.openxmlformats.org/officeDocument/2006/math">
                    <m:oMathParaPr>
                      <m:jc m:val="centerGroup"/>
                    </m:oMathParaPr>
                    <m:oMath xmlns:m="http://schemas.openxmlformats.org/officeDocument/2006/math">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d>
                        <m:dPr>
                          <m:begChr m:val="["/>
                          <m:endChr m:val="]"/>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Sub>
                              </m:e>
                            </m:m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b>
                                </m:sSub>
                              </m:e>
                            </m:m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3</m:t>
                                    </m:r>
                                  </m:sub>
                                </m:sSub>
                              </m:e>
                            </m:mr>
                          </m:m>
                        </m:e>
                      </m:d>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d>
                        <m:dPr>
                          <m:begChr m:val="["/>
                          <m:endChr m:val="]"/>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Sub>
                              </m:e>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12</m:t>
                                    </m:r>
                                  </m:sub>
                                </m:sSub>
                              </m:e>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13</m:t>
                                    </m:r>
                                  </m:sub>
                                </m:sSub>
                              </m:e>
                            </m:m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12</m:t>
                                    </m:r>
                                  </m:sub>
                                </m:sSub>
                              </m:e>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b>
                                </m:sSub>
                              </m:e>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23</m:t>
                                    </m:r>
                                  </m:sub>
                                </m:sSub>
                              </m:e>
                            </m:m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13</m:t>
                                    </m:r>
                                  </m:sub>
                                </m:sSub>
                              </m:e>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23</m:t>
                                    </m:r>
                                  </m:sub>
                                </m:sSub>
                              </m:e>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3</m:t>
                                    </m:r>
                                  </m:sub>
                                </m:sSub>
                              </m:e>
                            </m:mr>
                          </m:m>
                        </m:e>
                      </m:d>
                      <m:d>
                        <m:dPr>
                          <m:begChr m:val="["/>
                          <m:endChr m:val="]"/>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lang="en-US" sz="1200" i="1">
                                  <a:solidFill>
                                    <a:srgbClr val="000000"/>
                                  </a:solidFill>
                                  <a:latin typeface="Cambria Math" panose="02040503050406030204" pitchFamily="18" charset="0"/>
                                </a:rPr>
                              </m:ctrlPr>
                            </m:mPr>
                            <m:mr>
                              <m:e>
                                <m:sSub>
                                  <m:sSubPr>
                                    <m:ctrlPr>
                                      <a:rPr lang="en-US" sz="1200" i="1">
                                        <a:solidFill>
                                          <a:srgbClr val="000000"/>
                                        </a:solidFill>
                                        <a:latin typeface="Cambria Math" panose="02040503050406030204" pitchFamily="18" charset="0"/>
                                      </a:rPr>
                                    </m:ctrlPr>
                                  </m:sSubP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𝑚</m:t>
                                        </m:r>
                                        <m:r>
                                          <a:rPr lang="en-US" sz="1200" i="1">
                                            <a:solidFill>
                                              <a:srgbClr val="000000"/>
                                            </a:solidFill>
                                            <a:latin typeface="Cambria Math" panose="02040503050406030204" pitchFamily="18" charset="0"/>
                                          </a:rPr>
                                          <m:t>1</m:t>
                                        </m:r>
                                      </m:sub>
                                    </m:sSub>
                                    <m:r>
                                      <a:rPr lang="en-US" sz="1200" i="1">
                                        <a:solidFill>
                                          <a:srgbClr val="000000"/>
                                        </a:solidFill>
                                        <a:latin typeface="Cambria Math" panose="02040503050406030204" pitchFamily="18" charset="0"/>
                                      </a:rPr>
                                      <m:t>−</m:t>
                                    </m:r>
                                    <m:r>
                                      <a:rPr lang="en-US" sz="1200" i="1">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𝑛</m:t>
                                    </m:r>
                                    <m:r>
                                      <a:rPr lang="en-US" sz="1200" i="1">
                                        <a:solidFill>
                                          <a:srgbClr val="000000"/>
                                        </a:solidFill>
                                        <a:latin typeface="Cambria Math" panose="02040503050406030204" pitchFamily="18" charset="0"/>
                                      </a:rPr>
                                      <m:t>1</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𝑚</m:t>
                                    </m:r>
                                    <m:r>
                                      <a:rPr lang="en-US" sz="1200" i="1">
                                        <a:solidFill>
                                          <a:srgbClr val="000000"/>
                                        </a:solidFill>
                                        <a:latin typeface="Cambria Math" panose="02040503050406030204" pitchFamily="18" charset="0"/>
                                      </a:rPr>
                                      <m:t>2</m:t>
                                    </m:r>
                                  </m:sub>
                                </m:sSub>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𝑛</m:t>
                                    </m:r>
                                    <m:r>
                                      <a:rPr lang="en-US" sz="1200" i="1">
                                        <a:solidFill>
                                          <a:srgbClr val="000000"/>
                                        </a:solidFill>
                                        <a:latin typeface="Cambria Math" panose="02040503050406030204" pitchFamily="18" charset="0"/>
                                      </a:rPr>
                                      <m:t>2</m:t>
                                    </m:r>
                                  </m:sub>
                                </m:sSub>
                              </m:e>
                            </m:mr>
                            <m:mr>
                              <m:e>
                                <m:sSub>
                                  <m:sSubPr>
                                    <m:ctrlPr>
                                      <a:rPr lang="en-US" sz="1200" i="1">
                                        <a:solidFill>
                                          <a:srgbClr val="000000"/>
                                        </a:solidFill>
                                        <a:latin typeface="Cambria Math" panose="02040503050406030204" pitchFamily="18" charset="0"/>
                                      </a:rPr>
                                    </m:ctrlPr>
                                  </m:sSubP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𝑚</m:t>
                                        </m:r>
                                        <m:r>
                                          <a:rPr lang="en-US" sz="1200" i="1">
                                            <a:solidFill>
                                              <a:srgbClr val="000000"/>
                                            </a:solidFill>
                                            <a:latin typeface="Cambria Math" panose="02040503050406030204" pitchFamily="18" charset="0"/>
                                          </a:rPr>
                                          <m:t>3</m:t>
                                        </m:r>
                                      </m:sub>
                                    </m:sSub>
                                    <m:r>
                                      <a:rPr lang="en-US" sz="1200" i="1">
                                        <a:solidFill>
                                          <a:srgbClr val="000000"/>
                                        </a:solidFill>
                                        <a:latin typeface="Cambria Math" panose="02040503050406030204" pitchFamily="18" charset="0"/>
                                      </a:rPr>
                                      <m:t>−</m:t>
                                    </m:r>
                                    <m:r>
                                      <a:rPr lang="en-US" sz="1200" i="1">
                                        <a:solidFill>
                                          <a:srgbClr val="000000"/>
                                        </a:solidFill>
                                        <a:latin typeface="Cambria Math" panose="02040503050406030204" pitchFamily="18" charset="0"/>
                                      </a:rPr>
                                      <m:t>𝑉</m:t>
                                    </m:r>
                                  </m:e>
                                  <m:sub>
                                    <m:r>
                                      <a:rPr lang="en-US" sz="1200" i="1">
                                        <a:solidFill>
                                          <a:srgbClr val="000000"/>
                                        </a:solidFill>
                                        <a:latin typeface="Cambria Math" panose="02040503050406030204" pitchFamily="18" charset="0"/>
                                      </a:rPr>
                                      <m:t>𝑛</m:t>
                                    </m:r>
                                    <m:r>
                                      <a:rPr lang="en-US" sz="1200" i="1">
                                        <a:solidFill>
                                          <a:srgbClr val="000000"/>
                                        </a:solidFill>
                                        <a:latin typeface="Cambria Math" panose="02040503050406030204" pitchFamily="18" charset="0"/>
                                      </a:rPr>
                                      <m:t>3</m:t>
                                    </m:r>
                                  </m:sub>
                                </m:sSub>
                              </m:e>
                            </m:mr>
                          </m:m>
                        </m:e>
                      </m:d>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𝑰</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𝑚𝑛</m:t>
                          </m:r>
                        </m:sub>
                      </m:s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𝒀</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𝑚𝑛</m:t>
                          </m:r>
                        </m:sub>
                      </m:s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𝑽</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sub>
                      </m:s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𝑽</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sub>
                      </m:s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oMath>
                  </m:oMathPara>
                </a14:m>
                <a:endParaRPr kumimoji="0" lang="en-US" sz="12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a:p>
                <a:pPr lvl="0" algn="ctr">
                  <a:lnSpc>
                    <a:spcPct val="120000"/>
                  </a:lnSpc>
                </a:pPr>
                <a:r>
                  <a:rPr kumimoji="0" lang="en-US" sz="1200" b="0" i="0" u="none" strike="noStrike" kern="1200" cap="none" spc="0" normalizeH="0" baseline="0" noProof="0" dirty="0">
                    <a:ln>
                      <a:noFill/>
                    </a:ln>
                    <a:solidFill>
                      <a:srgbClr val="000000"/>
                    </a:solidFill>
                    <a:effectLst/>
                    <a:uLnTx/>
                    <a:uFillTx/>
                    <a:latin typeface="Univers 67 CondensedBold"/>
                    <a:ea typeface="+mn-ea"/>
                    <a:cs typeface="+mn-cs"/>
                  </a:rPr>
                  <a:t>where, </a:t>
                </a:r>
                <a14:m>
                  <m:oMath xmlns:m="http://schemas.openxmlformats.org/officeDocument/2006/math">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𝑰</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𝑚𝑛</m:t>
                        </m:r>
                      </m:sub>
                    </m:s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d>
                      <m:dPr>
                        <m:begChr m:val="["/>
                        <m:endChr m:val="]"/>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Sub>
                            </m:e>
                          </m:m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b>
                              </m:sSub>
                            </m:e>
                          </m:mr>
                          <m:mr>
                            <m:e>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𝑚</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3</m:t>
                                  </m:r>
                                </m:sub>
                              </m:sSub>
                            </m:e>
                          </m:mr>
                        </m:m>
                      </m:e>
                    </m:d>
                  </m:oMath>
                </a14:m>
                <a:r>
                  <a:rPr kumimoji="0" lang="en-US" sz="1200" b="0" i="0" u="none" strike="noStrike" kern="1200" cap="none" spc="0" normalizeH="0" baseline="0" noProof="0" dirty="0">
                    <a:ln>
                      <a:noFill/>
                    </a:ln>
                    <a:solidFill>
                      <a:srgbClr val="000000"/>
                    </a:solidFill>
                    <a:effectLst/>
                    <a:uLnTx/>
                    <a:uFillTx/>
                    <a:latin typeface="Univers 67 CondensedBold"/>
                    <a:ea typeface="+mn-ea"/>
                    <a:cs typeface="+mn-cs"/>
                  </a:rPr>
                  <a:t>, </a:t>
                </a:r>
                <a14:m>
                  <m:oMath xmlns:m="http://schemas.openxmlformats.org/officeDocument/2006/math">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𝑽</m:t>
                        </m:r>
                      </m:e>
                      <m:sub>
                        <m:r>
                          <a:rPr lang="en-US" sz="1200" b="0" i="1" smtClean="0">
                            <a:solidFill>
                              <a:srgbClr val="000000"/>
                            </a:solidFill>
                            <a:latin typeface="Cambria Math" panose="02040503050406030204" pitchFamily="18" charset="0"/>
                          </a:rPr>
                          <m:t>𝑛</m:t>
                        </m:r>
                      </m:sub>
                    </m:sSub>
                    <m:r>
                      <a:rPr lang="en-US" sz="1200" i="1">
                        <a:solidFill>
                          <a:srgbClr val="000000"/>
                        </a:solidFill>
                        <a:latin typeface="Cambria Math" panose="02040503050406030204" pitchFamily="18" charset="0"/>
                      </a:rPr>
                      <m:t>=</m:t>
                    </m:r>
                    <m:d>
                      <m:dPr>
                        <m:begChr m:val="["/>
                        <m:endChr m:val="]"/>
                        <m:ctrlPr>
                          <a:rPr lang="en-US" sz="1200" i="1">
                            <a:solidFill>
                              <a:srgbClr val="000000"/>
                            </a:solidFill>
                            <a:latin typeface="Cambria Math" panose="02040503050406030204" pitchFamily="18" charset="0"/>
                          </a:rPr>
                        </m:ctrlPr>
                      </m:dPr>
                      <m:e>
                        <m:m>
                          <m:mPr>
                            <m:mcs>
                              <m:mc>
                                <m:mcPr>
                                  <m:count m:val="1"/>
                                  <m:mcJc m:val="center"/>
                                </m:mcPr>
                              </m:mc>
                            </m:mcs>
                            <m:ctrlPr>
                              <a:rPr lang="en-US" sz="1200" i="1">
                                <a:solidFill>
                                  <a:srgbClr val="000000"/>
                                </a:solidFill>
                                <a:latin typeface="Cambria Math" panose="02040503050406030204" pitchFamily="18" charset="0"/>
                              </a:rPr>
                            </m:ctrlPr>
                          </m:mP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b="0" i="1" smtClean="0">
                                      <a:solidFill>
                                        <a:srgbClr val="000000"/>
                                      </a:solidFill>
                                      <a:latin typeface="Cambria Math" panose="02040503050406030204" pitchFamily="18" charset="0"/>
                                    </a:rPr>
                                    <m:t>𝑛</m:t>
                                  </m:r>
                                  <m:r>
                                    <a:rPr lang="en-US" sz="1200" i="1">
                                      <a:solidFill>
                                        <a:srgbClr val="000000"/>
                                      </a:solidFill>
                                      <a:latin typeface="Cambria Math" panose="02040503050406030204" pitchFamily="18" charset="0"/>
                                    </a:rPr>
                                    <m:t>1</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b="0" i="1" smtClean="0">
                                      <a:solidFill>
                                        <a:srgbClr val="000000"/>
                                      </a:solidFill>
                                      <a:latin typeface="Cambria Math" panose="02040503050406030204" pitchFamily="18" charset="0"/>
                                    </a:rPr>
                                    <m:t>𝑛</m:t>
                                  </m:r>
                                  <m:r>
                                    <a:rPr lang="en-US" sz="1200" i="1">
                                      <a:solidFill>
                                        <a:srgbClr val="000000"/>
                                      </a:solidFill>
                                      <a:latin typeface="Cambria Math" panose="02040503050406030204" pitchFamily="18" charset="0"/>
                                    </a:rPr>
                                    <m:t>2</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b="0" i="1" smtClean="0">
                                      <a:solidFill>
                                        <a:srgbClr val="000000"/>
                                      </a:solidFill>
                                      <a:latin typeface="Cambria Math" panose="02040503050406030204" pitchFamily="18" charset="0"/>
                                    </a:rPr>
                                    <m:t>𝑛</m:t>
                                  </m:r>
                                  <m:r>
                                    <a:rPr lang="en-US" sz="1200" i="1">
                                      <a:solidFill>
                                        <a:srgbClr val="000000"/>
                                      </a:solidFill>
                                      <a:latin typeface="Cambria Math" panose="02040503050406030204" pitchFamily="18" charset="0"/>
                                    </a:rPr>
                                    <m:t>3</m:t>
                                  </m:r>
                                </m:sub>
                              </m:sSub>
                            </m:e>
                          </m:mr>
                        </m:m>
                      </m:e>
                    </m:d>
                  </m:oMath>
                </a14:m>
                <a:r>
                  <a:rPr kumimoji="0" lang="en-US" sz="1200" b="0" i="0" u="none" strike="noStrike" kern="1200" cap="none" spc="0" normalizeH="0" baseline="0" noProof="0" dirty="0">
                    <a:ln>
                      <a:noFill/>
                    </a:ln>
                    <a:solidFill>
                      <a:srgbClr val="000000"/>
                    </a:solidFill>
                    <a:effectLst/>
                    <a:uLnTx/>
                    <a:uFillTx/>
                    <a:latin typeface="Univers 67 CondensedBold"/>
                    <a:ea typeface="+mn-ea"/>
                    <a:cs typeface="+mn-cs"/>
                  </a:rPr>
                  <a:t>.</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Univers 67 CondensedBold"/>
                    <a:ea typeface="+mn-ea"/>
                    <a:cs typeface="+mn-cs"/>
                  </a:rPr>
                  <a:t> </a:t>
                </a:r>
              </a:p>
            </p:txBody>
          </p:sp>
        </mc:Choice>
        <mc:Fallback xmlns="">
          <p:sp>
            <p:nvSpPr>
              <p:cNvPr id="2" name="TextBox 1">
                <a:extLst>
                  <a:ext uri="{FF2B5EF4-FFF2-40B4-BE49-F238E27FC236}">
                    <a16:creationId xmlns:a16="http://schemas.microsoft.com/office/drawing/2014/main" id="{DDDC1CC4-CA9C-4C33-922A-C575566FED41}"/>
                  </a:ext>
                </a:extLst>
              </p:cNvPr>
              <p:cNvSpPr txBox="1">
                <a:spLocks noRot="1" noChangeAspect="1" noMove="1" noResize="1" noEditPoints="1" noAdjustHandles="1" noChangeArrowheads="1" noChangeShapeType="1" noTextEdit="1"/>
              </p:cNvSpPr>
              <p:nvPr/>
            </p:nvSpPr>
            <p:spPr>
              <a:xfrm>
                <a:off x="845820" y="3442063"/>
                <a:ext cx="7848600" cy="2785250"/>
              </a:xfrm>
              <a:prstGeom prst="rect">
                <a:avLst/>
              </a:prstGeom>
              <a:blipFill>
                <a:blip r:embed="rId3"/>
                <a:stretch>
                  <a:fillRect l="-1243" t="-1094"/>
                </a:stretch>
              </a:blipFill>
            </p:spPr>
            <p:txBody>
              <a:bodyPr/>
              <a:lstStyle/>
              <a:p>
                <a:r>
                  <a:rPr lang="en-US">
                    <a:noFill/>
                  </a:rPr>
                  <a:t> </a:t>
                </a:r>
              </a:p>
            </p:txBody>
          </p:sp>
        </mc:Fallback>
      </mc:AlternateContent>
      <p:grpSp>
        <p:nvGrpSpPr>
          <p:cNvPr id="175" name="Group 174">
            <a:extLst>
              <a:ext uri="{FF2B5EF4-FFF2-40B4-BE49-F238E27FC236}">
                <a16:creationId xmlns:a16="http://schemas.microsoft.com/office/drawing/2014/main" id="{4001F2A7-CE49-4C3C-BA40-7D6BE5EA3556}"/>
              </a:ext>
            </a:extLst>
          </p:cNvPr>
          <p:cNvGrpSpPr/>
          <p:nvPr/>
        </p:nvGrpSpPr>
        <p:grpSpPr>
          <a:xfrm>
            <a:off x="382891" y="1080022"/>
            <a:ext cx="8520070" cy="2038905"/>
            <a:chOff x="604835" y="3654544"/>
            <a:chExt cx="8520070" cy="2038905"/>
          </a:xfrm>
        </p:grpSpPr>
        <p:sp>
          <p:nvSpPr>
            <p:cNvPr id="176" name="Rectangle 175">
              <a:extLst>
                <a:ext uri="{FF2B5EF4-FFF2-40B4-BE49-F238E27FC236}">
                  <a16:creationId xmlns:a16="http://schemas.microsoft.com/office/drawing/2014/main" id="{466569FE-8699-404E-B91C-E4856BB93BD4}"/>
                </a:ext>
              </a:extLst>
            </p:cNvPr>
            <p:cNvSpPr/>
            <p:nvPr/>
          </p:nvSpPr>
          <p:spPr bwMode="auto">
            <a:xfrm>
              <a:off x="6886575" y="3924458"/>
              <a:ext cx="1089026" cy="1599530"/>
            </a:xfrm>
            <a:prstGeom prst="rect">
              <a:avLst/>
            </a:prstGeom>
            <a:solidFill>
              <a:schemeClr val="accent5">
                <a:lumMod val="9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177" name="Rectangle 176">
              <a:extLst>
                <a:ext uri="{FF2B5EF4-FFF2-40B4-BE49-F238E27FC236}">
                  <a16:creationId xmlns:a16="http://schemas.microsoft.com/office/drawing/2014/main" id="{79700D56-C4FA-44AC-8AE5-CBC734672705}"/>
                </a:ext>
              </a:extLst>
            </p:cNvPr>
            <p:cNvSpPr/>
            <p:nvPr/>
          </p:nvSpPr>
          <p:spPr bwMode="auto">
            <a:xfrm>
              <a:off x="4130676" y="3901598"/>
              <a:ext cx="1093784" cy="1599530"/>
            </a:xfrm>
            <a:prstGeom prst="rect">
              <a:avLst/>
            </a:prstGeom>
            <a:solidFill>
              <a:schemeClr val="accent5">
                <a:lumMod val="9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178" name="Rectangle 177">
              <a:extLst>
                <a:ext uri="{FF2B5EF4-FFF2-40B4-BE49-F238E27FC236}">
                  <a16:creationId xmlns:a16="http://schemas.microsoft.com/office/drawing/2014/main" id="{D74953A4-F5F5-4140-861F-3E542DFAB298}"/>
                </a:ext>
              </a:extLst>
            </p:cNvPr>
            <p:cNvSpPr/>
            <p:nvPr/>
          </p:nvSpPr>
          <p:spPr bwMode="auto">
            <a:xfrm>
              <a:off x="1695446" y="3924458"/>
              <a:ext cx="990600" cy="1599530"/>
            </a:xfrm>
            <a:prstGeom prst="rect">
              <a:avLst/>
            </a:prstGeom>
            <a:solidFill>
              <a:schemeClr val="accent5">
                <a:lumMod val="9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179" name="Oval 178">
              <a:extLst>
                <a:ext uri="{FF2B5EF4-FFF2-40B4-BE49-F238E27FC236}">
                  <a16:creationId xmlns:a16="http://schemas.microsoft.com/office/drawing/2014/main" id="{B9E1FC8C-B217-46B2-8B76-F1755AB35841}"/>
                </a:ext>
              </a:extLst>
            </p:cNvPr>
            <p:cNvSpPr/>
            <p:nvPr/>
          </p:nvSpPr>
          <p:spPr bwMode="auto">
            <a:xfrm>
              <a:off x="2040966" y="4212273"/>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180" name="Rectangle 179">
              <a:extLst>
                <a:ext uri="{FF2B5EF4-FFF2-40B4-BE49-F238E27FC236}">
                  <a16:creationId xmlns:a16="http://schemas.microsoft.com/office/drawing/2014/main" id="{5C8DBB70-23B7-4CC3-9821-6A3DADD75CC7}"/>
                </a:ext>
              </a:extLst>
            </p:cNvPr>
            <p:cNvSpPr/>
            <p:nvPr/>
          </p:nvSpPr>
          <p:spPr>
            <a:xfrm>
              <a:off x="896231" y="3711694"/>
              <a:ext cx="697627" cy="276999"/>
            </a:xfrm>
            <a:prstGeom prst="rect">
              <a:avLst/>
            </a:prstGeom>
          </p:spPr>
          <p:txBody>
            <a:bodyPr wrap="none">
              <a:spAutoFit/>
            </a:bodyPr>
            <a:lstStyle/>
            <a:p>
              <a:r>
                <a:rPr lang="en-US" sz="1200" dirty="0" err="1">
                  <a:solidFill>
                    <a:srgbClr val="000000"/>
                  </a:solidFill>
                  <a:latin typeface="Times New Roman" panose="02020603050405020304" pitchFamily="18" charset="0"/>
                  <a:cs typeface="Times New Roman" panose="02020603050405020304" pitchFamily="18" charset="0"/>
                </a:rPr>
                <a:t>Vsource</a:t>
              </a:r>
              <a:endParaRPr lang="en-US" sz="1200" dirty="0"/>
            </a:p>
          </p:txBody>
        </p:sp>
        <p:sp>
          <p:nvSpPr>
            <p:cNvPr id="181" name="Rectangle 180">
              <a:extLst>
                <a:ext uri="{FF2B5EF4-FFF2-40B4-BE49-F238E27FC236}">
                  <a16:creationId xmlns:a16="http://schemas.microsoft.com/office/drawing/2014/main" id="{D198CA34-38E0-4118-BD70-F9FCF49EA87F}"/>
                </a:ext>
              </a:extLst>
            </p:cNvPr>
            <p:cNvSpPr/>
            <p:nvPr/>
          </p:nvSpPr>
          <p:spPr>
            <a:xfrm>
              <a:off x="1844599" y="3654544"/>
              <a:ext cx="556563"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Bus k</a:t>
              </a:r>
              <a:endParaRPr lang="en-US" sz="1200" dirty="0"/>
            </a:p>
          </p:txBody>
        </p:sp>
        <p:sp>
          <p:nvSpPr>
            <p:cNvPr id="182" name="Rectangle 181">
              <a:extLst>
                <a:ext uri="{FF2B5EF4-FFF2-40B4-BE49-F238E27FC236}">
                  <a16:creationId xmlns:a16="http://schemas.microsoft.com/office/drawing/2014/main" id="{C5E7B8A9-AB0D-439F-A9C7-928731C377E5}"/>
                </a:ext>
              </a:extLst>
            </p:cNvPr>
            <p:cNvSpPr/>
            <p:nvPr/>
          </p:nvSpPr>
          <p:spPr>
            <a:xfrm>
              <a:off x="3150482" y="3695819"/>
              <a:ext cx="583814"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Line 1</a:t>
              </a:r>
              <a:endParaRPr lang="en-US" sz="1200" dirty="0"/>
            </a:p>
          </p:txBody>
        </p:sp>
        <p:cxnSp>
          <p:nvCxnSpPr>
            <p:cNvPr id="183" name="Straight Arrow Connector 182">
              <a:extLst>
                <a:ext uri="{FF2B5EF4-FFF2-40B4-BE49-F238E27FC236}">
                  <a16:creationId xmlns:a16="http://schemas.microsoft.com/office/drawing/2014/main" id="{557AE102-CE12-45FB-87FD-653A3BC44F9F}"/>
                </a:ext>
              </a:extLst>
            </p:cNvPr>
            <p:cNvCxnSpPr>
              <a:cxnSpLocks/>
            </p:cNvCxnSpPr>
            <p:nvPr/>
          </p:nvCxnSpPr>
          <p:spPr bwMode="auto">
            <a:xfrm>
              <a:off x="2072162" y="40185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84" name="TextBox 183">
                  <a:extLst>
                    <a:ext uri="{FF2B5EF4-FFF2-40B4-BE49-F238E27FC236}">
                      <a16:creationId xmlns:a16="http://schemas.microsoft.com/office/drawing/2014/main" id="{75CB33AD-F3EE-4AF6-8DF1-C97010F32560}"/>
                    </a:ext>
                  </a:extLst>
                </p:cNvPr>
                <p:cNvSpPr txBox="1"/>
                <p:nvPr/>
              </p:nvSpPr>
              <p:spPr>
                <a:xfrm>
                  <a:off x="1977706" y="4254500"/>
                  <a:ext cx="25045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997" name="TextBox 996">
                  <a:extLst>
                    <a:ext uri="{FF2B5EF4-FFF2-40B4-BE49-F238E27FC236}">
                      <a16:creationId xmlns:a16="http://schemas.microsoft.com/office/drawing/2014/main" id="{280C185B-48AB-456E-8C61-E2B62096D12C}"/>
                    </a:ext>
                  </a:extLst>
                </p:cNvPr>
                <p:cNvSpPr txBox="1">
                  <a:spLocks noRot="1" noChangeAspect="1" noMove="1" noResize="1" noEditPoints="1" noAdjustHandles="1" noChangeArrowheads="1" noChangeShapeType="1" noTextEdit="1"/>
                </p:cNvSpPr>
                <p:nvPr/>
              </p:nvSpPr>
              <p:spPr>
                <a:xfrm>
                  <a:off x="1977706" y="4254500"/>
                  <a:ext cx="250453" cy="184666"/>
                </a:xfrm>
                <a:prstGeom prst="rect">
                  <a:avLst/>
                </a:prstGeom>
                <a:blipFill>
                  <a:blip r:embed="rId4"/>
                  <a:stretch>
                    <a:fillRect l="-14634" r="-7317"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5" name="TextBox 184">
                  <a:extLst>
                    <a:ext uri="{FF2B5EF4-FFF2-40B4-BE49-F238E27FC236}">
                      <a16:creationId xmlns:a16="http://schemas.microsoft.com/office/drawing/2014/main" id="{5D0FEB53-45E5-4ED3-9FE3-45C1C88BAF39}"/>
                    </a:ext>
                  </a:extLst>
                </p:cNvPr>
                <p:cNvSpPr txBox="1"/>
                <p:nvPr/>
              </p:nvSpPr>
              <p:spPr>
                <a:xfrm>
                  <a:off x="2126139" y="3971132"/>
                  <a:ext cx="223394" cy="1996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1</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998" name="TextBox 997">
                  <a:extLst>
                    <a:ext uri="{FF2B5EF4-FFF2-40B4-BE49-F238E27FC236}">
                      <a16:creationId xmlns:a16="http://schemas.microsoft.com/office/drawing/2014/main" id="{5E32C808-7BBF-45FB-B4EA-B1A175C17A62}"/>
                    </a:ext>
                  </a:extLst>
                </p:cNvPr>
                <p:cNvSpPr txBox="1">
                  <a:spLocks noRot="1" noChangeAspect="1" noMove="1" noResize="1" noEditPoints="1" noAdjustHandles="1" noChangeArrowheads="1" noChangeShapeType="1" noTextEdit="1"/>
                </p:cNvSpPr>
                <p:nvPr/>
              </p:nvSpPr>
              <p:spPr>
                <a:xfrm>
                  <a:off x="2126139" y="3971132"/>
                  <a:ext cx="223394" cy="199606"/>
                </a:xfrm>
                <a:prstGeom prst="rect">
                  <a:avLst/>
                </a:prstGeom>
                <a:blipFill>
                  <a:blip r:embed="rId5"/>
                  <a:stretch>
                    <a:fillRect l="-16216" t="-3030" r="-5405" b="-18182"/>
                  </a:stretch>
                </a:blipFill>
              </p:spPr>
              <p:txBody>
                <a:bodyPr/>
                <a:lstStyle/>
                <a:p>
                  <a:r>
                    <a:rPr lang="en-US">
                      <a:noFill/>
                    </a:rPr>
                    <a:t> </a:t>
                  </a:r>
                </a:p>
              </p:txBody>
            </p:sp>
          </mc:Fallback>
        </mc:AlternateContent>
        <p:sp>
          <p:nvSpPr>
            <p:cNvPr id="186" name="Oval 185">
              <a:extLst>
                <a:ext uri="{FF2B5EF4-FFF2-40B4-BE49-F238E27FC236}">
                  <a16:creationId xmlns:a16="http://schemas.microsoft.com/office/drawing/2014/main" id="{571A5FB9-E8D4-4F91-BAFA-8ECF8F080478}"/>
                </a:ext>
              </a:extLst>
            </p:cNvPr>
            <p:cNvSpPr/>
            <p:nvPr/>
          </p:nvSpPr>
          <p:spPr bwMode="auto">
            <a:xfrm>
              <a:off x="2024297" y="4738529"/>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187" name="Straight Arrow Connector 186">
              <a:extLst>
                <a:ext uri="{FF2B5EF4-FFF2-40B4-BE49-F238E27FC236}">
                  <a16:creationId xmlns:a16="http://schemas.microsoft.com/office/drawing/2014/main" id="{1A9DB202-FC78-41D2-AC12-70BD12E67F7F}"/>
                </a:ext>
              </a:extLst>
            </p:cNvPr>
            <p:cNvCxnSpPr>
              <a:cxnSpLocks/>
            </p:cNvCxnSpPr>
            <p:nvPr/>
          </p:nvCxnSpPr>
          <p:spPr bwMode="auto">
            <a:xfrm>
              <a:off x="2055493" y="4544854"/>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88" name="TextBox 187">
                  <a:extLst>
                    <a:ext uri="{FF2B5EF4-FFF2-40B4-BE49-F238E27FC236}">
                      <a16:creationId xmlns:a16="http://schemas.microsoft.com/office/drawing/2014/main" id="{AB12F2CC-2099-4747-B221-8B8ADE47661A}"/>
                    </a:ext>
                  </a:extLst>
                </p:cNvPr>
                <p:cNvSpPr txBox="1"/>
                <p:nvPr/>
              </p:nvSpPr>
              <p:spPr>
                <a:xfrm>
                  <a:off x="1944367" y="4778375"/>
                  <a:ext cx="25045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01" name="TextBox 1000">
                  <a:extLst>
                    <a:ext uri="{FF2B5EF4-FFF2-40B4-BE49-F238E27FC236}">
                      <a16:creationId xmlns:a16="http://schemas.microsoft.com/office/drawing/2014/main" id="{FC3F694E-9DD2-4B60-AB4A-8F7554A62612}"/>
                    </a:ext>
                  </a:extLst>
                </p:cNvPr>
                <p:cNvSpPr txBox="1">
                  <a:spLocks noRot="1" noChangeAspect="1" noMove="1" noResize="1" noEditPoints="1" noAdjustHandles="1" noChangeArrowheads="1" noChangeShapeType="1" noTextEdit="1"/>
                </p:cNvSpPr>
                <p:nvPr/>
              </p:nvSpPr>
              <p:spPr>
                <a:xfrm>
                  <a:off x="1944367" y="4778375"/>
                  <a:ext cx="250453" cy="184666"/>
                </a:xfrm>
                <a:prstGeom prst="rect">
                  <a:avLst/>
                </a:prstGeom>
                <a:blipFill>
                  <a:blip r:embed="rId6"/>
                  <a:stretch>
                    <a:fillRect l="-14634" r="-4878" b="-13333"/>
                  </a:stretch>
                </a:blipFill>
              </p:spPr>
              <p:txBody>
                <a:bodyPr/>
                <a:lstStyle/>
                <a:p>
                  <a:r>
                    <a:rPr lang="en-US">
                      <a:noFill/>
                    </a:rPr>
                    <a:t> </a:t>
                  </a:r>
                </a:p>
              </p:txBody>
            </p:sp>
          </mc:Fallback>
        </mc:AlternateContent>
        <p:sp>
          <p:nvSpPr>
            <p:cNvPr id="189" name="Oval 188">
              <a:extLst>
                <a:ext uri="{FF2B5EF4-FFF2-40B4-BE49-F238E27FC236}">
                  <a16:creationId xmlns:a16="http://schemas.microsoft.com/office/drawing/2014/main" id="{3DFA6CC9-5F3F-4615-982A-781038E299CB}"/>
                </a:ext>
              </a:extLst>
            </p:cNvPr>
            <p:cNvSpPr/>
            <p:nvPr/>
          </p:nvSpPr>
          <p:spPr bwMode="auto">
            <a:xfrm>
              <a:off x="2031441" y="5262404"/>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190" name="Straight Arrow Connector 189">
              <a:extLst>
                <a:ext uri="{FF2B5EF4-FFF2-40B4-BE49-F238E27FC236}">
                  <a16:creationId xmlns:a16="http://schemas.microsoft.com/office/drawing/2014/main" id="{5838A314-FA05-4AAB-822C-8E2630DE1BF6}"/>
                </a:ext>
              </a:extLst>
            </p:cNvPr>
            <p:cNvCxnSpPr>
              <a:cxnSpLocks/>
            </p:cNvCxnSpPr>
            <p:nvPr/>
          </p:nvCxnSpPr>
          <p:spPr bwMode="auto">
            <a:xfrm>
              <a:off x="2062637" y="5068729"/>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91" name="TextBox 190">
                  <a:extLst>
                    <a:ext uri="{FF2B5EF4-FFF2-40B4-BE49-F238E27FC236}">
                      <a16:creationId xmlns:a16="http://schemas.microsoft.com/office/drawing/2014/main" id="{35AB041B-6FEC-48A4-8B3F-DA8F4FF0947B}"/>
                    </a:ext>
                  </a:extLst>
                </p:cNvPr>
                <p:cNvSpPr txBox="1"/>
                <p:nvPr/>
              </p:nvSpPr>
              <p:spPr>
                <a:xfrm>
                  <a:off x="1956273" y="5309395"/>
                  <a:ext cx="25045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04" name="TextBox 1003">
                  <a:extLst>
                    <a:ext uri="{FF2B5EF4-FFF2-40B4-BE49-F238E27FC236}">
                      <a16:creationId xmlns:a16="http://schemas.microsoft.com/office/drawing/2014/main" id="{5A29FF51-7C2C-43B5-8273-1DA257100339}"/>
                    </a:ext>
                  </a:extLst>
                </p:cNvPr>
                <p:cNvSpPr txBox="1">
                  <a:spLocks noRot="1" noChangeAspect="1" noMove="1" noResize="1" noEditPoints="1" noAdjustHandles="1" noChangeArrowheads="1" noChangeShapeType="1" noTextEdit="1"/>
                </p:cNvSpPr>
                <p:nvPr/>
              </p:nvSpPr>
              <p:spPr>
                <a:xfrm>
                  <a:off x="1956273" y="5309395"/>
                  <a:ext cx="250453" cy="184666"/>
                </a:xfrm>
                <a:prstGeom prst="rect">
                  <a:avLst/>
                </a:prstGeom>
                <a:blipFill>
                  <a:blip r:embed="rId7"/>
                  <a:stretch>
                    <a:fillRect l="-14634" r="-4878" b="-13333"/>
                  </a:stretch>
                </a:blipFill>
              </p:spPr>
              <p:txBody>
                <a:bodyPr/>
                <a:lstStyle/>
                <a:p>
                  <a:r>
                    <a:rPr lang="en-US">
                      <a:noFill/>
                    </a:rPr>
                    <a:t> </a:t>
                  </a:r>
                </a:p>
              </p:txBody>
            </p:sp>
          </mc:Fallback>
        </mc:AlternateContent>
        <p:cxnSp>
          <p:nvCxnSpPr>
            <p:cNvPr id="192" name="Straight Connector 191">
              <a:extLst>
                <a:ext uri="{FF2B5EF4-FFF2-40B4-BE49-F238E27FC236}">
                  <a16:creationId xmlns:a16="http://schemas.microsoft.com/office/drawing/2014/main" id="{3A6EC278-F70C-47F7-95D9-C5D15E221299}"/>
                </a:ext>
              </a:extLst>
            </p:cNvPr>
            <p:cNvCxnSpPr>
              <a:cxnSpLocks/>
            </p:cNvCxnSpPr>
            <p:nvPr/>
          </p:nvCxnSpPr>
          <p:spPr bwMode="auto">
            <a:xfrm>
              <a:off x="2105274" y="4245607"/>
              <a:ext cx="63919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193" name="TextBox 192">
                  <a:extLst>
                    <a:ext uri="{FF2B5EF4-FFF2-40B4-BE49-F238E27FC236}">
                      <a16:creationId xmlns:a16="http://schemas.microsoft.com/office/drawing/2014/main" id="{0C9A0316-47A6-4682-87E6-9ACACB8AC885}"/>
                    </a:ext>
                  </a:extLst>
                </p:cNvPr>
                <p:cNvSpPr txBox="1"/>
                <p:nvPr/>
              </p:nvSpPr>
              <p:spPr>
                <a:xfrm>
                  <a:off x="1115692" y="3966368"/>
                  <a:ext cx="24468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06" name="TextBox 1005">
                  <a:extLst>
                    <a:ext uri="{FF2B5EF4-FFF2-40B4-BE49-F238E27FC236}">
                      <a16:creationId xmlns:a16="http://schemas.microsoft.com/office/drawing/2014/main" id="{69777C4B-AC22-4D46-A9D5-7E7269B4C18A}"/>
                    </a:ext>
                  </a:extLst>
                </p:cNvPr>
                <p:cNvSpPr txBox="1">
                  <a:spLocks noRot="1" noChangeAspect="1" noMove="1" noResize="1" noEditPoints="1" noAdjustHandles="1" noChangeArrowheads="1" noChangeShapeType="1" noTextEdit="1"/>
                </p:cNvSpPr>
                <p:nvPr/>
              </p:nvSpPr>
              <p:spPr>
                <a:xfrm>
                  <a:off x="1115692" y="3966368"/>
                  <a:ext cx="244682" cy="184666"/>
                </a:xfrm>
                <a:prstGeom prst="rect">
                  <a:avLst/>
                </a:prstGeom>
                <a:blipFill>
                  <a:blip r:embed="rId8"/>
                  <a:stretch>
                    <a:fillRect l="-10000" r="-2500"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4" name="TextBox 193">
                  <a:extLst>
                    <a:ext uri="{FF2B5EF4-FFF2-40B4-BE49-F238E27FC236}">
                      <a16:creationId xmlns:a16="http://schemas.microsoft.com/office/drawing/2014/main" id="{F39BCFE9-0C97-4D46-B387-1FDE2E2D29F3}"/>
                    </a:ext>
                  </a:extLst>
                </p:cNvPr>
                <p:cNvSpPr txBox="1"/>
                <p:nvPr/>
              </p:nvSpPr>
              <p:spPr>
                <a:xfrm>
                  <a:off x="1149030" y="4490243"/>
                  <a:ext cx="24468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07" name="TextBox 1006">
                  <a:extLst>
                    <a:ext uri="{FF2B5EF4-FFF2-40B4-BE49-F238E27FC236}">
                      <a16:creationId xmlns:a16="http://schemas.microsoft.com/office/drawing/2014/main" id="{E12B3E85-77ED-4EA8-BC7B-1696887E39D0}"/>
                    </a:ext>
                  </a:extLst>
                </p:cNvPr>
                <p:cNvSpPr txBox="1">
                  <a:spLocks noRot="1" noChangeAspect="1" noMove="1" noResize="1" noEditPoints="1" noAdjustHandles="1" noChangeArrowheads="1" noChangeShapeType="1" noTextEdit="1"/>
                </p:cNvSpPr>
                <p:nvPr/>
              </p:nvSpPr>
              <p:spPr>
                <a:xfrm>
                  <a:off x="1149030" y="4490243"/>
                  <a:ext cx="244682" cy="184666"/>
                </a:xfrm>
                <a:prstGeom prst="rect">
                  <a:avLst/>
                </a:prstGeom>
                <a:blipFill>
                  <a:blip r:embed="rId9"/>
                  <a:stretch>
                    <a:fillRect l="-7500" r="-5000"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5" name="TextBox 194">
                  <a:extLst>
                    <a:ext uri="{FF2B5EF4-FFF2-40B4-BE49-F238E27FC236}">
                      <a16:creationId xmlns:a16="http://schemas.microsoft.com/office/drawing/2014/main" id="{0417BB8D-C408-430E-93AE-2BBCF0E6647E}"/>
                    </a:ext>
                  </a:extLst>
                </p:cNvPr>
                <p:cNvSpPr txBox="1"/>
                <p:nvPr/>
              </p:nvSpPr>
              <p:spPr>
                <a:xfrm>
                  <a:off x="1137122" y="5021263"/>
                  <a:ext cx="24468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08" name="TextBox 1007">
                  <a:extLst>
                    <a:ext uri="{FF2B5EF4-FFF2-40B4-BE49-F238E27FC236}">
                      <a16:creationId xmlns:a16="http://schemas.microsoft.com/office/drawing/2014/main" id="{B7A3F281-2F86-4C45-A945-EB169DF03ED1}"/>
                    </a:ext>
                  </a:extLst>
                </p:cNvPr>
                <p:cNvSpPr txBox="1">
                  <a:spLocks noRot="1" noChangeAspect="1" noMove="1" noResize="1" noEditPoints="1" noAdjustHandles="1" noChangeArrowheads="1" noChangeShapeType="1" noTextEdit="1"/>
                </p:cNvSpPr>
                <p:nvPr/>
              </p:nvSpPr>
              <p:spPr>
                <a:xfrm>
                  <a:off x="1137122" y="5021263"/>
                  <a:ext cx="244682" cy="184666"/>
                </a:xfrm>
                <a:prstGeom prst="rect">
                  <a:avLst/>
                </a:prstGeom>
                <a:blipFill>
                  <a:blip r:embed="rId10"/>
                  <a:stretch>
                    <a:fillRect l="-7500" r="-5000" b="-12903"/>
                  </a:stretch>
                </a:blipFill>
              </p:spPr>
              <p:txBody>
                <a:bodyPr/>
                <a:lstStyle/>
                <a:p>
                  <a:r>
                    <a:rPr lang="en-US">
                      <a:noFill/>
                    </a:rPr>
                    <a:t> </a:t>
                  </a:r>
                </a:p>
              </p:txBody>
            </p:sp>
          </mc:Fallback>
        </mc:AlternateContent>
        <p:cxnSp>
          <p:nvCxnSpPr>
            <p:cNvPr id="196" name="Straight Connector 195">
              <a:extLst>
                <a:ext uri="{FF2B5EF4-FFF2-40B4-BE49-F238E27FC236}">
                  <a16:creationId xmlns:a16="http://schemas.microsoft.com/office/drawing/2014/main" id="{2D6A6FDC-500A-4B95-BA5B-24079A9958ED}"/>
                </a:ext>
              </a:extLst>
            </p:cNvPr>
            <p:cNvCxnSpPr>
              <a:cxnSpLocks/>
            </p:cNvCxnSpPr>
            <p:nvPr/>
          </p:nvCxnSpPr>
          <p:spPr bwMode="auto">
            <a:xfrm>
              <a:off x="2089399" y="4772657"/>
              <a:ext cx="65506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7" name="Straight Connector 196">
              <a:extLst>
                <a:ext uri="{FF2B5EF4-FFF2-40B4-BE49-F238E27FC236}">
                  <a16:creationId xmlns:a16="http://schemas.microsoft.com/office/drawing/2014/main" id="{DC10A1D9-A451-423A-A89D-7EB313D789D3}"/>
                </a:ext>
              </a:extLst>
            </p:cNvPr>
            <p:cNvCxnSpPr>
              <a:cxnSpLocks/>
            </p:cNvCxnSpPr>
            <p:nvPr/>
          </p:nvCxnSpPr>
          <p:spPr bwMode="auto">
            <a:xfrm>
              <a:off x="2098924" y="5299707"/>
              <a:ext cx="63919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98" name="Rectangle 197">
              <a:extLst>
                <a:ext uri="{FF2B5EF4-FFF2-40B4-BE49-F238E27FC236}">
                  <a16:creationId xmlns:a16="http://schemas.microsoft.com/office/drawing/2014/main" id="{9209CB89-3A56-4722-AEDF-C349E0617CD9}"/>
                </a:ext>
              </a:extLst>
            </p:cNvPr>
            <p:cNvSpPr/>
            <p:nvPr/>
          </p:nvSpPr>
          <p:spPr bwMode="auto">
            <a:xfrm flipH="1">
              <a:off x="2741291" y="4716219"/>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199" name="Rectangle 198">
              <a:extLst>
                <a:ext uri="{FF2B5EF4-FFF2-40B4-BE49-F238E27FC236}">
                  <a16:creationId xmlns:a16="http://schemas.microsoft.com/office/drawing/2014/main" id="{FBC8070B-FA32-4BFA-9556-870138A133AA}"/>
                </a:ext>
              </a:extLst>
            </p:cNvPr>
            <p:cNvSpPr/>
            <p:nvPr/>
          </p:nvSpPr>
          <p:spPr bwMode="auto">
            <a:xfrm flipH="1">
              <a:off x="2741291" y="5240098"/>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200" name="Rectangle 199">
              <a:extLst>
                <a:ext uri="{FF2B5EF4-FFF2-40B4-BE49-F238E27FC236}">
                  <a16:creationId xmlns:a16="http://schemas.microsoft.com/office/drawing/2014/main" id="{6B7E6363-4FB0-44E0-9036-F84F4F18A625}"/>
                </a:ext>
              </a:extLst>
            </p:cNvPr>
            <p:cNvSpPr/>
            <p:nvPr/>
          </p:nvSpPr>
          <p:spPr bwMode="auto">
            <a:xfrm flipH="1">
              <a:off x="2741291" y="4192341"/>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01" name="Straight Connector 200">
              <a:extLst>
                <a:ext uri="{FF2B5EF4-FFF2-40B4-BE49-F238E27FC236}">
                  <a16:creationId xmlns:a16="http://schemas.microsoft.com/office/drawing/2014/main" id="{D9164D14-8A6F-4692-A718-17D2DEE6EC9B}"/>
                </a:ext>
              </a:extLst>
            </p:cNvPr>
            <p:cNvCxnSpPr>
              <a:cxnSpLocks/>
            </p:cNvCxnSpPr>
            <p:nvPr/>
          </p:nvCxnSpPr>
          <p:spPr bwMode="auto">
            <a:xfrm>
              <a:off x="3018093" y="4248782"/>
              <a:ext cx="154803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2" name="Straight Connector 201">
              <a:extLst>
                <a:ext uri="{FF2B5EF4-FFF2-40B4-BE49-F238E27FC236}">
                  <a16:creationId xmlns:a16="http://schemas.microsoft.com/office/drawing/2014/main" id="{BA7C8A5D-C9F6-4B21-AFED-75F37CB79764}"/>
                </a:ext>
              </a:extLst>
            </p:cNvPr>
            <p:cNvCxnSpPr>
              <a:cxnSpLocks/>
            </p:cNvCxnSpPr>
            <p:nvPr/>
          </p:nvCxnSpPr>
          <p:spPr bwMode="auto">
            <a:xfrm>
              <a:off x="3014912" y="4775832"/>
              <a:ext cx="153215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3" name="Straight Connector 202">
              <a:extLst>
                <a:ext uri="{FF2B5EF4-FFF2-40B4-BE49-F238E27FC236}">
                  <a16:creationId xmlns:a16="http://schemas.microsoft.com/office/drawing/2014/main" id="{3A60386A-D5E1-4016-8DB2-921F9F1EBD74}"/>
                </a:ext>
              </a:extLst>
            </p:cNvPr>
            <p:cNvCxnSpPr>
              <a:cxnSpLocks/>
            </p:cNvCxnSpPr>
            <p:nvPr/>
          </p:nvCxnSpPr>
          <p:spPr bwMode="auto">
            <a:xfrm>
              <a:off x="3019674" y="5299707"/>
              <a:ext cx="153454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204" name="TextBox 203">
                  <a:extLst>
                    <a:ext uri="{FF2B5EF4-FFF2-40B4-BE49-F238E27FC236}">
                      <a16:creationId xmlns:a16="http://schemas.microsoft.com/office/drawing/2014/main" id="{3638E59D-D570-45D4-86DC-28457B4E11CA}"/>
                    </a:ext>
                  </a:extLst>
                </p:cNvPr>
                <p:cNvSpPr txBox="1"/>
                <p:nvPr/>
              </p:nvSpPr>
              <p:spPr>
                <a:xfrm>
                  <a:off x="2734944" y="3969543"/>
                  <a:ext cx="3624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17" name="TextBox 1016">
                  <a:extLst>
                    <a:ext uri="{FF2B5EF4-FFF2-40B4-BE49-F238E27FC236}">
                      <a16:creationId xmlns:a16="http://schemas.microsoft.com/office/drawing/2014/main" id="{7D4A62E2-6B98-4614-BB2B-F0C805A39844}"/>
                    </a:ext>
                  </a:extLst>
                </p:cNvPr>
                <p:cNvSpPr txBox="1">
                  <a:spLocks noRot="1" noChangeAspect="1" noMove="1" noResize="1" noEditPoints="1" noAdjustHandles="1" noChangeArrowheads="1" noChangeShapeType="1" noTextEdit="1"/>
                </p:cNvSpPr>
                <p:nvPr/>
              </p:nvSpPr>
              <p:spPr>
                <a:xfrm>
                  <a:off x="2734944" y="3969543"/>
                  <a:ext cx="362407" cy="184666"/>
                </a:xfrm>
                <a:prstGeom prst="rect">
                  <a:avLst/>
                </a:prstGeom>
                <a:blipFill>
                  <a:blip r:embed="rId11"/>
                  <a:stretch>
                    <a:fillRect l="-3333"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5" name="TextBox 204">
                  <a:extLst>
                    <a:ext uri="{FF2B5EF4-FFF2-40B4-BE49-F238E27FC236}">
                      <a16:creationId xmlns:a16="http://schemas.microsoft.com/office/drawing/2014/main" id="{D0C9407F-37B7-4014-BCBB-071ECA137DD8}"/>
                    </a:ext>
                  </a:extLst>
                </p:cNvPr>
                <p:cNvSpPr txBox="1"/>
                <p:nvPr/>
              </p:nvSpPr>
              <p:spPr>
                <a:xfrm>
                  <a:off x="2701605" y="4493418"/>
                  <a:ext cx="3624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18" name="TextBox 1017">
                  <a:extLst>
                    <a:ext uri="{FF2B5EF4-FFF2-40B4-BE49-F238E27FC236}">
                      <a16:creationId xmlns:a16="http://schemas.microsoft.com/office/drawing/2014/main" id="{82E09C06-E142-4E08-967F-8F59524C4EA1}"/>
                    </a:ext>
                  </a:extLst>
                </p:cNvPr>
                <p:cNvSpPr txBox="1">
                  <a:spLocks noRot="1" noChangeAspect="1" noMove="1" noResize="1" noEditPoints="1" noAdjustHandles="1" noChangeArrowheads="1" noChangeShapeType="1" noTextEdit="1"/>
                </p:cNvSpPr>
                <p:nvPr/>
              </p:nvSpPr>
              <p:spPr>
                <a:xfrm>
                  <a:off x="2701605" y="4493418"/>
                  <a:ext cx="362407" cy="184666"/>
                </a:xfrm>
                <a:prstGeom prst="rect">
                  <a:avLst/>
                </a:prstGeom>
                <a:blipFill>
                  <a:blip r:embed="rId12"/>
                  <a:stretch>
                    <a:fillRect l="-5085"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6" name="TextBox 205">
                  <a:extLst>
                    <a:ext uri="{FF2B5EF4-FFF2-40B4-BE49-F238E27FC236}">
                      <a16:creationId xmlns:a16="http://schemas.microsoft.com/office/drawing/2014/main" id="{FCA6F704-93C1-4E1C-8474-44573CCE19A6}"/>
                    </a:ext>
                  </a:extLst>
                </p:cNvPr>
                <p:cNvSpPr txBox="1"/>
                <p:nvPr/>
              </p:nvSpPr>
              <p:spPr>
                <a:xfrm>
                  <a:off x="2713511" y="5024438"/>
                  <a:ext cx="3624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19" name="TextBox 1018">
                  <a:extLst>
                    <a:ext uri="{FF2B5EF4-FFF2-40B4-BE49-F238E27FC236}">
                      <a16:creationId xmlns:a16="http://schemas.microsoft.com/office/drawing/2014/main" id="{6F1B2629-4329-48AE-90E9-6B5C9FA088E8}"/>
                    </a:ext>
                  </a:extLst>
                </p:cNvPr>
                <p:cNvSpPr txBox="1">
                  <a:spLocks noRot="1" noChangeAspect="1" noMove="1" noResize="1" noEditPoints="1" noAdjustHandles="1" noChangeArrowheads="1" noChangeShapeType="1" noTextEdit="1"/>
                </p:cNvSpPr>
                <p:nvPr/>
              </p:nvSpPr>
              <p:spPr>
                <a:xfrm>
                  <a:off x="2713511" y="5024438"/>
                  <a:ext cx="362407" cy="184666"/>
                </a:xfrm>
                <a:prstGeom prst="rect">
                  <a:avLst/>
                </a:prstGeom>
                <a:blipFill>
                  <a:blip r:embed="rId13"/>
                  <a:stretch>
                    <a:fillRect l="-5085" b="-13333"/>
                  </a:stretch>
                </a:blipFill>
              </p:spPr>
              <p:txBody>
                <a:bodyPr/>
                <a:lstStyle/>
                <a:p>
                  <a:r>
                    <a:rPr lang="en-US">
                      <a:noFill/>
                    </a:rPr>
                    <a:t> </a:t>
                  </a:r>
                </a:p>
              </p:txBody>
            </p:sp>
          </mc:Fallback>
        </mc:AlternateContent>
        <p:sp>
          <p:nvSpPr>
            <p:cNvPr id="207" name="Right Brace 206">
              <a:extLst>
                <a:ext uri="{FF2B5EF4-FFF2-40B4-BE49-F238E27FC236}">
                  <a16:creationId xmlns:a16="http://schemas.microsoft.com/office/drawing/2014/main" id="{70F0F8DC-E13A-4B36-8514-C0468EA36E69}"/>
                </a:ext>
              </a:extLst>
            </p:cNvPr>
            <p:cNvSpPr/>
            <p:nvPr/>
          </p:nvSpPr>
          <p:spPr bwMode="auto">
            <a:xfrm>
              <a:off x="3085777" y="4261485"/>
              <a:ext cx="92869" cy="495299"/>
            </a:xfrm>
            <a:prstGeom prst="rightBrace">
              <a:avLst>
                <a:gd name="adj1" fmla="val 30180"/>
                <a:gd name="adj2" fmla="val 50000"/>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08" name="TextBox 207">
                  <a:extLst>
                    <a:ext uri="{FF2B5EF4-FFF2-40B4-BE49-F238E27FC236}">
                      <a16:creationId xmlns:a16="http://schemas.microsoft.com/office/drawing/2014/main" id="{B68C5BD8-4F9B-4C5E-8B70-7594C67B2004}"/>
                    </a:ext>
                  </a:extLst>
                </p:cNvPr>
                <p:cNvSpPr txBox="1"/>
                <p:nvPr/>
              </p:nvSpPr>
              <p:spPr>
                <a:xfrm>
                  <a:off x="3200081" y="4391024"/>
                  <a:ext cx="42813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12</m:t>
                            </m:r>
                          </m:sub>
                        </m:sSub>
                      </m:oMath>
                    </m:oMathPara>
                  </a14:m>
                  <a:endParaRPr lang="en-US" sz="1600" dirty="0">
                    <a:solidFill>
                      <a:srgbClr val="FF0000"/>
                    </a:solidFill>
                  </a:endParaRPr>
                </a:p>
              </p:txBody>
            </p:sp>
          </mc:Choice>
          <mc:Fallback xmlns="">
            <p:sp>
              <p:nvSpPr>
                <p:cNvPr id="1021" name="TextBox 1020">
                  <a:extLst>
                    <a:ext uri="{FF2B5EF4-FFF2-40B4-BE49-F238E27FC236}">
                      <a16:creationId xmlns:a16="http://schemas.microsoft.com/office/drawing/2014/main" id="{5EBDFBE1-9AD2-4CEC-BA0A-09F0BA9BA382}"/>
                    </a:ext>
                  </a:extLst>
                </p:cNvPr>
                <p:cNvSpPr txBox="1">
                  <a:spLocks noRot="1" noChangeAspect="1" noMove="1" noResize="1" noEditPoints="1" noAdjustHandles="1" noChangeArrowheads="1" noChangeShapeType="1" noTextEdit="1"/>
                </p:cNvSpPr>
                <p:nvPr/>
              </p:nvSpPr>
              <p:spPr>
                <a:xfrm>
                  <a:off x="3200081" y="4391024"/>
                  <a:ext cx="428131" cy="184666"/>
                </a:xfrm>
                <a:prstGeom prst="rect">
                  <a:avLst/>
                </a:prstGeom>
                <a:blipFill>
                  <a:blip r:embed="rId14"/>
                  <a:stretch>
                    <a:fillRect l="-4286" b="-13333"/>
                  </a:stretch>
                </a:blipFill>
              </p:spPr>
              <p:txBody>
                <a:bodyPr/>
                <a:lstStyle/>
                <a:p>
                  <a:r>
                    <a:rPr lang="en-US">
                      <a:noFill/>
                    </a:rPr>
                    <a:t> </a:t>
                  </a:r>
                </a:p>
              </p:txBody>
            </p:sp>
          </mc:Fallback>
        </mc:AlternateContent>
        <p:sp>
          <p:nvSpPr>
            <p:cNvPr id="209" name="Right Brace 208">
              <a:extLst>
                <a:ext uri="{FF2B5EF4-FFF2-40B4-BE49-F238E27FC236}">
                  <a16:creationId xmlns:a16="http://schemas.microsoft.com/office/drawing/2014/main" id="{CE05D088-2428-4F0A-B4AC-42B057686447}"/>
                </a:ext>
              </a:extLst>
            </p:cNvPr>
            <p:cNvSpPr/>
            <p:nvPr/>
          </p:nvSpPr>
          <p:spPr bwMode="auto">
            <a:xfrm>
              <a:off x="3088159" y="4787741"/>
              <a:ext cx="92869" cy="495299"/>
            </a:xfrm>
            <a:prstGeom prst="rightBrace">
              <a:avLst>
                <a:gd name="adj1" fmla="val 30180"/>
                <a:gd name="adj2" fmla="val 50000"/>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10" name="TextBox 209">
                  <a:extLst>
                    <a:ext uri="{FF2B5EF4-FFF2-40B4-BE49-F238E27FC236}">
                      <a16:creationId xmlns:a16="http://schemas.microsoft.com/office/drawing/2014/main" id="{EA2F5DBE-9F0D-44DB-939E-AAC3B134F5F2}"/>
                    </a:ext>
                  </a:extLst>
                </p:cNvPr>
                <p:cNvSpPr txBox="1"/>
                <p:nvPr/>
              </p:nvSpPr>
              <p:spPr>
                <a:xfrm>
                  <a:off x="3202463" y="4917280"/>
                  <a:ext cx="42813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23</m:t>
                            </m:r>
                          </m:sub>
                        </m:sSub>
                      </m:oMath>
                    </m:oMathPara>
                  </a14:m>
                  <a:endParaRPr lang="en-US" sz="1600" dirty="0">
                    <a:solidFill>
                      <a:srgbClr val="FF0000"/>
                    </a:solidFill>
                  </a:endParaRPr>
                </a:p>
              </p:txBody>
            </p:sp>
          </mc:Choice>
          <mc:Fallback xmlns="">
            <p:sp>
              <p:nvSpPr>
                <p:cNvPr id="1023" name="TextBox 1022">
                  <a:extLst>
                    <a:ext uri="{FF2B5EF4-FFF2-40B4-BE49-F238E27FC236}">
                      <a16:creationId xmlns:a16="http://schemas.microsoft.com/office/drawing/2014/main" id="{E08B9DD8-3840-441F-A725-A4725E9B8844}"/>
                    </a:ext>
                  </a:extLst>
                </p:cNvPr>
                <p:cNvSpPr txBox="1">
                  <a:spLocks noRot="1" noChangeAspect="1" noMove="1" noResize="1" noEditPoints="1" noAdjustHandles="1" noChangeArrowheads="1" noChangeShapeType="1" noTextEdit="1"/>
                </p:cNvSpPr>
                <p:nvPr/>
              </p:nvSpPr>
              <p:spPr>
                <a:xfrm>
                  <a:off x="3202463" y="4917280"/>
                  <a:ext cx="428131" cy="184666"/>
                </a:xfrm>
                <a:prstGeom prst="rect">
                  <a:avLst/>
                </a:prstGeom>
                <a:blipFill>
                  <a:blip r:embed="rId15"/>
                  <a:stretch>
                    <a:fillRect l="-4286" b="-12903"/>
                  </a:stretch>
                </a:blipFill>
              </p:spPr>
              <p:txBody>
                <a:bodyPr/>
                <a:lstStyle/>
                <a:p>
                  <a:r>
                    <a:rPr lang="en-US">
                      <a:noFill/>
                    </a:rPr>
                    <a:t> </a:t>
                  </a:r>
                </a:p>
              </p:txBody>
            </p:sp>
          </mc:Fallback>
        </mc:AlternateContent>
        <p:sp>
          <p:nvSpPr>
            <p:cNvPr id="211" name="Right Brace 210">
              <a:extLst>
                <a:ext uri="{FF2B5EF4-FFF2-40B4-BE49-F238E27FC236}">
                  <a16:creationId xmlns:a16="http://schemas.microsoft.com/office/drawing/2014/main" id="{DAEF982A-7CBA-4C19-A96A-C9DA294F87A5}"/>
                </a:ext>
              </a:extLst>
            </p:cNvPr>
            <p:cNvSpPr/>
            <p:nvPr/>
          </p:nvSpPr>
          <p:spPr bwMode="auto">
            <a:xfrm>
              <a:off x="3581075" y="4261485"/>
              <a:ext cx="92869" cy="1026319"/>
            </a:xfrm>
            <a:prstGeom prst="rightBrace">
              <a:avLst>
                <a:gd name="adj1" fmla="val 30180"/>
                <a:gd name="adj2" fmla="val 25406"/>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12" name="TextBox 211">
                  <a:extLst>
                    <a:ext uri="{FF2B5EF4-FFF2-40B4-BE49-F238E27FC236}">
                      <a16:creationId xmlns:a16="http://schemas.microsoft.com/office/drawing/2014/main" id="{35FE3F8F-BEDC-4D22-88FC-1C7A275AAEDF}"/>
                    </a:ext>
                  </a:extLst>
                </p:cNvPr>
                <p:cNvSpPr txBox="1"/>
                <p:nvPr/>
              </p:nvSpPr>
              <p:spPr>
                <a:xfrm>
                  <a:off x="3695379" y="4391024"/>
                  <a:ext cx="42813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13</m:t>
                            </m:r>
                          </m:sub>
                        </m:sSub>
                      </m:oMath>
                    </m:oMathPara>
                  </a14:m>
                  <a:endParaRPr lang="en-US" sz="1600" dirty="0">
                    <a:solidFill>
                      <a:srgbClr val="FF0000"/>
                    </a:solidFill>
                  </a:endParaRPr>
                </a:p>
              </p:txBody>
            </p:sp>
          </mc:Choice>
          <mc:Fallback xmlns="">
            <p:sp>
              <p:nvSpPr>
                <p:cNvPr id="1025" name="TextBox 1024">
                  <a:extLst>
                    <a:ext uri="{FF2B5EF4-FFF2-40B4-BE49-F238E27FC236}">
                      <a16:creationId xmlns:a16="http://schemas.microsoft.com/office/drawing/2014/main" id="{85B3F89A-7C4E-4D0E-B825-C0C3A8D180BD}"/>
                    </a:ext>
                  </a:extLst>
                </p:cNvPr>
                <p:cNvSpPr txBox="1">
                  <a:spLocks noRot="1" noChangeAspect="1" noMove="1" noResize="1" noEditPoints="1" noAdjustHandles="1" noChangeArrowheads="1" noChangeShapeType="1" noTextEdit="1"/>
                </p:cNvSpPr>
                <p:nvPr/>
              </p:nvSpPr>
              <p:spPr>
                <a:xfrm>
                  <a:off x="3695379" y="4391024"/>
                  <a:ext cx="428131" cy="184666"/>
                </a:xfrm>
                <a:prstGeom prst="rect">
                  <a:avLst/>
                </a:prstGeom>
                <a:blipFill>
                  <a:blip r:embed="rId16"/>
                  <a:stretch>
                    <a:fillRect l="-4286" b="-13333"/>
                  </a:stretch>
                </a:blipFill>
              </p:spPr>
              <p:txBody>
                <a:bodyPr/>
                <a:lstStyle/>
                <a:p>
                  <a:r>
                    <a:rPr lang="en-US">
                      <a:noFill/>
                    </a:rPr>
                    <a:t> </a:t>
                  </a:r>
                </a:p>
              </p:txBody>
            </p:sp>
          </mc:Fallback>
        </mc:AlternateContent>
        <p:sp>
          <p:nvSpPr>
            <p:cNvPr id="213" name="Oval 212">
              <a:extLst>
                <a:ext uri="{FF2B5EF4-FFF2-40B4-BE49-F238E27FC236}">
                  <a16:creationId xmlns:a16="http://schemas.microsoft.com/office/drawing/2014/main" id="{58355232-4DDF-4551-A1B0-AEB85754EBCB}"/>
                </a:ext>
              </a:extLst>
            </p:cNvPr>
            <p:cNvSpPr/>
            <p:nvPr/>
          </p:nvSpPr>
          <p:spPr bwMode="auto">
            <a:xfrm>
              <a:off x="4560327" y="4217035"/>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214" name="Rectangle 213">
              <a:extLst>
                <a:ext uri="{FF2B5EF4-FFF2-40B4-BE49-F238E27FC236}">
                  <a16:creationId xmlns:a16="http://schemas.microsoft.com/office/drawing/2014/main" id="{8E7007A5-24DE-47E2-9F47-079F62625899}"/>
                </a:ext>
              </a:extLst>
            </p:cNvPr>
            <p:cNvSpPr/>
            <p:nvPr/>
          </p:nvSpPr>
          <p:spPr>
            <a:xfrm>
              <a:off x="4363960" y="3659306"/>
              <a:ext cx="582211"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Bus m</a:t>
              </a:r>
              <a:endParaRPr lang="en-US" sz="1200" dirty="0"/>
            </a:p>
          </p:txBody>
        </p:sp>
        <p:cxnSp>
          <p:nvCxnSpPr>
            <p:cNvPr id="215" name="Straight Arrow Connector 214">
              <a:extLst>
                <a:ext uri="{FF2B5EF4-FFF2-40B4-BE49-F238E27FC236}">
                  <a16:creationId xmlns:a16="http://schemas.microsoft.com/office/drawing/2014/main" id="{0478CFB0-4116-4FDB-8F28-A9F0040C3EA7}"/>
                </a:ext>
              </a:extLst>
            </p:cNvPr>
            <p:cNvCxnSpPr>
              <a:cxnSpLocks/>
            </p:cNvCxnSpPr>
            <p:nvPr/>
          </p:nvCxnSpPr>
          <p:spPr bwMode="auto">
            <a:xfrm>
              <a:off x="4591523" y="4023360"/>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16" name="TextBox 215">
                  <a:extLst>
                    <a:ext uri="{FF2B5EF4-FFF2-40B4-BE49-F238E27FC236}">
                      <a16:creationId xmlns:a16="http://schemas.microsoft.com/office/drawing/2014/main" id="{796ED00E-C3BF-4E11-AACA-12F9907EB201}"/>
                    </a:ext>
                  </a:extLst>
                </p:cNvPr>
                <p:cNvSpPr txBox="1"/>
                <p:nvPr/>
              </p:nvSpPr>
              <p:spPr>
                <a:xfrm>
                  <a:off x="4497067" y="4259262"/>
                  <a:ext cx="28892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29" name="TextBox 1028">
                  <a:extLst>
                    <a:ext uri="{FF2B5EF4-FFF2-40B4-BE49-F238E27FC236}">
                      <a16:creationId xmlns:a16="http://schemas.microsoft.com/office/drawing/2014/main" id="{F1020D97-048C-4DB6-9045-159DCDB468E8}"/>
                    </a:ext>
                  </a:extLst>
                </p:cNvPr>
                <p:cNvSpPr txBox="1">
                  <a:spLocks noRot="1" noChangeAspect="1" noMove="1" noResize="1" noEditPoints="1" noAdjustHandles="1" noChangeArrowheads="1" noChangeShapeType="1" noTextEdit="1"/>
                </p:cNvSpPr>
                <p:nvPr/>
              </p:nvSpPr>
              <p:spPr>
                <a:xfrm>
                  <a:off x="4497067" y="4259262"/>
                  <a:ext cx="288925" cy="184666"/>
                </a:xfrm>
                <a:prstGeom prst="rect">
                  <a:avLst/>
                </a:prstGeom>
                <a:blipFill>
                  <a:blip r:embed="rId17"/>
                  <a:stretch>
                    <a:fillRect l="-12500" r="-2083"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7" name="TextBox 216">
                  <a:extLst>
                    <a:ext uri="{FF2B5EF4-FFF2-40B4-BE49-F238E27FC236}">
                      <a16:creationId xmlns:a16="http://schemas.microsoft.com/office/drawing/2014/main" id="{F3E21DBE-CA2B-425D-8E43-6EC1AE58B1C7}"/>
                    </a:ext>
                  </a:extLst>
                </p:cNvPr>
                <p:cNvSpPr txBox="1"/>
                <p:nvPr/>
              </p:nvSpPr>
              <p:spPr>
                <a:xfrm>
                  <a:off x="4645500" y="3975894"/>
                  <a:ext cx="261867" cy="1954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1</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30" name="TextBox 1029">
                  <a:extLst>
                    <a:ext uri="{FF2B5EF4-FFF2-40B4-BE49-F238E27FC236}">
                      <a16:creationId xmlns:a16="http://schemas.microsoft.com/office/drawing/2014/main" id="{6D5595D5-8C3A-4051-BC1A-49F7FFC8655D}"/>
                    </a:ext>
                  </a:extLst>
                </p:cNvPr>
                <p:cNvSpPr txBox="1">
                  <a:spLocks noRot="1" noChangeAspect="1" noMove="1" noResize="1" noEditPoints="1" noAdjustHandles="1" noChangeArrowheads="1" noChangeShapeType="1" noTextEdit="1"/>
                </p:cNvSpPr>
                <p:nvPr/>
              </p:nvSpPr>
              <p:spPr>
                <a:xfrm>
                  <a:off x="4645500" y="3975894"/>
                  <a:ext cx="261867" cy="195438"/>
                </a:xfrm>
                <a:prstGeom prst="rect">
                  <a:avLst/>
                </a:prstGeom>
                <a:blipFill>
                  <a:blip r:embed="rId18"/>
                  <a:stretch>
                    <a:fillRect l="-13953" t="-3125" r="-2326" b="-15625"/>
                  </a:stretch>
                </a:blipFill>
              </p:spPr>
              <p:txBody>
                <a:bodyPr/>
                <a:lstStyle/>
                <a:p>
                  <a:r>
                    <a:rPr lang="en-US">
                      <a:noFill/>
                    </a:rPr>
                    <a:t> </a:t>
                  </a:r>
                </a:p>
              </p:txBody>
            </p:sp>
          </mc:Fallback>
        </mc:AlternateContent>
        <p:sp>
          <p:nvSpPr>
            <p:cNvPr id="218" name="Oval 217">
              <a:extLst>
                <a:ext uri="{FF2B5EF4-FFF2-40B4-BE49-F238E27FC236}">
                  <a16:creationId xmlns:a16="http://schemas.microsoft.com/office/drawing/2014/main" id="{A0A18741-7E59-40AC-AA8A-2E016BA6C834}"/>
                </a:ext>
              </a:extLst>
            </p:cNvPr>
            <p:cNvSpPr/>
            <p:nvPr/>
          </p:nvSpPr>
          <p:spPr bwMode="auto">
            <a:xfrm>
              <a:off x="4543658" y="4743291"/>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19" name="Straight Arrow Connector 218">
              <a:extLst>
                <a:ext uri="{FF2B5EF4-FFF2-40B4-BE49-F238E27FC236}">
                  <a16:creationId xmlns:a16="http://schemas.microsoft.com/office/drawing/2014/main" id="{FD6F3B1F-84AF-4CA9-A8D0-4898E7E4AD7E}"/>
                </a:ext>
              </a:extLst>
            </p:cNvPr>
            <p:cNvCxnSpPr>
              <a:cxnSpLocks/>
            </p:cNvCxnSpPr>
            <p:nvPr/>
          </p:nvCxnSpPr>
          <p:spPr bwMode="auto">
            <a:xfrm>
              <a:off x="4574854" y="4549616"/>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20" name="TextBox 219">
                  <a:extLst>
                    <a:ext uri="{FF2B5EF4-FFF2-40B4-BE49-F238E27FC236}">
                      <a16:creationId xmlns:a16="http://schemas.microsoft.com/office/drawing/2014/main" id="{A3027DE9-D875-465A-9563-3E848137B0A9}"/>
                    </a:ext>
                  </a:extLst>
                </p:cNvPr>
                <p:cNvSpPr txBox="1"/>
                <p:nvPr/>
              </p:nvSpPr>
              <p:spPr>
                <a:xfrm>
                  <a:off x="4463728" y="4783137"/>
                  <a:ext cx="28892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33" name="TextBox 1032">
                  <a:extLst>
                    <a:ext uri="{FF2B5EF4-FFF2-40B4-BE49-F238E27FC236}">
                      <a16:creationId xmlns:a16="http://schemas.microsoft.com/office/drawing/2014/main" id="{9E3739CE-75B6-4F01-9EA8-C0A5FC9748B7}"/>
                    </a:ext>
                  </a:extLst>
                </p:cNvPr>
                <p:cNvSpPr txBox="1">
                  <a:spLocks noRot="1" noChangeAspect="1" noMove="1" noResize="1" noEditPoints="1" noAdjustHandles="1" noChangeArrowheads="1" noChangeShapeType="1" noTextEdit="1"/>
                </p:cNvSpPr>
                <p:nvPr/>
              </p:nvSpPr>
              <p:spPr>
                <a:xfrm>
                  <a:off x="4463728" y="4783137"/>
                  <a:ext cx="288925" cy="184666"/>
                </a:xfrm>
                <a:prstGeom prst="rect">
                  <a:avLst/>
                </a:prstGeom>
                <a:blipFill>
                  <a:blip r:embed="rId19"/>
                  <a:stretch>
                    <a:fillRect l="-12766" r="-4255" b="-9677"/>
                  </a:stretch>
                </a:blipFill>
              </p:spPr>
              <p:txBody>
                <a:bodyPr/>
                <a:lstStyle/>
                <a:p>
                  <a:r>
                    <a:rPr lang="en-US">
                      <a:noFill/>
                    </a:rPr>
                    <a:t> </a:t>
                  </a:r>
                </a:p>
              </p:txBody>
            </p:sp>
          </mc:Fallback>
        </mc:AlternateContent>
        <p:sp>
          <p:nvSpPr>
            <p:cNvPr id="221" name="Oval 220">
              <a:extLst>
                <a:ext uri="{FF2B5EF4-FFF2-40B4-BE49-F238E27FC236}">
                  <a16:creationId xmlns:a16="http://schemas.microsoft.com/office/drawing/2014/main" id="{E93EF155-F69E-4E33-8F8B-A01951C42C83}"/>
                </a:ext>
              </a:extLst>
            </p:cNvPr>
            <p:cNvSpPr/>
            <p:nvPr/>
          </p:nvSpPr>
          <p:spPr bwMode="auto">
            <a:xfrm>
              <a:off x="4550802" y="5267166"/>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22" name="Straight Arrow Connector 221">
              <a:extLst>
                <a:ext uri="{FF2B5EF4-FFF2-40B4-BE49-F238E27FC236}">
                  <a16:creationId xmlns:a16="http://schemas.microsoft.com/office/drawing/2014/main" id="{6D8F37D4-B9BF-4B12-9C95-7408A5887637}"/>
                </a:ext>
              </a:extLst>
            </p:cNvPr>
            <p:cNvCxnSpPr>
              <a:cxnSpLocks/>
            </p:cNvCxnSpPr>
            <p:nvPr/>
          </p:nvCxnSpPr>
          <p:spPr bwMode="auto">
            <a:xfrm>
              <a:off x="4581998" y="5073491"/>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23" name="TextBox 222">
                  <a:extLst>
                    <a:ext uri="{FF2B5EF4-FFF2-40B4-BE49-F238E27FC236}">
                      <a16:creationId xmlns:a16="http://schemas.microsoft.com/office/drawing/2014/main" id="{942C569D-B4CC-4169-BB2B-CA5970378018}"/>
                    </a:ext>
                  </a:extLst>
                </p:cNvPr>
                <p:cNvSpPr txBox="1"/>
                <p:nvPr/>
              </p:nvSpPr>
              <p:spPr>
                <a:xfrm>
                  <a:off x="4475634" y="5314157"/>
                  <a:ext cx="28892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36" name="TextBox 1035">
                  <a:extLst>
                    <a:ext uri="{FF2B5EF4-FFF2-40B4-BE49-F238E27FC236}">
                      <a16:creationId xmlns:a16="http://schemas.microsoft.com/office/drawing/2014/main" id="{44B8F2FF-6194-43BA-B4B7-998CBBF0A1F9}"/>
                    </a:ext>
                  </a:extLst>
                </p:cNvPr>
                <p:cNvSpPr txBox="1">
                  <a:spLocks noRot="1" noChangeAspect="1" noMove="1" noResize="1" noEditPoints="1" noAdjustHandles="1" noChangeArrowheads="1" noChangeShapeType="1" noTextEdit="1"/>
                </p:cNvSpPr>
                <p:nvPr/>
              </p:nvSpPr>
              <p:spPr>
                <a:xfrm>
                  <a:off x="4475634" y="5314157"/>
                  <a:ext cx="288925" cy="184666"/>
                </a:xfrm>
                <a:prstGeom prst="rect">
                  <a:avLst/>
                </a:prstGeom>
                <a:blipFill>
                  <a:blip r:embed="rId20"/>
                  <a:stretch>
                    <a:fillRect l="-12766" r="-4255" b="-9677"/>
                  </a:stretch>
                </a:blipFill>
              </p:spPr>
              <p:txBody>
                <a:bodyPr/>
                <a:lstStyle/>
                <a:p>
                  <a:r>
                    <a:rPr lang="en-US">
                      <a:noFill/>
                    </a:rPr>
                    <a:t> </a:t>
                  </a:r>
                </a:p>
              </p:txBody>
            </p:sp>
          </mc:Fallback>
        </mc:AlternateContent>
        <p:cxnSp>
          <p:nvCxnSpPr>
            <p:cNvPr id="224" name="Straight Connector 223">
              <a:extLst>
                <a:ext uri="{FF2B5EF4-FFF2-40B4-BE49-F238E27FC236}">
                  <a16:creationId xmlns:a16="http://schemas.microsoft.com/office/drawing/2014/main" id="{B31D1DC8-90FF-44C4-9453-0B9F2B612377}"/>
                </a:ext>
              </a:extLst>
            </p:cNvPr>
            <p:cNvCxnSpPr>
              <a:cxnSpLocks/>
            </p:cNvCxnSpPr>
            <p:nvPr/>
          </p:nvCxnSpPr>
          <p:spPr bwMode="auto">
            <a:xfrm>
              <a:off x="4624636" y="4248782"/>
              <a:ext cx="69666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5" name="Straight Connector 224">
              <a:extLst>
                <a:ext uri="{FF2B5EF4-FFF2-40B4-BE49-F238E27FC236}">
                  <a16:creationId xmlns:a16="http://schemas.microsoft.com/office/drawing/2014/main" id="{C8AC42CB-0A5F-4BD2-A28D-0BBC7D5B96D5}"/>
                </a:ext>
              </a:extLst>
            </p:cNvPr>
            <p:cNvCxnSpPr>
              <a:cxnSpLocks/>
            </p:cNvCxnSpPr>
            <p:nvPr/>
          </p:nvCxnSpPr>
          <p:spPr bwMode="auto">
            <a:xfrm>
              <a:off x="4608761" y="4775832"/>
              <a:ext cx="71571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6" name="Straight Connector 225">
              <a:extLst>
                <a:ext uri="{FF2B5EF4-FFF2-40B4-BE49-F238E27FC236}">
                  <a16:creationId xmlns:a16="http://schemas.microsoft.com/office/drawing/2014/main" id="{8E0A607D-F122-4996-BBBC-4DD783B065D7}"/>
                </a:ext>
              </a:extLst>
            </p:cNvPr>
            <p:cNvCxnSpPr>
              <a:cxnSpLocks/>
            </p:cNvCxnSpPr>
            <p:nvPr/>
          </p:nvCxnSpPr>
          <p:spPr bwMode="auto">
            <a:xfrm>
              <a:off x="4618286" y="5302882"/>
              <a:ext cx="69984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27" name="Rectangle 226">
              <a:extLst>
                <a:ext uri="{FF2B5EF4-FFF2-40B4-BE49-F238E27FC236}">
                  <a16:creationId xmlns:a16="http://schemas.microsoft.com/office/drawing/2014/main" id="{181EB63C-6C33-4283-AE23-2562CD7F671B}"/>
                </a:ext>
              </a:extLst>
            </p:cNvPr>
            <p:cNvSpPr/>
            <p:nvPr/>
          </p:nvSpPr>
          <p:spPr bwMode="auto">
            <a:xfrm flipH="1">
              <a:off x="5317807" y="471939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228" name="Rectangle 227">
              <a:extLst>
                <a:ext uri="{FF2B5EF4-FFF2-40B4-BE49-F238E27FC236}">
                  <a16:creationId xmlns:a16="http://schemas.microsoft.com/office/drawing/2014/main" id="{B554DBEC-628D-4CED-9749-2C27AF74DD3A}"/>
                </a:ext>
              </a:extLst>
            </p:cNvPr>
            <p:cNvSpPr/>
            <p:nvPr/>
          </p:nvSpPr>
          <p:spPr bwMode="auto">
            <a:xfrm flipH="1">
              <a:off x="5317807" y="5243273"/>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229" name="Rectangle 228">
              <a:extLst>
                <a:ext uri="{FF2B5EF4-FFF2-40B4-BE49-F238E27FC236}">
                  <a16:creationId xmlns:a16="http://schemas.microsoft.com/office/drawing/2014/main" id="{161CFD64-F819-430D-8989-65960AE92E45}"/>
                </a:ext>
              </a:extLst>
            </p:cNvPr>
            <p:cNvSpPr/>
            <p:nvPr/>
          </p:nvSpPr>
          <p:spPr bwMode="auto">
            <a:xfrm flipH="1">
              <a:off x="5317807" y="4195516"/>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30" name="Straight Connector 229">
              <a:extLst>
                <a:ext uri="{FF2B5EF4-FFF2-40B4-BE49-F238E27FC236}">
                  <a16:creationId xmlns:a16="http://schemas.microsoft.com/office/drawing/2014/main" id="{77D642ED-39D9-4FC7-AF55-1CA568E30380}"/>
                </a:ext>
              </a:extLst>
            </p:cNvPr>
            <p:cNvCxnSpPr>
              <a:cxnSpLocks/>
            </p:cNvCxnSpPr>
            <p:nvPr/>
          </p:nvCxnSpPr>
          <p:spPr bwMode="auto">
            <a:xfrm>
              <a:off x="5594609" y="4251957"/>
              <a:ext cx="16793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1" name="Straight Connector 230">
              <a:extLst>
                <a:ext uri="{FF2B5EF4-FFF2-40B4-BE49-F238E27FC236}">
                  <a16:creationId xmlns:a16="http://schemas.microsoft.com/office/drawing/2014/main" id="{52FFB145-B3FD-4C79-BF97-16863ACFC1FF}"/>
                </a:ext>
              </a:extLst>
            </p:cNvPr>
            <p:cNvCxnSpPr>
              <a:cxnSpLocks/>
            </p:cNvCxnSpPr>
            <p:nvPr/>
          </p:nvCxnSpPr>
          <p:spPr bwMode="auto">
            <a:xfrm>
              <a:off x="5591428" y="4779007"/>
              <a:ext cx="166979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2" name="Straight Connector 231">
              <a:extLst>
                <a:ext uri="{FF2B5EF4-FFF2-40B4-BE49-F238E27FC236}">
                  <a16:creationId xmlns:a16="http://schemas.microsoft.com/office/drawing/2014/main" id="{8E1522DB-C8D3-489A-BC7D-8F6B678B75BA}"/>
                </a:ext>
              </a:extLst>
            </p:cNvPr>
            <p:cNvCxnSpPr>
              <a:cxnSpLocks/>
            </p:cNvCxnSpPr>
            <p:nvPr/>
          </p:nvCxnSpPr>
          <p:spPr bwMode="auto">
            <a:xfrm>
              <a:off x="5596190" y="5302882"/>
              <a:ext cx="166821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233" name="TextBox 232">
                  <a:extLst>
                    <a:ext uri="{FF2B5EF4-FFF2-40B4-BE49-F238E27FC236}">
                      <a16:creationId xmlns:a16="http://schemas.microsoft.com/office/drawing/2014/main" id="{7791963E-C478-43DD-80B4-182E84A1B741}"/>
                    </a:ext>
                  </a:extLst>
                </p:cNvPr>
                <p:cNvSpPr txBox="1"/>
                <p:nvPr/>
              </p:nvSpPr>
              <p:spPr>
                <a:xfrm>
                  <a:off x="5311460" y="3972718"/>
                  <a:ext cx="368819"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46" name="TextBox 1045">
                  <a:extLst>
                    <a:ext uri="{FF2B5EF4-FFF2-40B4-BE49-F238E27FC236}">
                      <a16:creationId xmlns:a16="http://schemas.microsoft.com/office/drawing/2014/main" id="{87F24A25-4F78-476E-BEE1-089FBB4910F3}"/>
                    </a:ext>
                  </a:extLst>
                </p:cNvPr>
                <p:cNvSpPr txBox="1">
                  <a:spLocks noRot="1" noChangeAspect="1" noMove="1" noResize="1" noEditPoints="1" noAdjustHandles="1" noChangeArrowheads="1" noChangeShapeType="1" noTextEdit="1"/>
                </p:cNvSpPr>
                <p:nvPr/>
              </p:nvSpPr>
              <p:spPr>
                <a:xfrm>
                  <a:off x="5311460" y="3972718"/>
                  <a:ext cx="368819" cy="184666"/>
                </a:xfrm>
                <a:prstGeom prst="rect">
                  <a:avLst/>
                </a:prstGeom>
                <a:blipFill>
                  <a:blip r:embed="rId21"/>
                  <a:stretch>
                    <a:fillRect l="-5000"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4" name="TextBox 233">
                  <a:extLst>
                    <a:ext uri="{FF2B5EF4-FFF2-40B4-BE49-F238E27FC236}">
                      <a16:creationId xmlns:a16="http://schemas.microsoft.com/office/drawing/2014/main" id="{05435D40-6FC1-4934-9D1F-6028D7F25790}"/>
                    </a:ext>
                  </a:extLst>
                </p:cNvPr>
                <p:cNvSpPr txBox="1"/>
                <p:nvPr/>
              </p:nvSpPr>
              <p:spPr>
                <a:xfrm>
                  <a:off x="5278121" y="4496593"/>
                  <a:ext cx="368819"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47" name="TextBox 1046">
                  <a:extLst>
                    <a:ext uri="{FF2B5EF4-FFF2-40B4-BE49-F238E27FC236}">
                      <a16:creationId xmlns:a16="http://schemas.microsoft.com/office/drawing/2014/main" id="{8FD17F97-0326-42D3-8BF0-A8556731DA12}"/>
                    </a:ext>
                  </a:extLst>
                </p:cNvPr>
                <p:cNvSpPr txBox="1">
                  <a:spLocks noRot="1" noChangeAspect="1" noMove="1" noResize="1" noEditPoints="1" noAdjustHandles="1" noChangeArrowheads="1" noChangeShapeType="1" noTextEdit="1"/>
                </p:cNvSpPr>
                <p:nvPr/>
              </p:nvSpPr>
              <p:spPr>
                <a:xfrm>
                  <a:off x="5278121" y="4496593"/>
                  <a:ext cx="368819" cy="184666"/>
                </a:xfrm>
                <a:prstGeom prst="rect">
                  <a:avLst/>
                </a:prstGeom>
                <a:blipFill>
                  <a:blip r:embed="rId22"/>
                  <a:stretch>
                    <a:fillRect l="-3279"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5" name="TextBox 234">
                  <a:extLst>
                    <a:ext uri="{FF2B5EF4-FFF2-40B4-BE49-F238E27FC236}">
                      <a16:creationId xmlns:a16="http://schemas.microsoft.com/office/drawing/2014/main" id="{7FFEC54B-DE73-4337-A1E2-9FD9DC79BABC}"/>
                    </a:ext>
                  </a:extLst>
                </p:cNvPr>
                <p:cNvSpPr txBox="1"/>
                <p:nvPr/>
              </p:nvSpPr>
              <p:spPr>
                <a:xfrm>
                  <a:off x="5290027" y="5027613"/>
                  <a:ext cx="368819"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48" name="TextBox 1047">
                  <a:extLst>
                    <a:ext uri="{FF2B5EF4-FFF2-40B4-BE49-F238E27FC236}">
                      <a16:creationId xmlns:a16="http://schemas.microsoft.com/office/drawing/2014/main" id="{BE7EF9F1-F6BE-477A-AD1D-E698ED1723B5}"/>
                    </a:ext>
                  </a:extLst>
                </p:cNvPr>
                <p:cNvSpPr txBox="1">
                  <a:spLocks noRot="1" noChangeAspect="1" noMove="1" noResize="1" noEditPoints="1" noAdjustHandles="1" noChangeArrowheads="1" noChangeShapeType="1" noTextEdit="1"/>
                </p:cNvSpPr>
                <p:nvPr/>
              </p:nvSpPr>
              <p:spPr>
                <a:xfrm>
                  <a:off x="5290027" y="5027613"/>
                  <a:ext cx="368819" cy="184666"/>
                </a:xfrm>
                <a:prstGeom prst="rect">
                  <a:avLst/>
                </a:prstGeom>
                <a:blipFill>
                  <a:blip r:embed="rId23"/>
                  <a:stretch>
                    <a:fillRect l="-3279" b="-9677"/>
                  </a:stretch>
                </a:blipFill>
              </p:spPr>
              <p:txBody>
                <a:bodyPr/>
                <a:lstStyle/>
                <a:p>
                  <a:r>
                    <a:rPr lang="en-US">
                      <a:noFill/>
                    </a:rPr>
                    <a:t> </a:t>
                  </a:r>
                </a:p>
              </p:txBody>
            </p:sp>
          </mc:Fallback>
        </mc:AlternateContent>
        <p:sp>
          <p:nvSpPr>
            <p:cNvPr id="236" name="Right Brace 235">
              <a:extLst>
                <a:ext uri="{FF2B5EF4-FFF2-40B4-BE49-F238E27FC236}">
                  <a16:creationId xmlns:a16="http://schemas.microsoft.com/office/drawing/2014/main" id="{CDF6244C-B4BE-461A-AC5A-FBF52DC0ED47}"/>
                </a:ext>
              </a:extLst>
            </p:cNvPr>
            <p:cNvSpPr/>
            <p:nvPr/>
          </p:nvSpPr>
          <p:spPr bwMode="auto">
            <a:xfrm>
              <a:off x="5735318" y="4264660"/>
              <a:ext cx="92869" cy="495299"/>
            </a:xfrm>
            <a:prstGeom prst="rightBrace">
              <a:avLst>
                <a:gd name="adj1" fmla="val 30180"/>
                <a:gd name="adj2" fmla="val 50000"/>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37" name="TextBox 236">
                  <a:extLst>
                    <a:ext uri="{FF2B5EF4-FFF2-40B4-BE49-F238E27FC236}">
                      <a16:creationId xmlns:a16="http://schemas.microsoft.com/office/drawing/2014/main" id="{B09A8691-4EA9-48F3-8E4F-18F252328F9E}"/>
                    </a:ext>
                  </a:extLst>
                </p:cNvPr>
                <p:cNvSpPr txBox="1"/>
                <p:nvPr/>
              </p:nvSpPr>
              <p:spPr>
                <a:xfrm>
                  <a:off x="5849622" y="4394199"/>
                  <a:ext cx="43454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12</m:t>
                            </m:r>
                          </m:sub>
                        </m:sSub>
                      </m:oMath>
                    </m:oMathPara>
                  </a14:m>
                  <a:endParaRPr lang="en-US" sz="1600" dirty="0">
                    <a:solidFill>
                      <a:srgbClr val="FF0000"/>
                    </a:solidFill>
                  </a:endParaRPr>
                </a:p>
              </p:txBody>
            </p:sp>
          </mc:Choice>
          <mc:Fallback xmlns="">
            <p:sp>
              <p:nvSpPr>
                <p:cNvPr id="1050" name="TextBox 1049">
                  <a:extLst>
                    <a:ext uri="{FF2B5EF4-FFF2-40B4-BE49-F238E27FC236}">
                      <a16:creationId xmlns:a16="http://schemas.microsoft.com/office/drawing/2014/main" id="{DF6689BC-E600-4FC6-B426-95F44489079C}"/>
                    </a:ext>
                  </a:extLst>
                </p:cNvPr>
                <p:cNvSpPr txBox="1">
                  <a:spLocks noRot="1" noChangeAspect="1" noMove="1" noResize="1" noEditPoints="1" noAdjustHandles="1" noChangeArrowheads="1" noChangeShapeType="1" noTextEdit="1"/>
                </p:cNvSpPr>
                <p:nvPr/>
              </p:nvSpPr>
              <p:spPr>
                <a:xfrm>
                  <a:off x="5849622" y="4394199"/>
                  <a:ext cx="434543" cy="184666"/>
                </a:xfrm>
                <a:prstGeom prst="rect">
                  <a:avLst/>
                </a:prstGeom>
                <a:blipFill>
                  <a:blip r:embed="rId24"/>
                  <a:stretch>
                    <a:fillRect l="-2817" b="-13333"/>
                  </a:stretch>
                </a:blipFill>
              </p:spPr>
              <p:txBody>
                <a:bodyPr/>
                <a:lstStyle/>
                <a:p>
                  <a:r>
                    <a:rPr lang="en-US">
                      <a:noFill/>
                    </a:rPr>
                    <a:t> </a:t>
                  </a:r>
                </a:p>
              </p:txBody>
            </p:sp>
          </mc:Fallback>
        </mc:AlternateContent>
        <p:sp>
          <p:nvSpPr>
            <p:cNvPr id="238" name="Right Brace 237">
              <a:extLst>
                <a:ext uri="{FF2B5EF4-FFF2-40B4-BE49-F238E27FC236}">
                  <a16:creationId xmlns:a16="http://schemas.microsoft.com/office/drawing/2014/main" id="{B5E04D24-8CF8-4EA6-9395-3222442C8CE4}"/>
                </a:ext>
              </a:extLst>
            </p:cNvPr>
            <p:cNvSpPr/>
            <p:nvPr/>
          </p:nvSpPr>
          <p:spPr bwMode="auto">
            <a:xfrm>
              <a:off x="5737700" y="4790916"/>
              <a:ext cx="92869" cy="495299"/>
            </a:xfrm>
            <a:prstGeom prst="rightBrace">
              <a:avLst>
                <a:gd name="adj1" fmla="val 30180"/>
                <a:gd name="adj2" fmla="val 50000"/>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39" name="TextBox 238">
                  <a:extLst>
                    <a:ext uri="{FF2B5EF4-FFF2-40B4-BE49-F238E27FC236}">
                      <a16:creationId xmlns:a16="http://schemas.microsoft.com/office/drawing/2014/main" id="{5B849682-151F-4FF7-8CDD-B77EC1E2801A}"/>
                    </a:ext>
                  </a:extLst>
                </p:cNvPr>
                <p:cNvSpPr txBox="1"/>
                <p:nvPr/>
              </p:nvSpPr>
              <p:spPr>
                <a:xfrm>
                  <a:off x="5852004" y="4920455"/>
                  <a:ext cx="43454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23</m:t>
                            </m:r>
                          </m:sub>
                        </m:sSub>
                      </m:oMath>
                    </m:oMathPara>
                  </a14:m>
                  <a:endParaRPr lang="en-US" sz="1600" dirty="0">
                    <a:solidFill>
                      <a:srgbClr val="FF0000"/>
                    </a:solidFill>
                  </a:endParaRPr>
                </a:p>
              </p:txBody>
            </p:sp>
          </mc:Choice>
          <mc:Fallback xmlns="">
            <p:sp>
              <p:nvSpPr>
                <p:cNvPr id="1052" name="TextBox 1051">
                  <a:extLst>
                    <a:ext uri="{FF2B5EF4-FFF2-40B4-BE49-F238E27FC236}">
                      <a16:creationId xmlns:a16="http://schemas.microsoft.com/office/drawing/2014/main" id="{998CA2F5-A6F7-4235-823E-02C5F97A080F}"/>
                    </a:ext>
                  </a:extLst>
                </p:cNvPr>
                <p:cNvSpPr txBox="1">
                  <a:spLocks noRot="1" noChangeAspect="1" noMove="1" noResize="1" noEditPoints="1" noAdjustHandles="1" noChangeArrowheads="1" noChangeShapeType="1" noTextEdit="1"/>
                </p:cNvSpPr>
                <p:nvPr/>
              </p:nvSpPr>
              <p:spPr>
                <a:xfrm>
                  <a:off x="5852004" y="4920455"/>
                  <a:ext cx="434543" cy="184666"/>
                </a:xfrm>
                <a:prstGeom prst="rect">
                  <a:avLst/>
                </a:prstGeom>
                <a:blipFill>
                  <a:blip r:embed="rId25"/>
                  <a:stretch>
                    <a:fillRect l="-4225" b="-13333"/>
                  </a:stretch>
                </a:blipFill>
              </p:spPr>
              <p:txBody>
                <a:bodyPr/>
                <a:lstStyle/>
                <a:p>
                  <a:r>
                    <a:rPr lang="en-US">
                      <a:noFill/>
                    </a:rPr>
                    <a:t> </a:t>
                  </a:r>
                </a:p>
              </p:txBody>
            </p:sp>
          </mc:Fallback>
        </mc:AlternateContent>
        <p:sp>
          <p:nvSpPr>
            <p:cNvPr id="240" name="Right Brace 239">
              <a:extLst>
                <a:ext uri="{FF2B5EF4-FFF2-40B4-BE49-F238E27FC236}">
                  <a16:creationId xmlns:a16="http://schemas.microsoft.com/office/drawing/2014/main" id="{BC0A0ABB-A87B-4748-A136-FA8087E5E48B}"/>
                </a:ext>
              </a:extLst>
            </p:cNvPr>
            <p:cNvSpPr/>
            <p:nvPr/>
          </p:nvSpPr>
          <p:spPr bwMode="auto">
            <a:xfrm>
              <a:off x="6321105" y="4264660"/>
              <a:ext cx="92869" cy="1026319"/>
            </a:xfrm>
            <a:prstGeom prst="rightBrace">
              <a:avLst>
                <a:gd name="adj1" fmla="val 30180"/>
                <a:gd name="adj2" fmla="val 25406"/>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41" name="TextBox 240">
                  <a:extLst>
                    <a:ext uri="{FF2B5EF4-FFF2-40B4-BE49-F238E27FC236}">
                      <a16:creationId xmlns:a16="http://schemas.microsoft.com/office/drawing/2014/main" id="{D563FCF5-398D-48F4-8231-2280C0FBDECE}"/>
                    </a:ext>
                  </a:extLst>
                </p:cNvPr>
                <p:cNvSpPr txBox="1"/>
                <p:nvPr/>
              </p:nvSpPr>
              <p:spPr>
                <a:xfrm>
                  <a:off x="6435409" y="4394199"/>
                  <a:ext cx="43454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13</m:t>
                            </m:r>
                          </m:sub>
                        </m:sSub>
                      </m:oMath>
                    </m:oMathPara>
                  </a14:m>
                  <a:endParaRPr lang="en-US" sz="1600" dirty="0">
                    <a:solidFill>
                      <a:srgbClr val="FF0000"/>
                    </a:solidFill>
                  </a:endParaRPr>
                </a:p>
              </p:txBody>
            </p:sp>
          </mc:Choice>
          <mc:Fallback xmlns="">
            <p:sp>
              <p:nvSpPr>
                <p:cNvPr id="1054" name="TextBox 1053">
                  <a:extLst>
                    <a:ext uri="{FF2B5EF4-FFF2-40B4-BE49-F238E27FC236}">
                      <a16:creationId xmlns:a16="http://schemas.microsoft.com/office/drawing/2014/main" id="{2006E59B-3020-4064-9582-28B90C8689F1}"/>
                    </a:ext>
                  </a:extLst>
                </p:cNvPr>
                <p:cNvSpPr txBox="1">
                  <a:spLocks noRot="1" noChangeAspect="1" noMove="1" noResize="1" noEditPoints="1" noAdjustHandles="1" noChangeArrowheads="1" noChangeShapeType="1" noTextEdit="1"/>
                </p:cNvSpPr>
                <p:nvPr/>
              </p:nvSpPr>
              <p:spPr>
                <a:xfrm>
                  <a:off x="6435409" y="4394199"/>
                  <a:ext cx="434543" cy="184666"/>
                </a:xfrm>
                <a:prstGeom prst="rect">
                  <a:avLst/>
                </a:prstGeom>
                <a:blipFill>
                  <a:blip r:embed="rId26"/>
                  <a:stretch>
                    <a:fillRect l="-2778" b="-13333"/>
                  </a:stretch>
                </a:blipFill>
              </p:spPr>
              <p:txBody>
                <a:bodyPr/>
                <a:lstStyle/>
                <a:p>
                  <a:r>
                    <a:rPr lang="en-US">
                      <a:noFill/>
                    </a:rPr>
                    <a:t> </a:t>
                  </a:r>
                </a:p>
              </p:txBody>
            </p:sp>
          </mc:Fallback>
        </mc:AlternateContent>
        <p:sp>
          <p:nvSpPr>
            <p:cNvPr id="242" name="Oval 241">
              <a:extLst>
                <a:ext uri="{FF2B5EF4-FFF2-40B4-BE49-F238E27FC236}">
                  <a16:creationId xmlns:a16="http://schemas.microsoft.com/office/drawing/2014/main" id="{B0D2CE5E-0ACD-490F-A925-3FC1C68FD15E}"/>
                </a:ext>
              </a:extLst>
            </p:cNvPr>
            <p:cNvSpPr/>
            <p:nvPr/>
          </p:nvSpPr>
          <p:spPr bwMode="auto">
            <a:xfrm>
              <a:off x="7277338" y="4219416"/>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sp>
          <p:nvSpPr>
            <p:cNvPr id="243" name="Rectangle 242">
              <a:extLst>
                <a:ext uri="{FF2B5EF4-FFF2-40B4-BE49-F238E27FC236}">
                  <a16:creationId xmlns:a16="http://schemas.microsoft.com/office/drawing/2014/main" id="{BEA53C92-16EB-449B-8DC7-262D946C1626}"/>
                </a:ext>
              </a:extLst>
            </p:cNvPr>
            <p:cNvSpPr/>
            <p:nvPr/>
          </p:nvSpPr>
          <p:spPr>
            <a:xfrm>
              <a:off x="7128596" y="3661687"/>
              <a:ext cx="538930"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Bus n</a:t>
              </a:r>
              <a:endParaRPr lang="en-US" sz="1200" dirty="0"/>
            </a:p>
          </p:txBody>
        </p:sp>
        <p:cxnSp>
          <p:nvCxnSpPr>
            <p:cNvPr id="244" name="Straight Arrow Connector 243">
              <a:extLst>
                <a:ext uri="{FF2B5EF4-FFF2-40B4-BE49-F238E27FC236}">
                  <a16:creationId xmlns:a16="http://schemas.microsoft.com/office/drawing/2014/main" id="{4DC74670-37B8-427E-99DE-720BF9DD4548}"/>
                </a:ext>
              </a:extLst>
            </p:cNvPr>
            <p:cNvCxnSpPr>
              <a:cxnSpLocks/>
            </p:cNvCxnSpPr>
            <p:nvPr/>
          </p:nvCxnSpPr>
          <p:spPr bwMode="auto">
            <a:xfrm>
              <a:off x="7308534" y="4025741"/>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45" name="TextBox 244">
                  <a:extLst>
                    <a:ext uri="{FF2B5EF4-FFF2-40B4-BE49-F238E27FC236}">
                      <a16:creationId xmlns:a16="http://schemas.microsoft.com/office/drawing/2014/main" id="{09BFBE08-69AE-4240-9815-AA7B76DB8390}"/>
                    </a:ext>
                  </a:extLst>
                </p:cNvPr>
                <p:cNvSpPr txBox="1"/>
                <p:nvPr/>
              </p:nvSpPr>
              <p:spPr>
                <a:xfrm>
                  <a:off x="7214078" y="4261643"/>
                  <a:ext cx="25686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58" name="TextBox 1057">
                  <a:extLst>
                    <a:ext uri="{FF2B5EF4-FFF2-40B4-BE49-F238E27FC236}">
                      <a16:creationId xmlns:a16="http://schemas.microsoft.com/office/drawing/2014/main" id="{AA42810B-FDCF-4778-920A-2CC547C94FCD}"/>
                    </a:ext>
                  </a:extLst>
                </p:cNvPr>
                <p:cNvSpPr txBox="1">
                  <a:spLocks noRot="1" noChangeAspect="1" noMove="1" noResize="1" noEditPoints="1" noAdjustHandles="1" noChangeArrowheads="1" noChangeShapeType="1" noTextEdit="1"/>
                </p:cNvSpPr>
                <p:nvPr/>
              </p:nvSpPr>
              <p:spPr>
                <a:xfrm>
                  <a:off x="7214078" y="4261643"/>
                  <a:ext cx="256865" cy="184666"/>
                </a:xfrm>
                <a:prstGeom prst="rect">
                  <a:avLst/>
                </a:prstGeom>
                <a:blipFill>
                  <a:blip r:embed="rId27"/>
                  <a:stretch>
                    <a:fillRect l="-14286" r="-476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6" name="TextBox 245">
                  <a:extLst>
                    <a:ext uri="{FF2B5EF4-FFF2-40B4-BE49-F238E27FC236}">
                      <a16:creationId xmlns:a16="http://schemas.microsoft.com/office/drawing/2014/main" id="{7A1781ED-F983-4735-AC21-101411519EDC}"/>
                    </a:ext>
                  </a:extLst>
                </p:cNvPr>
                <p:cNvSpPr txBox="1"/>
                <p:nvPr/>
              </p:nvSpPr>
              <p:spPr>
                <a:xfrm>
                  <a:off x="7365686" y="3978275"/>
                  <a:ext cx="229807" cy="1954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1</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59" name="TextBox 1058">
                  <a:extLst>
                    <a:ext uri="{FF2B5EF4-FFF2-40B4-BE49-F238E27FC236}">
                      <a16:creationId xmlns:a16="http://schemas.microsoft.com/office/drawing/2014/main" id="{6427A754-E13D-41AA-B639-79B1210E0802}"/>
                    </a:ext>
                  </a:extLst>
                </p:cNvPr>
                <p:cNvSpPr txBox="1">
                  <a:spLocks noRot="1" noChangeAspect="1" noMove="1" noResize="1" noEditPoints="1" noAdjustHandles="1" noChangeArrowheads="1" noChangeShapeType="1" noTextEdit="1"/>
                </p:cNvSpPr>
                <p:nvPr/>
              </p:nvSpPr>
              <p:spPr>
                <a:xfrm>
                  <a:off x="7365686" y="3978275"/>
                  <a:ext cx="229807" cy="195438"/>
                </a:xfrm>
                <a:prstGeom prst="rect">
                  <a:avLst/>
                </a:prstGeom>
                <a:blipFill>
                  <a:blip r:embed="rId28"/>
                  <a:stretch>
                    <a:fillRect l="-15789" r="-2632" b="-15625"/>
                  </a:stretch>
                </a:blipFill>
              </p:spPr>
              <p:txBody>
                <a:bodyPr/>
                <a:lstStyle/>
                <a:p>
                  <a:r>
                    <a:rPr lang="en-US">
                      <a:noFill/>
                    </a:rPr>
                    <a:t> </a:t>
                  </a:r>
                </a:p>
              </p:txBody>
            </p:sp>
          </mc:Fallback>
        </mc:AlternateContent>
        <p:sp>
          <p:nvSpPr>
            <p:cNvPr id="247" name="Oval 246">
              <a:extLst>
                <a:ext uri="{FF2B5EF4-FFF2-40B4-BE49-F238E27FC236}">
                  <a16:creationId xmlns:a16="http://schemas.microsoft.com/office/drawing/2014/main" id="{D96F49AC-8BA1-4653-BB7D-844625E4C783}"/>
                </a:ext>
              </a:extLst>
            </p:cNvPr>
            <p:cNvSpPr/>
            <p:nvPr/>
          </p:nvSpPr>
          <p:spPr bwMode="auto">
            <a:xfrm>
              <a:off x="7260669" y="4745672"/>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48" name="Straight Arrow Connector 247">
              <a:extLst>
                <a:ext uri="{FF2B5EF4-FFF2-40B4-BE49-F238E27FC236}">
                  <a16:creationId xmlns:a16="http://schemas.microsoft.com/office/drawing/2014/main" id="{F0F1C13F-C626-4C48-A198-99CE83984D72}"/>
                </a:ext>
              </a:extLst>
            </p:cNvPr>
            <p:cNvCxnSpPr>
              <a:cxnSpLocks/>
            </p:cNvCxnSpPr>
            <p:nvPr/>
          </p:nvCxnSpPr>
          <p:spPr bwMode="auto">
            <a:xfrm>
              <a:off x="7291865" y="4551997"/>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49" name="TextBox 248">
                  <a:extLst>
                    <a:ext uri="{FF2B5EF4-FFF2-40B4-BE49-F238E27FC236}">
                      <a16:creationId xmlns:a16="http://schemas.microsoft.com/office/drawing/2014/main" id="{47985EC3-8821-484A-A401-F98B9B673247}"/>
                    </a:ext>
                  </a:extLst>
                </p:cNvPr>
                <p:cNvSpPr txBox="1"/>
                <p:nvPr/>
              </p:nvSpPr>
              <p:spPr>
                <a:xfrm>
                  <a:off x="7180739" y="4785518"/>
                  <a:ext cx="25686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62" name="TextBox 1061">
                  <a:extLst>
                    <a:ext uri="{FF2B5EF4-FFF2-40B4-BE49-F238E27FC236}">
                      <a16:creationId xmlns:a16="http://schemas.microsoft.com/office/drawing/2014/main" id="{50D06101-E8A0-4D29-9959-C95B7771A255}"/>
                    </a:ext>
                  </a:extLst>
                </p:cNvPr>
                <p:cNvSpPr txBox="1">
                  <a:spLocks noRot="1" noChangeAspect="1" noMove="1" noResize="1" noEditPoints="1" noAdjustHandles="1" noChangeArrowheads="1" noChangeShapeType="1" noTextEdit="1"/>
                </p:cNvSpPr>
                <p:nvPr/>
              </p:nvSpPr>
              <p:spPr>
                <a:xfrm>
                  <a:off x="7180739" y="4785518"/>
                  <a:ext cx="256865" cy="184666"/>
                </a:xfrm>
                <a:prstGeom prst="rect">
                  <a:avLst/>
                </a:prstGeom>
                <a:blipFill>
                  <a:blip r:embed="rId29"/>
                  <a:stretch>
                    <a:fillRect l="-14286" r="-476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0" name="TextBox 249">
                  <a:extLst>
                    <a:ext uri="{FF2B5EF4-FFF2-40B4-BE49-F238E27FC236}">
                      <a16:creationId xmlns:a16="http://schemas.microsoft.com/office/drawing/2014/main" id="{1DBAFF97-4746-4F45-B488-08138FF6F2E9}"/>
                    </a:ext>
                  </a:extLst>
                </p:cNvPr>
                <p:cNvSpPr txBox="1"/>
                <p:nvPr/>
              </p:nvSpPr>
              <p:spPr>
                <a:xfrm>
                  <a:off x="7349017" y="4504531"/>
                  <a:ext cx="229807" cy="1958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2</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63" name="TextBox 1062">
                  <a:extLst>
                    <a:ext uri="{FF2B5EF4-FFF2-40B4-BE49-F238E27FC236}">
                      <a16:creationId xmlns:a16="http://schemas.microsoft.com/office/drawing/2014/main" id="{1E821EF8-45C4-4CD4-9389-E325BEB9CA67}"/>
                    </a:ext>
                  </a:extLst>
                </p:cNvPr>
                <p:cNvSpPr txBox="1">
                  <a:spLocks noRot="1" noChangeAspect="1" noMove="1" noResize="1" noEditPoints="1" noAdjustHandles="1" noChangeArrowheads="1" noChangeShapeType="1" noTextEdit="1"/>
                </p:cNvSpPr>
                <p:nvPr/>
              </p:nvSpPr>
              <p:spPr>
                <a:xfrm>
                  <a:off x="7349017" y="4504531"/>
                  <a:ext cx="229807" cy="195823"/>
                </a:xfrm>
                <a:prstGeom prst="rect">
                  <a:avLst/>
                </a:prstGeom>
                <a:blipFill>
                  <a:blip r:embed="rId30"/>
                  <a:stretch>
                    <a:fillRect l="-15789" t="-6250" r="-2632" b="-15625"/>
                  </a:stretch>
                </a:blipFill>
              </p:spPr>
              <p:txBody>
                <a:bodyPr/>
                <a:lstStyle/>
                <a:p>
                  <a:r>
                    <a:rPr lang="en-US">
                      <a:noFill/>
                    </a:rPr>
                    <a:t> </a:t>
                  </a:r>
                </a:p>
              </p:txBody>
            </p:sp>
          </mc:Fallback>
        </mc:AlternateContent>
        <p:sp>
          <p:nvSpPr>
            <p:cNvPr id="251" name="Oval 250">
              <a:extLst>
                <a:ext uri="{FF2B5EF4-FFF2-40B4-BE49-F238E27FC236}">
                  <a16:creationId xmlns:a16="http://schemas.microsoft.com/office/drawing/2014/main" id="{9E44D9A3-1EE5-4A78-9DC4-BE91E5E8A544}"/>
                </a:ext>
              </a:extLst>
            </p:cNvPr>
            <p:cNvSpPr/>
            <p:nvPr/>
          </p:nvSpPr>
          <p:spPr bwMode="auto">
            <a:xfrm>
              <a:off x="7267813" y="5269547"/>
              <a:ext cx="61912" cy="619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252" name="Straight Arrow Connector 251">
              <a:extLst>
                <a:ext uri="{FF2B5EF4-FFF2-40B4-BE49-F238E27FC236}">
                  <a16:creationId xmlns:a16="http://schemas.microsoft.com/office/drawing/2014/main" id="{AA6DA93F-5D22-4901-9AC6-4881B171D573}"/>
                </a:ext>
              </a:extLst>
            </p:cNvPr>
            <p:cNvCxnSpPr>
              <a:cxnSpLocks/>
            </p:cNvCxnSpPr>
            <p:nvPr/>
          </p:nvCxnSpPr>
          <p:spPr bwMode="auto">
            <a:xfrm>
              <a:off x="7299009" y="5075872"/>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53" name="TextBox 252">
                  <a:extLst>
                    <a:ext uri="{FF2B5EF4-FFF2-40B4-BE49-F238E27FC236}">
                      <a16:creationId xmlns:a16="http://schemas.microsoft.com/office/drawing/2014/main" id="{EDD6E4B5-BC42-4483-AD67-37F53FF69290}"/>
                    </a:ext>
                  </a:extLst>
                </p:cNvPr>
                <p:cNvSpPr txBox="1"/>
                <p:nvPr/>
              </p:nvSpPr>
              <p:spPr>
                <a:xfrm>
                  <a:off x="7192645" y="5316538"/>
                  <a:ext cx="25686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𝑉</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66" name="TextBox 1065">
                  <a:extLst>
                    <a:ext uri="{FF2B5EF4-FFF2-40B4-BE49-F238E27FC236}">
                      <a16:creationId xmlns:a16="http://schemas.microsoft.com/office/drawing/2014/main" id="{69DB5C99-08CB-4C5B-8E05-E3A5BFB33778}"/>
                    </a:ext>
                  </a:extLst>
                </p:cNvPr>
                <p:cNvSpPr txBox="1">
                  <a:spLocks noRot="1" noChangeAspect="1" noMove="1" noResize="1" noEditPoints="1" noAdjustHandles="1" noChangeArrowheads="1" noChangeShapeType="1" noTextEdit="1"/>
                </p:cNvSpPr>
                <p:nvPr/>
              </p:nvSpPr>
              <p:spPr>
                <a:xfrm>
                  <a:off x="7192645" y="5316538"/>
                  <a:ext cx="256865" cy="184666"/>
                </a:xfrm>
                <a:prstGeom prst="rect">
                  <a:avLst/>
                </a:prstGeom>
                <a:blipFill>
                  <a:blip r:embed="rId31"/>
                  <a:stretch>
                    <a:fillRect l="-13953" r="-2326"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4" name="TextBox 253">
                  <a:extLst>
                    <a:ext uri="{FF2B5EF4-FFF2-40B4-BE49-F238E27FC236}">
                      <a16:creationId xmlns:a16="http://schemas.microsoft.com/office/drawing/2014/main" id="{23456202-8E47-4344-9D63-28A52315A62E}"/>
                    </a:ext>
                  </a:extLst>
                </p:cNvPr>
                <p:cNvSpPr txBox="1"/>
                <p:nvPr/>
              </p:nvSpPr>
              <p:spPr>
                <a:xfrm>
                  <a:off x="7356161" y="5028406"/>
                  <a:ext cx="229807" cy="1958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3</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67" name="TextBox 1066">
                  <a:extLst>
                    <a:ext uri="{FF2B5EF4-FFF2-40B4-BE49-F238E27FC236}">
                      <a16:creationId xmlns:a16="http://schemas.microsoft.com/office/drawing/2014/main" id="{DB598C8F-E186-496A-AD4D-79E739155CB6}"/>
                    </a:ext>
                  </a:extLst>
                </p:cNvPr>
                <p:cNvSpPr txBox="1">
                  <a:spLocks noRot="1" noChangeAspect="1" noMove="1" noResize="1" noEditPoints="1" noAdjustHandles="1" noChangeArrowheads="1" noChangeShapeType="1" noTextEdit="1"/>
                </p:cNvSpPr>
                <p:nvPr/>
              </p:nvSpPr>
              <p:spPr>
                <a:xfrm>
                  <a:off x="7356161" y="5028406"/>
                  <a:ext cx="229807" cy="195823"/>
                </a:xfrm>
                <a:prstGeom prst="rect">
                  <a:avLst/>
                </a:prstGeom>
                <a:blipFill>
                  <a:blip r:embed="rId32"/>
                  <a:stretch>
                    <a:fillRect l="-15789" t="-6250" r="-2632" b="-15625"/>
                  </a:stretch>
                </a:blipFill>
              </p:spPr>
              <p:txBody>
                <a:bodyPr/>
                <a:lstStyle/>
                <a:p>
                  <a:r>
                    <a:rPr lang="en-US">
                      <a:noFill/>
                    </a:rPr>
                    <a:t> </a:t>
                  </a:r>
                </a:p>
              </p:txBody>
            </p:sp>
          </mc:Fallback>
        </mc:AlternateContent>
        <p:grpSp>
          <p:nvGrpSpPr>
            <p:cNvPr id="255" name="Group 254">
              <a:extLst>
                <a:ext uri="{FF2B5EF4-FFF2-40B4-BE49-F238E27FC236}">
                  <a16:creationId xmlns:a16="http://schemas.microsoft.com/office/drawing/2014/main" id="{15BCC30F-3646-4C8B-84DD-9FFD7DC0E5C1}"/>
                </a:ext>
              </a:extLst>
            </p:cNvPr>
            <p:cNvGrpSpPr/>
            <p:nvPr/>
          </p:nvGrpSpPr>
          <p:grpSpPr>
            <a:xfrm flipH="1">
              <a:off x="7316790" y="4199484"/>
              <a:ext cx="1646475" cy="1441537"/>
              <a:chOff x="696119" y="3940881"/>
              <a:chExt cx="1646475" cy="1441537"/>
            </a:xfrm>
          </p:grpSpPr>
          <p:grpSp>
            <p:nvGrpSpPr>
              <p:cNvPr id="324" name="Group 323">
                <a:extLst>
                  <a:ext uri="{FF2B5EF4-FFF2-40B4-BE49-F238E27FC236}">
                    <a16:creationId xmlns:a16="http://schemas.microsoft.com/office/drawing/2014/main" id="{F8637747-6BC9-4C3E-BF77-E0DAC7A14B3E}"/>
                  </a:ext>
                </a:extLst>
              </p:cNvPr>
              <p:cNvGrpSpPr/>
              <p:nvPr/>
            </p:nvGrpSpPr>
            <p:grpSpPr>
              <a:xfrm>
                <a:off x="800894" y="4464759"/>
                <a:ext cx="1541700" cy="106532"/>
                <a:chOff x="800894" y="4490954"/>
                <a:chExt cx="1541700" cy="106532"/>
              </a:xfrm>
            </p:grpSpPr>
            <p:sp>
              <p:nvSpPr>
                <p:cNvPr id="340" name="Rectangle 339">
                  <a:extLst>
                    <a:ext uri="{FF2B5EF4-FFF2-40B4-BE49-F238E27FC236}">
                      <a16:creationId xmlns:a16="http://schemas.microsoft.com/office/drawing/2014/main" id="{7302DA57-72B5-4575-8A8F-4BB0B44966B2}"/>
                    </a:ext>
                  </a:extLst>
                </p:cNvPr>
                <p:cNvSpPr/>
                <p:nvPr/>
              </p:nvSpPr>
              <p:spPr bwMode="auto">
                <a:xfrm flipH="1">
                  <a:off x="1022350" y="449095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41" name="Straight Connector 340">
                  <a:extLst>
                    <a:ext uri="{FF2B5EF4-FFF2-40B4-BE49-F238E27FC236}">
                      <a16:creationId xmlns:a16="http://schemas.microsoft.com/office/drawing/2014/main" id="{806B4442-B7A7-4ABB-8941-6798A474E191}"/>
                    </a:ext>
                  </a:extLst>
                </p:cNvPr>
                <p:cNvCxnSpPr>
                  <a:cxnSpLocks/>
                </p:cNvCxnSpPr>
                <p:nvPr/>
              </p:nvCxnSpPr>
              <p:spPr bwMode="auto">
                <a:xfrm flipH="1">
                  <a:off x="1299764" y="4544220"/>
                  <a:ext cx="104283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2" name="Straight Connector 341">
                  <a:extLst>
                    <a:ext uri="{FF2B5EF4-FFF2-40B4-BE49-F238E27FC236}">
                      <a16:creationId xmlns:a16="http://schemas.microsoft.com/office/drawing/2014/main" id="{4375A286-D4E6-4A1D-AE04-84FC906BF889}"/>
                    </a:ext>
                  </a:extLst>
                </p:cNvPr>
                <p:cNvCxnSpPr>
                  <a:cxnSpLocks/>
                </p:cNvCxnSpPr>
                <p:nvPr/>
              </p:nvCxnSpPr>
              <p:spPr bwMode="auto">
                <a:xfrm>
                  <a:off x="800894" y="45489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25" name="Group 324">
                <a:extLst>
                  <a:ext uri="{FF2B5EF4-FFF2-40B4-BE49-F238E27FC236}">
                    <a16:creationId xmlns:a16="http://schemas.microsoft.com/office/drawing/2014/main" id="{6F622545-F99D-417F-B7FB-D198200AD950}"/>
                  </a:ext>
                </a:extLst>
              </p:cNvPr>
              <p:cNvGrpSpPr/>
              <p:nvPr/>
            </p:nvGrpSpPr>
            <p:grpSpPr>
              <a:xfrm>
                <a:off x="798513" y="4988638"/>
                <a:ext cx="1526621" cy="106532"/>
                <a:chOff x="798513" y="4988638"/>
                <a:chExt cx="1526621" cy="106532"/>
              </a:xfrm>
            </p:grpSpPr>
            <p:sp>
              <p:nvSpPr>
                <p:cNvPr id="337" name="Rectangle 336">
                  <a:extLst>
                    <a:ext uri="{FF2B5EF4-FFF2-40B4-BE49-F238E27FC236}">
                      <a16:creationId xmlns:a16="http://schemas.microsoft.com/office/drawing/2014/main" id="{593C59CE-6631-4CDF-8324-42A67D802292}"/>
                    </a:ext>
                  </a:extLst>
                </p:cNvPr>
                <p:cNvSpPr/>
                <p:nvPr/>
              </p:nvSpPr>
              <p:spPr bwMode="auto">
                <a:xfrm flipH="1">
                  <a:off x="1022350" y="4988638"/>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38" name="Straight Connector 337">
                  <a:extLst>
                    <a:ext uri="{FF2B5EF4-FFF2-40B4-BE49-F238E27FC236}">
                      <a16:creationId xmlns:a16="http://schemas.microsoft.com/office/drawing/2014/main" id="{8CB01118-CEFF-49A9-B379-77816952C122}"/>
                    </a:ext>
                  </a:extLst>
                </p:cNvPr>
                <p:cNvCxnSpPr>
                  <a:cxnSpLocks/>
                  <a:stCxn id="337" idx="1"/>
                </p:cNvCxnSpPr>
                <p:nvPr/>
              </p:nvCxnSpPr>
              <p:spPr bwMode="auto">
                <a:xfrm>
                  <a:off x="1297558" y="5041904"/>
                  <a:ext cx="10275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9" name="Straight Connector 338">
                  <a:extLst>
                    <a:ext uri="{FF2B5EF4-FFF2-40B4-BE49-F238E27FC236}">
                      <a16:creationId xmlns:a16="http://schemas.microsoft.com/office/drawing/2014/main" id="{B4B574D2-2879-429E-8105-2306987CB303}"/>
                    </a:ext>
                  </a:extLst>
                </p:cNvPr>
                <p:cNvCxnSpPr>
                  <a:cxnSpLocks/>
                </p:cNvCxnSpPr>
                <p:nvPr/>
              </p:nvCxnSpPr>
              <p:spPr bwMode="auto">
                <a:xfrm>
                  <a:off x="798513" y="5046666"/>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326" name="Straight Connector 325">
                <a:extLst>
                  <a:ext uri="{FF2B5EF4-FFF2-40B4-BE49-F238E27FC236}">
                    <a16:creationId xmlns:a16="http://schemas.microsoft.com/office/drawing/2014/main" id="{CD2B4CCC-7458-4808-AE92-D85DB93D4EF6}"/>
                  </a:ext>
                </a:extLst>
              </p:cNvPr>
              <p:cNvCxnSpPr>
                <a:cxnSpLocks/>
              </p:cNvCxnSpPr>
              <p:nvPr/>
            </p:nvCxnSpPr>
            <p:spPr bwMode="auto">
              <a:xfrm>
                <a:off x="803275" y="3990975"/>
                <a:ext cx="0" cy="133667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27" name="Group 326">
                <a:extLst>
                  <a:ext uri="{FF2B5EF4-FFF2-40B4-BE49-F238E27FC236}">
                    <a16:creationId xmlns:a16="http://schemas.microsoft.com/office/drawing/2014/main" id="{7E81E920-CA50-49ED-A8B0-BEE3B3F15385}"/>
                  </a:ext>
                </a:extLst>
              </p:cNvPr>
              <p:cNvGrpSpPr/>
              <p:nvPr/>
            </p:nvGrpSpPr>
            <p:grpSpPr>
              <a:xfrm flipH="1">
                <a:off x="696119" y="5330031"/>
                <a:ext cx="233363" cy="52387"/>
                <a:chOff x="1473994" y="2859882"/>
                <a:chExt cx="233363" cy="52387"/>
              </a:xfrm>
            </p:grpSpPr>
            <p:cxnSp>
              <p:nvCxnSpPr>
                <p:cNvPr id="332" name="Straight Connector 331">
                  <a:extLst>
                    <a:ext uri="{FF2B5EF4-FFF2-40B4-BE49-F238E27FC236}">
                      <a16:creationId xmlns:a16="http://schemas.microsoft.com/office/drawing/2014/main" id="{48020375-F27F-426D-AF4D-BC73FB7475FF}"/>
                    </a:ext>
                  </a:extLst>
                </p:cNvPr>
                <p:cNvCxnSpPr>
                  <a:cxnSpLocks/>
                </p:cNvCxnSpPr>
                <p:nvPr/>
              </p:nvCxnSpPr>
              <p:spPr bwMode="auto">
                <a:xfrm flipH="1">
                  <a:off x="1473994" y="28598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3" name="Straight Connector 332">
                  <a:extLst>
                    <a:ext uri="{FF2B5EF4-FFF2-40B4-BE49-F238E27FC236}">
                      <a16:creationId xmlns:a16="http://schemas.microsoft.com/office/drawing/2014/main" id="{9288DD75-07B4-4C88-84DC-C2FB32489AF8}"/>
                    </a:ext>
                  </a:extLst>
                </p:cNvPr>
                <p:cNvCxnSpPr>
                  <a:cxnSpLocks/>
                </p:cNvCxnSpPr>
                <p:nvPr/>
              </p:nvCxnSpPr>
              <p:spPr bwMode="auto">
                <a:xfrm>
                  <a:off x="1643063"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4" name="Straight Connector 333">
                  <a:extLst>
                    <a:ext uri="{FF2B5EF4-FFF2-40B4-BE49-F238E27FC236}">
                      <a16:creationId xmlns:a16="http://schemas.microsoft.com/office/drawing/2014/main" id="{ED0BF69F-A05A-4ABE-96C8-20118F6BB821}"/>
                    </a:ext>
                  </a:extLst>
                </p:cNvPr>
                <p:cNvCxnSpPr>
                  <a:cxnSpLocks/>
                </p:cNvCxnSpPr>
                <p:nvPr/>
              </p:nvCxnSpPr>
              <p:spPr bwMode="auto">
                <a:xfrm>
                  <a:off x="1593057"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5" name="Straight Connector 334">
                  <a:extLst>
                    <a:ext uri="{FF2B5EF4-FFF2-40B4-BE49-F238E27FC236}">
                      <a16:creationId xmlns:a16="http://schemas.microsoft.com/office/drawing/2014/main" id="{152E42F0-FE8B-4C2F-9304-4DAF346C2645}"/>
                    </a:ext>
                  </a:extLst>
                </p:cNvPr>
                <p:cNvCxnSpPr>
                  <a:cxnSpLocks/>
                </p:cNvCxnSpPr>
                <p:nvPr/>
              </p:nvCxnSpPr>
              <p:spPr bwMode="auto">
                <a:xfrm>
                  <a:off x="1543051"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6" name="Straight Connector 335">
                  <a:extLst>
                    <a:ext uri="{FF2B5EF4-FFF2-40B4-BE49-F238E27FC236}">
                      <a16:creationId xmlns:a16="http://schemas.microsoft.com/office/drawing/2014/main" id="{E9B58CF6-8B48-46A7-827B-F5BCC5BD42FB}"/>
                    </a:ext>
                  </a:extLst>
                </p:cNvPr>
                <p:cNvCxnSpPr>
                  <a:cxnSpLocks/>
                </p:cNvCxnSpPr>
                <p:nvPr/>
              </p:nvCxnSpPr>
              <p:spPr bwMode="auto">
                <a:xfrm>
                  <a:off x="1493045"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28" name="Group 327">
                <a:extLst>
                  <a:ext uri="{FF2B5EF4-FFF2-40B4-BE49-F238E27FC236}">
                    <a16:creationId xmlns:a16="http://schemas.microsoft.com/office/drawing/2014/main" id="{9ADEC327-968B-4623-AAA6-F1271C292B23}"/>
                  </a:ext>
                </a:extLst>
              </p:cNvPr>
              <p:cNvGrpSpPr/>
              <p:nvPr/>
            </p:nvGrpSpPr>
            <p:grpSpPr>
              <a:xfrm>
                <a:off x="803027" y="3940881"/>
                <a:ext cx="1522107" cy="106532"/>
                <a:chOff x="803027" y="3940881"/>
                <a:chExt cx="1522107" cy="106532"/>
              </a:xfrm>
            </p:grpSpPr>
            <p:sp>
              <p:nvSpPr>
                <p:cNvPr id="329" name="Rectangle 328">
                  <a:extLst>
                    <a:ext uri="{FF2B5EF4-FFF2-40B4-BE49-F238E27FC236}">
                      <a16:creationId xmlns:a16="http://schemas.microsoft.com/office/drawing/2014/main" id="{149582BF-2E5D-46E3-A5D4-F3646B7D16D7}"/>
                    </a:ext>
                  </a:extLst>
                </p:cNvPr>
                <p:cNvSpPr/>
                <p:nvPr/>
              </p:nvSpPr>
              <p:spPr bwMode="auto">
                <a:xfrm flipH="1">
                  <a:off x="1022350" y="3940881"/>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30" name="Straight Connector 329">
                  <a:extLst>
                    <a:ext uri="{FF2B5EF4-FFF2-40B4-BE49-F238E27FC236}">
                      <a16:creationId xmlns:a16="http://schemas.microsoft.com/office/drawing/2014/main" id="{225629C9-2B87-499D-9CEC-7834C5AEDEC9}"/>
                    </a:ext>
                  </a:extLst>
                </p:cNvPr>
                <p:cNvCxnSpPr>
                  <a:cxnSpLocks/>
                  <a:stCxn id="329" idx="1"/>
                </p:cNvCxnSpPr>
                <p:nvPr/>
              </p:nvCxnSpPr>
              <p:spPr bwMode="auto">
                <a:xfrm>
                  <a:off x="1297558" y="3994147"/>
                  <a:ext cx="10275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1" name="Straight Connector 330">
                  <a:extLst>
                    <a:ext uri="{FF2B5EF4-FFF2-40B4-BE49-F238E27FC236}">
                      <a16:creationId xmlns:a16="http://schemas.microsoft.com/office/drawing/2014/main" id="{A0791AF8-4625-4729-B016-B40C3CA88DAC}"/>
                    </a:ext>
                  </a:extLst>
                </p:cNvPr>
                <p:cNvCxnSpPr>
                  <a:cxnSpLocks/>
                  <a:endCxn id="329" idx="3"/>
                </p:cNvCxnSpPr>
                <p:nvPr/>
              </p:nvCxnSpPr>
              <p:spPr bwMode="auto">
                <a:xfrm>
                  <a:off x="803027" y="3994147"/>
                  <a:ext cx="21932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mc:AlternateContent xmlns:mc="http://schemas.openxmlformats.org/markup-compatibility/2006" xmlns:a14="http://schemas.microsoft.com/office/drawing/2010/main">
          <mc:Choice Requires="a14">
            <p:sp>
              <p:nvSpPr>
                <p:cNvPr id="256" name="TextBox 255">
                  <a:extLst>
                    <a:ext uri="{FF2B5EF4-FFF2-40B4-BE49-F238E27FC236}">
                      <a16:creationId xmlns:a16="http://schemas.microsoft.com/office/drawing/2014/main" id="{0813961F-07BB-4526-BFEB-26DE6FE80F01}"/>
                    </a:ext>
                  </a:extLst>
                </p:cNvPr>
                <p:cNvSpPr txBox="1"/>
                <p:nvPr/>
              </p:nvSpPr>
              <p:spPr>
                <a:xfrm>
                  <a:off x="8362639" y="3980654"/>
                  <a:ext cx="2510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69" name="TextBox 1068">
                  <a:extLst>
                    <a:ext uri="{FF2B5EF4-FFF2-40B4-BE49-F238E27FC236}">
                      <a16:creationId xmlns:a16="http://schemas.microsoft.com/office/drawing/2014/main" id="{B3403160-5386-4A70-A9D0-E4BE0C42815D}"/>
                    </a:ext>
                  </a:extLst>
                </p:cNvPr>
                <p:cNvSpPr txBox="1">
                  <a:spLocks noRot="1" noChangeAspect="1" noMove="1" noResize="1" noEditPoints="1" noAdjustHandles="1" noChangeArrowheads="1" noChangeShapeType="1" noTextEdit="1"/>
                </p:cNvSpPr>
                <p:nvPr/>
              </p:nvSpPr>
              <p:spPr>
                <a:xfrm>
                  <a:off x="8362639" y="3980654"/>
                  <a:ext cx="251094" cy="184666"/>
                </a:xfrm>
                <a:prstGeom prst="rect">
                  <a:avLst/>
                </a:prstGeom>
                <a:blipFill>
                  <a:blip r:embed="rId33"/>
                  <a:stretch>
                    <a:fillRect l="-7143"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7" name="TextBox 256">
                  <a:extLst>
                    <a:ext uri="{FF2B5EF4-FFF2-40B4-BE49-F238E27FC236}">
                      <a16:creationId xmlns:a16="http://schemas.microsoft.com/office/drawing/2014/main" id="{48C603E8-6D92-4F8E-84A9-5570E769CE6C}"/>
                    </a:ext>
                  </a:extLst>
                </p:cNvPr>
                <p:cNvSpPr txBox="1"/>
                <p:nvPr/>
              </p:nvSpPr>
              <p:spPr>
                <a:xfrm>
                  <a:off x="8329300" y="4504529"/>
                  <a:ext cx="2510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70" name="TextBox 1069">
                  <a:extLst>
                    <a:ext uri="{FF2B5EF4-FFF2-40B4-BE49-F238E27FC236}">
                      <a16:creationId xmlns:a16="http://schemas.microsoft.com/office/drawing/2014/main" id="{5D88E6D6-C862-46AB-852F-D1A9581A6E14}"/>
                    </a:ext>
                  </a:extLst>
                </p:cNvPr>
                <p:cNvSpPr txBox="1">
                  <a:spLocks noRot="1" noChangeAspect="1" noMove="1" noResize="1" noEditPoints="1" noAdjustHandles="1" noChangeArrowheads="1" noChangeShapeType="1" noTextEdit="1"/>
                </p:cNvSpPr>
                <p:nvPr/>
              </p:nvSpPr>
              <p:spPr>
                <a:xfrm>
                  <a:off x="8329300" y="4504529"/>
                  <a:ext cx="251094" cy="184666"/>
                </a:xfrm>
                <a:prstGeom prst="rect">
                  <a:avLst/>
                </a:prstGeom>
                <a:blipFill>
                  <a:blip r:embed="rId34"/>
                  <a:stretch>
                    <a:fillRect l="-9756" r="-2439"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8" name="TextBox 257">
                  <a:extLst>
                    <a:ext uri="{FF2B5EF4-FFF2-40B4-BE49-F238E27FC236}">
                      <a16:creationId xmlns:a16="http://schemas.microsoft.com/office/drawing/2014/main" id="{0794DD2D-2ED5-44BE-B199-CEF4AF10AE73}"/>
                    </a:ext>
                  </a:extLst>
                </p:cNvPr>
                <p:cNvSpPr txBox="1"/>
                <p:nvPr/>
              </p:nvSpPr>
              <p:spPr>
                <a:xfrm>
                  <a:off x="8341206" y="5035549"/>
                  <a:ext cx="2510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𝑧</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71" name="TextBox 1070">
                  <a:extLst>
                    <a:ext uri="{FF2B5EF4-FFF2-40B4-BE49-F238E27FC236}">
                      <a16:creationId xmlns:a16="http://schemas.microsoft.com/office/drawing/2014/main" id="{227B6C4C-DF57-467F-A7E6-DE0F6DF69881}"/>
                    </a:ext>
                  </a:extLst>
                </p:cNvPr>
                <p:cNvSpPr txBox="1">
                  <a:spLocks noRot="1" noChangeAspect="1" noMove="1" noResize="1" noEditPoints="1" noAdjustHandles="1" noChangeArrowheads="1" noChangeShapeType="1" noTextEdit="1"/>
                </p:cNvSpPr>
                <p:nvPr/>
              </p:nvSpPr>
              <p:spPr>
                <a:xfrm>
                  <a:off x="8341206" y="5035549"/>
                  <a:ext cx="251094" cy="184666"/>
                </a:xfrm>
                <a:prstGeom prst="rect">
                  <a:avLst/>
                </a:prstGeom>
                <a:blipFill>
                  <a:blip r:embed="rId35"/>
                  <a:stretch>
                    <a:fillRect l="-9756" r="-2439" b="-13333"/>
                  </a:stretch>
                </a:blipFill>
              </p:spPr>
              <p:txBody>
                <a:bodyPr/>
                <a:lstStyle/>
                <a:p>
                  <a:r>
                    <a:rPr lang="en-US">
                      <a:noFill/>
                    </a:rPr>
                    <a:t> </a:t>
                  </a:r>
                </a:p>
              </p:txBody>
            </p:sp>
          </mc:Fallback>
        </mc:AlternateContent>
        <p:sp>
          <p:nvSpPr>
            <p:cNvPr id="259" name="Rectangle 258">
              <a:extLst>
                <a:ext uri="{FF2B5EF4-FFF2-40B4-BE49-F238E27FC236}">
                  <a16:creationId xmlns:a16="http://schemas.microsoft.com/office/drawing/2014/main" id="{95DC369D-426D-443D-94B8-D646553342D7}"/>
                </a:ext>
              </a:extLst>
            </p:cNvPr>
            <p:cNvSpPr/>
            <p:nvPr/>
          </p:nvSpPr>
          <p:spPr>
            <a:xfrm>
              <a:off x="5804786" y="3657719"/>
              <a:ext cx="583814"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Line 2</a:t>
              </a:r>
              <a:endParaRPr lang="en-US" sz="1200" dirty="0"/>
            </a:p>
          </p:txBody>
        </p:sp>
        <p:sp>
          <p:nvSpPr>
            <p:cNvPr id="260" name="Rectangle 259">
              <a:extLst>
                <a:ext uri="{FF2B5EF4-FFF2-40B4-BE49-F238E27FC236}">
                  <a16:creationId xmlns:a16="http://schemas.microsoft.com/office/drawing/2014/main" id="{34847D0A-3DBD-4667-B208-A6B7948351E1}"/>
                </a:ext>
              </a:extLst>
            </p:cNvPr>
            <p:cNvSpPr/>
            <p:nvPr/>
          </p:nvSpPr>
          <p:spPr>
            <a:xfrm>
              <a:off x="7984849" y="3721220"/>
              <a:ext cx="1140056" cy="276999"/>
            </a:xfrm>
            <a:prstGeom prst="rect">
              <a:avLst/>
            </a:prstGeom>
          </p:spPr>
          <p:txBody>
            <a:bodyPr wrap="none">
              <a:spAutoFit/>
            </a:bodyPr>
            <a:lstStyle/>
            <a:p>
              <a:r>
                <a:rPr lang="en-US" sz="1200" dirty="0">
                  <a:solidFill>
                    <a:srgbClr val="000000"/>
                  </a:solidFill>
                  <a:latin typeface="Times New Roman" panose="02020603050405020304" pitchFamily="18" charset="0"/>
                  <a:cs typeface="Times New Roman" panose="02020603050405020304" pitchFamily="18" charset="0"/>
                </a:rPr>
                <a:t>Load (const. Z)</a:t>
              </a:r>
              <a:endParaRPr lang="en-US" sz="1200" dirty="0"/>
            </a:p>
          </p:txBody>
        </p:sp>
        <mc:AlternateContent xmlns:mc="http://schemas.openxmlformats.org/markup-compatibility/2006" xmlns:a14="http://schemas.microsoft.com/office/drawing/2010/main">
          <mc:Choice Requires="a14">
            <p:sp>
              <p:nvSpPr>
                <p:cNvPr id="261" name="TextBox 260">
                  <a:extLst>
                    <a:ext uri="{FF2B5EF4-FFF2-40B4-BE49-F238E27FC236}">
                      <a16:creationId xmlns:a16="http://schemas.microsoft.com/office/drawing/2014/main" id="{8B9A3C67-3D8B-496C-9AD7-23B56E596B95}"/>
                    </a:ext>
                  </a:extLst>
                </p:cNvPr>
                <p:cNvSpPr txBox="1"/>
                <p:nvPr/>
              </p:nvSpPr>
              <p:spPr>
                <a:xfrm>
                  <a:off x="1135849" y="5491956"/>
                  <a:ext cx="21005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rPr>
                            </m:ctrlPr>
                          </m:sSubPr>
                          <m:e>
                            <m:r>
                              <a:rPr lang="en-US" sz="1200" b="1" i="1" smtClean="0">
                                <a:solidFill>
                                  <a:srgbClr val="FF0000"/>
                                </a:solidFill>
                                <a:latin typeface="Cambria Math" panose="02040503050406030204" pitchFamily="18" charset="0"/>
                              </a:rPr>
                              <m:t>𝒁</m:t>
                            </m:r>
                          </m:e>
                          <m:sub>
                            <m:r>
                              <a:rPr lang="en-US" sz="1200" b="0" i="1" smtClean="0">
                                <a:solidFill>
                                  <a:srgbClr val="FF0000"/>
                                </a:solidFill>
                                <a:latin typeface="Cambria Math" panose="02040503050406030204" pitchFamily="18" charset="0"/>
                              </a:rPr>
                              <m:t>𝑘</m:t>
                            </m:r>
                          </m:sub>
                        </m:sSub>
                      </m:oMath>
                    </m:oMathPara>
                  </a14:m>
                  <a:endParaRPr lang="en-US" sz="1600" dirty="0">
                    <a:solidFill>
                      <a:srgbClr val="FF0000"/>
                    </a:solidFill>
                  </a:endParaRPr>
                </a:p>
              </p:txBody>
            </p:sp>
          </mc:Choice>
          <mc:Fallback xmlns="">
            <p:sp>
              <p:nvSpPr>
                <p:cNvPr id="1074" name="TextBox 1073">
                  <a:extLst>
                    <a:ext uri="{FF2B5EF4-FFF2-40B4-BE49-F238E27FC236}">
                      <a16:creationId xmlns:a16="http://schemas.microsoft.com/office/drawing/2014/main" id="{F018F1CE-5E40-46CD-B6C2-3CB2CE19B565}"/>
                    </a:ext>
                  </a:extLst>
                </p:cNvPr>
                <p:cNvSpPr txBox="1">
                  <a:spLocks noRot="1" noChangeAspect="1" noMove="1" noResize="1" noEditPoints="1" noAdjustHandles="1" noChangeArrowheads="1" noChangeShapeType="1" noTextEdit="1"/>
                </p:cNvSpPr>
                <p:nvPr/>
              </p:nvSpPr>
              <p:spPr>
                <a:xfrm>
                  <a:off x="1135849" y="5491956"/>
                  <a:ext cx="210058" cy="184666"/>
                </a:xfrm>
                <a:prstGeom prst="rect">
                  <a:avLst/>
                </a:prstGeom>
                <a:blipFill>
                  <a:blip r:embed="rId36"/>
                  <a:stretch>
                    <a:fillRect l="-17647" r="-588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2" name="TextBox 261">
                  <a:extLst>
                    <a:ext uri="{FF2B5EF4-FFF2-40B4-BE49-F238E27FC236}">
                      <a16:creationId xmlns:a16="http://schemas.microsoft.com/office/drawing/2014/main" id="{27529E3B-6D4C-4D3A-81BF-7DE3B8FCE061}"/>
                    </a:ext>
                  </a:extLst>
                </p:cNvPr>
                <p:cNvSpPr txBox="1"/>
                <p:nvPr/>
              </p:nvSpPr>
              <p:spPr>
                <a:xfrm>
                  <a:off x="3157058" y="5505926"/>
                  <a:ext cx="314509"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rPr>
                            </m:ctrlPr>
                          </m:sSubPr>
                          <m:e>
                            <m:r>
                              <a:rPr lang="en-US" sz="1200" b="1" i="1" smtClean="0">
                                <a:solidFill>
                                  <a:srgbClr val="FF0000"/>
                                </a:solidFill>
                                <a:latin typeface="Cambria Math" panose="02040503050406030204" pitchFamily="18" charset="0"/>
                              </a:rPr>
                              <m:t>𝒁</m:t>
                            </m:r>
                          </m:e>
                          <m:sub>
                            <m:r>
                              <a:rPr lang="en-US" sz="1200" b="0" i="1" smtClean="0">
                                <a:solidFill>
                                  <a:srgbClr val="FF0000"/>
                                </a:solidFill>
                                <a:latin typeface="Cambria Math" panose="02040503050406030204" pitchFamily="18" charset="0"/>
                              </a:rPr>
                              <m:t>𝑘𝑚</m:t>
                            </m:r>
                          </m:sub>
                        </m:sSub>
                      </m:oMath>
                    </m:oMathPara>
                  </a14:m>
                  <a:endParaRPr lang="en-US" sz="1600" dirty="0">
                    <a:solidFill>
                      <a:srgbClr val="FF0000"/>
                    </a:solidFill>
                  </a:endParaRPr>
                </a:p>
              </p:txBody>
            </p:sp>
          </mc:Choice>
          <mc:Fallback xmlns="">
            <p:sp>
              <p:nvSpPr>
                <p:cNvPr id="1075" name="TextBox 1074">
                  <a:extLst>
                    <a:ext uri="{FF2B5EF4-FFF2-40B4-BE49-F238E27FC236}">
                      <a16:creationId xmlns:a16="http://schemas.microsoft.com/office/drawing/2014/main" id="{4D94D57B-3C51-499B-85DB-435EE5BEEF17}"/>
                    </a:ext>
                  </a:extLst>
                </p:cNvPr>
                <p:cNvSpPr txBox="1">
                  <a:spLocks noRot="1" noChangeAspect="1" noMove="1" noResize="1" noEditPoints="1" noAdjustHandles="1" noChangeArrowheads="1" noChangeShapeType="1" noTextEdit="1"/>
                </p:cNvSpPr>
                <p:nvPr/>
              </p:nvSpPr>
              <p:spPr>
                <a:xfrm>
                  <a:off x="3157058" y="5505926"/>
                  <a:ext cx="314509" cy="184666"/>
                </a:xfrm>
                <a:prstGeom prst="rect">
                  <a:avLst/>
                </a:prstGeom>
                <a:blipFill>
                  <a:blip r:embed="rId37"/>
                  <a:stretch>
                    <a:fillRect l="-11538" r="-3846"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3" name="TextBox 262">
                  <a:extLst>
                    <a:ext uri="{FF2B5EF4-FFF2-40B4-BE49-F238E27FC236}">
                      <a16:creationId xmlns:a16="http://schemas.microsoft.com/office/drawing/2014/main" id="{30F1B158-B818-4691-8DFA-8F86F9CA843F}"/>
                    </a:ext>
                  </a:extLst>
                </p:cNvPr>
                <p:cNvSpPr txBox="1"/>
                <p:nvPr/>
              </p:nvSpPr>
              <p:spPr>
                <a:xfrm>
                  <a:off x="5702777" y="5508783"/>
                  <a:ext cx="32092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rPr>
                            </m:ctrlPr>
                          </m:sSubPr>
                          <m:e>
                            <m:r>
                              <a:rPr lang="en-US" sz="1200" b="1" i="1" smtClean="0">
                                <a:solidFill>
                                  <a:srgbClr val="FF0000"/>
                                </a:solidFill>
                                <a:latin typeface="Cambria Math" panose="02040503050406030204" pitchFamily="18" charset="0"/>
                              </a:rPr>
                              <m:t>𝒁</m:t>
                            </m:r>
                          </m:e>
                          <m:sub>
                            <m:r>
                              <a:rPr lang="en-US" sz="1200" b="0" i="1" smtClean="0">
                                <a:solidFill>
                                  <a:srgbClr val="FF0000"/>
                                </a:solidFill>
                                <a:latin typeface="Cambria Math" panose="02040503050406030204" pitchFamily="18" charset="0"/>
                              </a:rPr>
                              <m:t>𝑚𝑛</m:t>
                            </m:r>
                          </m:sub>
                        </m:sSub>
                      </m:oMath>
                    </m:oMathPara>
                  </a14:m>
                  <a:endParaRPr lang="en-US" sz="1600" dirty="0">
                    <a:solidFill>
                      <a:srgbClr val="FF0000"/>
                    </a:solidFill>
                  </a:endParaRPr>
                </a:p>
              </p:txBody>
            </p:sp>
          </mc:Choice>
          <mc:Fallback xmlns="">
            <p:sp>
              <p:nvSpPr>
                <p:cNvPr id="1076" name="TextBox 1075">
                  <a:extLst>
                    <a:ext uri="{FF2B5EF4-FFF2-40B4-BE49-F238E27FC236}">
                      <a16:creationId xmlns:a16="http://schemas.microsoft.com/office/drawing/2014/main" id="{A7447AE0-61D9-4FCD-B504-1ED65E261DC3}"/>
                    </a:ext>
                  </a:extLst>
                </p:cNvPr>
                <p:cNvSpPr txBox="1">
                  <a:spLocks noRot="1" noChangeAspect="1" noMove="1" noResize="1" noEditPoints="1" noAdjustHandles="1" noChangeArrowheads="1" noChangeShapeType="1" noTextEdit="1"/>
                </p:cNvSpPr>
                <p:nvPr/>
              </p:nvSpPr>
              <p:spPr>
                <a:xfrm>
                  <a:off x="5702777" y="5508783"/>
                  <a:ext cx="320922" cy="184666"/>
                </a:xfrm>
                <a:prstGeom prst="rect">
                  <a:avLst/>
                </a:prstGeom>
                <a:blipFill>
                  <a:blip r:embed="rId38"/>
                  <a:stretch>
                    <a:fillRect l="-11321"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4" name="TextBox 263">
                  <a:extLst>
                    <a:ext uri="{FF2B5EF4-FFF2-40B4-BE49-F238E27FC236}">
                      <a16:creationId xmlns:a16="http://schemas.microsoft.com/office/drawing/2014/main" id="{1B097940-B9D9-4FCD-B316-784C6B3D1369}"/>
                    </a:ext>
                  </a:extLst>
                </p:cNvPr>
                <p:cNvSpPr txBox="1"/>
                <p:nvPr/>
              </p:nvSpPr>
              <p:spPr>
                <a:xfrm>
                  <a:off x="8424863" y="5470206"/>
                  <a:ext cx="21512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FF0000"/>
                                </a:solidFill>
                                <a:latin typeface="Cambria Math" panose="02040503050406030204" pitchFamily="18" charset="0"/>
                              </a:rPr>
                            </m:ctrlPr>
                          </m:sSubPr>
                          <m:e>
                            <m:r>
                              <a:rPr lang="en-US" sz="1200" b="1" i="1" smtClean="0">
                                <a:solidFill>
                                  <a:srgbClr val="FF0000"/>
                                </a:solidFill>
                                <a:latin typeface="Cambria Math" panose="02040503050406030204" pitchFamily="18" charset="0"/>
                              </a:rPr>
                              <m:t>𝒁</m:t>
                            </m:r>
                          </m:e>
                          <m:sub>
                            <m:r>
                              <a:rPr lang="en-US" sz="1200" b="0" i="1" smtClean="0">
                                <a:solidFill>
                                  <a:srgbClr val="FF0000"/>
                                </a:solidFill>
                                <a:latin typeface="Cambria Math" panose="02040503050406030204" pitchFamily="18" charset="0"/>
                              </a:rPr>
                              <m:t>𝑛</m:t>
                            </m:r>
                          </m:sub>
                        </m:sSub>
                      </m:oMath>
                    </m:oMathPara>
                  </a14:m>
                  <a:endParaRPr lang="en-US" sz="1200" dirty="0">
                    <a:solidFill>
                      <a:srgbClr val="FF0000"/>
                    </a:solidFill>
                  </a:endParaRPr>
                </a:p>
              </p:txBody>
            </p:sp>
          </mc:Choice>
          <mc:Fallback xmlns="">
            <p:sp>
              <p:nvSpPr>
                <p:cNvPr id="1077" name="TextBox 1076">
                  <a:extLst>
                    <a:ext uri="{FF2B5EF4-FFF2-40B4-BE49-F238E27FC236}">
                      <a16:creationId xmlns:a16="http://schemas.microsoft.com/office/drawing/2014/main" id="{8AEA5849-66BD-4889-8609-29105937A4AA}"/>
                    </a:ext>
                  </a:extLst>
                </p:cNvPr>
                <p:cNvSpPr txBox="1">
                  <a:spLocks noRot="1" noChangeAspect="1" noMove="1" noResize="1" noEditPoints="1" noAdjustHandles="1" noChangeArrowheads="1" noChangeShapeType="1" noTextEdit="1"/>
                </p:cNvSpPr>
                <p:nvPr/>
              </p:nvSpPr>
              <p:spPr>
                <a:xfrm>
                  <a:off x="8424863" y="5470206"/>
                  <a:ext cx="215122" cy="184666"/>
                </a:xfrm>
                <a:prstGeom prst="rect">
                  <a:avLst/>
                </a:prstGeom>
                <a:blipFill>
                  <a:blip r:embed="rId39"/>
                  <a:stretch>
                    <a:fillRect l="-17143" r="-2857"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5" name="TextBox 264">
                  <a:extLst>
                    <a:ext uri="{FF2B5EF4-FFF2-40B4-BE49-F238E27FC236}">
                      <a16:creationId xmlns:a16="http://schemas.microsoft.com/office/drawing/2014/main" id="{B565C7C0-9DDA-402E-9560-C8B00798589A}"/>
                    </a:ext>
                  </a:extLst>
                </p:cNvPr>
                <p:cNvSpPr txBox="1"/>
                <p:nvPr/>
              </p:nvSpPr>
              <p:spPr>
                <a:xfrm>
                  <a:off x="2110264" y="4514057"/>
                  <a:ext cx="223394" cy="1996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2</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78" name="TextBox 1077">
                  <a:extLst>
                    <a:ext uri="{FF2B5EF4-FFF2-40B4-BE49-F238E27FC236}">
                      <a16:creationId xmlns:a16="http://schemas.microsoft.com/office/drawing/2014/main" id="{7387FFB3-15DD-4E33-A006-6F9E1A4659C7}"/>
                    </a:ext>
                  </a:extLst>
                </p:cNvPr>
                <p:cNvSpPr txBox="1">
                  <a:spLocks noRot="1" noChangeAspect="1" noMove="1" noResize="1" noEditPoints="1" noAdjustHandles="1" noChangeArrowheads="1" noChangeShapeType="1" noTextEdit="1"/>
                </p:cNvSpPr>
                <p:nvPr/>
              </p:nvSpPr>
              <p:spPr>
                <a:xfrm>
                  <a:off x="2110264" y="4514057"/>
                  <a:ext cx="223394" cy="199606"/>
                </a:xfrm>
                <a:prstGeom prst="rect">
                  <a:avLst/>
                </a:prstGeom>
                <a:blipFill>
                  <a:blip r:embed="rId40"/>
                  <a:stretch>
                    <a:fillRect l="-16667" t="-3030" r="-5556"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6" name="TextBox 265">
                  <a:extLst>
                    <a:ext uri="{FF2B5EF4-FFF2-40B4-BE49-F238E27FC236}">
                      <a16:creationId xmlns:a16="http://schemas.microsoft.com/office/drawing/2014/main" id="{669F679F-8D7F-4F00-B80C-326DAD373419}"/>
                    </a:ext>
                  </a:extLst>
                </p:cNvPr>
                <p:cNvSpPr txBox="1"/>
                <p:nvPr/>
              </p:nvSpPr>
              <p:spPr>
                <a:xfrm>
                  <a:off x="2113439" y="5050632"/>
                  <a:ext cx="223394" cy="1996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3</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79" name="TextBox 1078">
                  <a:extLst>
                    <a:ext uri="{FF2B5EF4-FFF2-40B4-BE49-F238E27FC236}">
                      <a16:creationId xmlns:a16="http://schemas.microsoft.com/office/drawing/2014/main" id="{EDC2A87B-BF3F-44C5-B409-9AF952D6185F}"/>
                    </a:ext>
                  </a:extLst>
                </p:cNvPr>
                <p:cNvSpPr txBox="1">
                  <a:spLocks noRot="1" noChangeAspect="1" noMove="1" noResize="1" noEditPoints="1" noAdjustHandles="1" noChangeArrowheads="1" noChangeShapeType="1" noTextEdit="1"/>
                </p:cNvSpPr>
                <p:nvPr/>
              </p:nvSpPr>
              <p:spPr>
                <a:xfrm>
                  <a:off x="2113439" y="5050632"/>
                  <a:ext cx="223394" cy="199606"/>
                </a:xfrm>
                <a:prstGeom prst="rect">
                  <a:avLst/>
                </a:prstGeom>
                <a:blipFill>
                  <a:blip r:embed="rId41"/>
                  <a:stretch>
                    <a:fillRect l="-16216" t="-3030" r="-5405"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7" name="TextBox 266">
                  <a:extLst>
                    <a:ext uri="{FF2B5EF4-FFF2-40B4-BE49-F238E27FC236}">
                      <a16:creationId xmlns:a16="http://schemas.microsoft.com/office/drawing/2014/main" id="{9B8FB34F-1A83-4C7D-AD4C-CB32DC7C5A95}"/>
                    </a:ext>
                  </a:extLst>
                </p:cNvPr>
                <p:cNvSpPr txBox="1"/>
                <p:nvPr/>
              </p:nvSpPr>
              <p:spPr>
                <a:xfrm>
                  <a:off x="4634389" y="4504532"/>
                  <a:ext cx="261867" cy="1958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2</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80" name="TextBox 1079">
                  <a:extLst>
                    <a:ext uri="{FF2B5EF4-FFF2-40B4-BE49-F238E27FC236}">
                      <a16:creationId xmlns:a16="http://schemas.microsoft.com/office/drawing/2014/main" id="{5FBB1DBA-78A5-4EC2-978B-28EBFA678802}"/>
                    </a:ext>
                  </a:extLst>
                </p:cNvPr>
                <p:cNvSpPr txBox="1">
                  <a:spLocks noRot="1" noChangeAspect="1" noMove="1" noResize="1" noEditPoints="1" noAdjustHandles="1" noChangeArrowheads="1" noChangeShapeType="1" noTextEdit="1"/>
                </p:cNvSpPr>
                <p:nvPr/>
              </p:nvSpPr>
              <p:spPr>
                <a:xfrm>
                  <a:off x="4634389" y="4504532"/>
                  <a:ext cx="261867" cy="195823"/>
                </a:xfrm>
                <a:prstGeom prst="rect">
                  <a:avLst/>
                </a:prstGeom>
                <a:blipFill>
                  <a:blip r:embed="rId42"/>
                  <a:stretch>
                    <a:fillRect l="-13953" t="-6250" r="-2326" b="-15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8" name="TextBox 267">
                  <a:extLst>
                    <a:ext uri="{FF2B5EF4-FFF2-40B4-BE49-F238E27FC236}">
                      <a16:creationId xmlns:a16="http://schemas.microsoft.com/office/drawing/2014/main" id="{30AA6D61-48C6-4BDA-9BFE-BC0B1259FE71}"/>
                    </a:ext>
                  </a:extLst>
                </p:cNvPr>
                <p:cNvSpPr txBox="1"/>
                <p:nvPr/>
              </p:nvSpPr>
              <p:spPr>
                <a:xfrm>
                  <a:off x="4637564" y="5041107"/>
                  <a:ext cx="261867" cy="1958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m:t>
                            </m:r>
                            <m:r>
                              <a:rPr lang="en-US" sz="1200" b="0" i="1" smtClean="0">
                                <a:solidFill>
                                  <a:schemeClr val="tx1"/>
                                </a:solidFill>
                                <a:latin typeface="Cambria Math" panose="02040503050406030204" pitchFamily="18" charset="0"/>
                              </a:rPr>
                              <m:t>3</m:t>
                            </m:r>
                          </m:sub>
                          <m:sup>
                            <m:r>
                              <a:rPr lang="en-US" sz="1200" b="0" i="1" smtClean="0">
                                <a:solidFill>
                                  <a:schemeClr val="tx1"/>
                                </a:solidFill>
                                <a:latin typeface="Cambria Math" panose="02040503050406030204" pitchFamily="18" charset="0"/>
                              </a:rPr>
                              <m:t>𝑖𝑛</m:t>
                            </m:r>
                          </m:sup>
                        </m:sSubSup>
                      </m:oMath>
                    </m:oMathPara>
                  </a14:m>
                  <a:endParaRPr lang="en-US" sz="1600" dirty="0">
                    <a:solidFill>
                      <a:srgbClr val="FF0000"/>
                    </a:solidFill>
                  </a:endParaRPr>
                </a:p>
              </p:txBody>
            </p:sp>
          </mc:Choice>
          <mc:Fallback xmlns="">
            <p:sp>
              <p:nvSpPr>
                <p:cNvPr id="1081" name="TextBox 1080">
                  <a:extLst>
                    <a:ext uri="{FF2B5EF4-FFF2-40B4-BE49-F238E27FC236}">
                      <a16:creationId xmlns:a16="http://schemas.microsoft.com/office/drawing/2014/main" id="{77370BCB-1515-4957-BC96-5AC88C2B5169}"/>
                    </a:ext>
                  </a:extLst>
                </p:cNvPr>
                <p:cNvSpPr txBox="1">
                  <a:spLocks noRot="1" noChangeAspect="1" noMove="1" noResize="1" noEditPoints="1" noAdjustHandles="1" noChangeArrowheads="1" noChangeShapeType="1" noTextEdit="1"/>
                </p:cNvSpPr>
                <p:nvPr/>
              </p:nvSpPr>
              <p:spPr>
                <a:xfrm>
                  <a:off x="4637564" y="5041107"/>
                  <a:ext cx="261867" cy="195823"/>
                </a:xfrm>
                <a:prstGeom prst="rect">
                  <a:avLst/>
                </a:prstGeom>
                <a:blipFill>
                  <a:blip r:embed="rId43"/>
                  <a:stretch>
                    <a:fillRect l="-13953" t="-6250" r="-2326" b="-15625"/>
                  </a:stretch>
                </a:blipFill>
              </p:spPr>
              <p:txBody>
                <a:bodyPr/>
                <a:lstStyle/>
                <a:p>
                  <a:r>
                    <a:rPr lang="en-US">
                      <a:noFill/>
                    </a:rPr>
                    <a:t> </a:t>
                  </a:r>
                </a:p>
              </p:txBody>
            </p:sp>
          </mc:Fallback>
        </mc:AlternateContent>
        <p:cxnSp>
          <p:nvCxnSpPr>
            <p:cNvPr id="269" name="Straight Arrow Connector 268">
              <a:extLst>
                <a:ext uri="{FF2B5EF4-FFF2-40B4-BE49-F238E27FC236}">
                  <a16:creationId xmlns:a16="http://schemas.microsoft.com/office/drawing/2014/main" id="{F7B9B417-4434-4FDE-95B7-1D7CB9FE4E2E}"/>
                </a:ext>
              </a:extLst>
            </p:cNvPr>
            <p:cNvCxnSpPr>
              <a:cxnSpLocks/>
            </p:cNvCxnSpPr>
            <p:nvPr/>
          </p:nvCxnSpPr>
          <p:spPr bwMode="auto">
            <a:xfrm rot="5400000">
              <a:off x="1840387" y="40916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70" name="Straight Arrow Connector 269">
              <a:extLst>
                <a:ext uri="{FF2B5EF4-FFF2-40B4-BE49-F238E27FC236}">
                  <a16:creationId xmlns:a16="http://schemas.microsoft.com/office/drawing/2014/main" id="{1D6A61D8-E198-415C-B137-FBD33788BC85}"/>
                </a:ext>
              </a:extLst>
            </p:cNvPr>
            <p:cNvCxnSpPr>
              <a:cxnSpLocks/>
            </p:cNvCxnSpPr>
            <p:nvPr/>
          </p:nvCxnSpPr>
          <p:spPr bwMode="auto">
            <a:xfrm rot="16200000" flipH="1">
              <a:off x="2513487" y="40947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71" name="TextBox 270">
                  <a:extLst>
                    <a:ext uri="{FF2B5EF4-FFF2-40B4-BE49-F238E27FC236}">
                      <a16:creationId xmlns:a16="http://schemas.microsoft.com/office/drawing/2014/main" id="{378DA47E-AE26-4A85-A5D4-54F680288F1A}"/>
                    </a:ext>
                  </a:extLst>
                </p:cNvPr>
                <p:cNvSpPr txBox="1"/>
                <p:nvPr/>
              </p:nvSpPr>
              <p:spPr>
                <a:xfrm>
                  <a:off x="1747519" y="3944143"/>
                  <a:ext cx="2233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84" name="TextBox 1083">
                  <a:extLst>
                    <a:ext uri="{FF2B5EF4-FFF2-40B4-BE49-F238E27FC236}">
                      <a16:creationId xmlns:a16="http://schemas.microsoft.com/office/drawing/2014/main" id="{00E41726-5D42-439A-B2A6-B2547810532E}"/>
                    </a:ext>
                  </a:extLst>
                </p:cNvPr>
                <p:cNvSpPr txBox="1">
                  <a:spLocks noRot="1" noChangeAspect="1" noMove="1" noResize="1" noEditPoints="1" noAdjustHandles="1" noChangeArrowheads="1" noChangeShapeType="1" noTextEdit="1"/>
                </p:cNvSpPr>
                <p:nvPr/>
              </p:nvSpPr>
              <p:spPr>
                <a:xfrm>
                  <a:off x="1747519" y="3944143"/>
                  <a:ext cx="223394" cy="184666"/>
                </a:xfrm>
                <a:prstGeom prst="rect">
                  <a:avLst/>
                </a:prstGeom>
                <a:blipFill>
                  <a:blip r:embed="rId44"/>
                  <a:stretch>
                    <a:fillRect l="-16216" r="-5405"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2" name="TextBox 271">
                  <a:extLst>
                    <a:ext uri="{FF2B5EF4-FFF2-40B4-BE49-F238E27FC236}">
                      <a16:creationId xmlns:a16="http://schemas.microsoft.com/office/drawing/2014/main" id="{CB4A1A9F-8280-4238-912F-46729A9B5BDC}"/>
                    </a:ext>
                  </a:extLst>
                </p:cNvPr>
                <p:cNvSpPr txBox="1"/>
                <p:nvPr/>
              </p:nvSpPr>
              <p:spPr>
                <a:xfrm>
                  <a:off x="2372994" y="3940968"/>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85" name="TextBox 1084">
                  <a:extLst>
                    <a:ext uri="{FF2B5EF4-FFF2-40B4-BE49-F238E27FC236}">
                      <a16:creationId xmlns:a16="http://schemas.microsoft.com/office/drawing/2014/main" id="{B8647C8C-C515-40D7-AFC3-D015EBEE45DD}"/>
                    </a:ext>
                  </a:extLst>
                </p:cNvPr>
                <p:cNvSpPr txBox="1">
                  <a:spLocks noRot="1" noChangeAspect="1" noMove="1" noResize="1" noEditPoints="1" noAdjustHandles="1" noChangeArrowheads="1" noChangeShapeType="1" noTextEdit="1"/>
                </p:cNvSpPr>
                <p:nvPr/>
              </p:nvSpPr>
              <p:spPr>
                <a:xfrm>
                  <a:off x="2372994" y="3940968"/>
                  <a:ext cx="329193" cy="184666"/>
                </a:xfrm>
                <a:prstGeom prst="rect">
                  <a:avLst/>
                </a:prstGeom>
                <a:blipFill>
                  <a:blip r:embed="rId45"/>
                  <a:stretch>
                    <a:fillRect l="-11111" r="-1852" b="-16667"/>
                  </a:stretch>
                </a:blipFill>
              </p:spPr>
              <p:txBody>
                <a:bodyPr/>
                <a:lstStyle/>
                <a:p>
                  <a:r>
                    <a:rPr lang="en-US">
                      <a:noFill/>
                    </a:rPr>
                    <a:t> </a:t>
                  </a:r>
                </a:p>
              </p:txBody>
            </p:sp>
          </mc:Fallback>
        </mc:AlternateContent>
        <p:cxnSp>
          <p:nvCxnSpPr>
            <p:cNvPr id="273" name="Straight Arrow Connector 272">
              <a:extLst>
                <a:ext uri="{FF2B5EF4-FFF2-40B4-BE49-F238E27FC236}">
                  <a16:creationId xmlns:a16="http://schemas.microsoft.com/office/drawing/2014/main" id="{61FD4742-9C2E-41DB-B17E-CDEF3D145D0C}"/>
                </a:ext>
              </a:extLst>
            </p:cNvPr>
            <p:cNvCxnSpPr>
              <a:cxnSpLocks/>
            </p:cNvCxnSpPr>
            <p:nvPr/>
          </p:nvCxnSpPr>
          <p:spPr bwMode="auto">
            <a:xfrm rot="5400000">
              <a:off x="1834037" y="46154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74" name="Straight Arrow Connector 273">
              <a:extLst>
                <a:ext uri="{FF2B5EF4-FFF2-40B4-BE49-F238E27FC236}">
                  <a16:creationId xmlns:a16="http://schemas.microsoft.com/office/drawing/2014/main" id="{AC403E28-524A-412B-B2FB-73660551EA1E}"/>
                </a:ext>
              </a:extLst>
            </p:cNvPr>
            <p:cNvCxnSpPr>
              <a:cxnSpLocks/>
            </p:cNvCxnSpPr>
            <p:nvPr/>
          </p:nvCxnSpPr>
          <p:spPr bwMode="auto">
            <a:xfrm rot="16200000" flipH="1">
              <a:off x="2507137" y="461867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75" name="TextBox 274">
                  <a:extLst>
                    <a:ext uri="{FF2B5EF4-FFF2-40B4-BE49-F238E27FC236}">
                      <a16:creationId xmlns:a16="http://schemas.microsoft.com/office/drawing/2014/main" id="{22EE571A-456B-46F9-98EA-A1DE6C748028}"/>
                    </a:ext>
                  </a:extLst>
                </p:cNvPr>
                <p:cNvSpPr txBox="1"/>
                <p:nvPr/>
              </p:nvSpPr>
              <p:spPr>
                <a:xfrm>
                  <a:off x="1741169" y="4468018"/>
                  <a:ext cx="2233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88" name="TextBox 1087">
                  <a:extLst>
                    <a:ext uri="{FF2B5EF4-FFF2-40B4-BE49-F238E27FC236}">
                      <a16:creationId xmlns:a16="http://schemas.microsoft.com/office/drawing/2014/main" id="{22BA7F3F-A9AA-4F71-9C8F-90DB0FB8F216}"/>
                    </a:ext>
                  </a:extLst>
                </p:cNvPr>
                <p:cNvSpPr txBox="1">
                  <a:spLocks noRot="1" noChangeAspect="1" noMove="1" noResize="1" noEditPoints="1" noAdjustHandles="1" noChangeArrowheads="1" noChangeShapeType="1" noTextEdit="1"/>
                </p:cNvSpPr>
                <p:nvPr/>
              </p:nvSpPr>
              <p:spPr>
                <a:xfrm>
                  <a:off x="1741169" y="4468018"/>
                  <a:ext cx="223394" cy="184666"/>
                </a:xfrm>
                <a:prstGeom prst="rect">
                  <a:avLst/>
                </a:prstGeom>
                <a:blipFill>
                  <a:blip r:embed="rId46"/>
                  <a:stretch>
                    <a:fillRect l="-16216" r="-5405"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6" name="TextBox 275">
                  <a:extLst>
                    <a:ext uri="{FF2B5EF4-FFF2-40B4-BE49-F238E27FC236}">
                      <a16:creationId xmlns:a16="http://schemas.microsoft.com/office/drawing/2014/main" id="{441EB335-0821-4D16-8F3B-47410FCB25F9}"/>
                    </a:ext>
                  </a:extLst>
                </p:cNvPr>
                <p:cNvSpPr txBox="1"/>
                <p:nvPr/>
              </p:nvSpPr>
              <p:spPr>
                <a:xfrm>
                  <a:off x="2366644" y="4464843"/>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089" name="TextBox 1088">
                  <a:extLst>
                    <a:ext uri="{FF2B5EF4-FFF2-40B4-BE49-F238E27FC236}">
                      <a16:creationId xmlns:a16="http://schemas.microsoft.com/office/drawing/2014/main" id="{D8E125F3-7EC9-4B32-858E-C6D25D8015EF}"/>
                    </a:ext>
                  </a:extLst>
                </p:cNvPr>
                <p:cNvSpPr txBox="1">
                  <a:spLocks noRot="1" noChangeAspect="1" noMove="1" noResize="1" noEditPoints="1" noAdjustHandles="1" noChangeArrowheads="1" noChangeShapeType="1" noTextEdit="1"/>
                </p:cNvSpPr>
                <p:nvPr/>
              </p:nvSpPr>
              <p:spPr>
                <a:xfrm>
                  <a:off x="2366644" y="4464843"/>
                  <a:ext cx="329193" cy="184666"/>
                </a:xfrm>
                <a:prstGeom prst="rect">
                  <a:avLst/>
                </a:prstGeom>
                <a:blipFill>
                  <a:blip r:embed="rId47"/>
                  <a:stretch>
                    <a:fillRect l="-11111" r="-1852" b="-16667"/>
                  </a:stretch>
                </a:blipFill>
              </p:spPr>
              <p:txBody>
                <a:bodyPr/>
                <a:lstStyle/>
                <a:p>
                  <a:r>
                    <a:rPr lang="en-US">
                      <a:noFill/>
                    </a:rPr>
                    <a:t> </a:t>
                  </a:r>
                </a:p>
              </p:txBody>
            </p:sp>
          </mc:Fallback>
        </mc:AlternateContent>
        <p:cxnSp>
          <p:nvCxnSpPr>
            <p:cNvPr id="277" name="Straight Arrow Connector 276">
              <a:extLst>
                <a:ext uri="{FF2B5EF4-FFF2-40B4-BE49-F238E27FC236}">
                  <a16:creationId xmlns:a16="http://schemas.microsoft.com/office/drawing/2014/main" id="{8410ADA4-7623-4AB4-A491-5FF13E765293}"/>
                </a:ext>
              </a:extLst>
            </p:cNvPr>
            <p:cNvCxnSpPr>
              <a:cxnSpLocks/>
            </p:cNvCxnSpPr>
            <p:nvPr/>
          </p:nvCxnSpPr>
          <p:spPr bwMode="auto">
            <a:xfrm rot="5400000">
              <a:off x="1837212" y="51298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78" name="Straight Arrow Connector 277">
              <a:extLst>
                <a:ext uri="{FF2B5EF4-FFF2-40B4-BE49-F238E27FC236}">
                  <a16:creationId xmlns:a16="http://schemas.microsoft.com/office/drawing/2014/main" id="{F8B0D5DB-3D00-4221-B56E-C411679FEAFF}"/>
                </a:ext>
              </a:extLst>
            </p:cNvPr>
            <p:cNvCxnSpPr>
              <a:cxnSpLocks/>
            </p:cNvCxnSpPr>
            <p:nvPr/>
          </p:nvCxnSpPr>
          <p:spPr bwMode="auto">
            <a:xfrm rot="16200000" flipH="1">
              <a:off x="2510312" y="51330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79" name="TextBox 278">
                  <a:extLst>
                    <a:ext uri="{FF2B5EF4-FFF2-40B4-BE49-F238E27FC236}">
                      <a16:creationId xmlns:a16="http://schemas.microsoft.com/office/drawing/2014/main" id="{69499CAE-2645-468E-8136-0EA3D5B13822}"/>
                    </a:ext>
                  </a:extLst>
                </p:cNvPr>
                <p:cNvSpPr txBox="1"/>
                <p:nvPr/>
              </p:nvSpPr>
              <p:spPr>
                <a:xfrm>
                  <a:off x="1744344" y="4982368"/>
                  <a:ext cx="22339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92" name="TextBox 1091">
                  <a:extLst>
                    <a:ext uri="{FF2B5EF4-FFF2-40B4-BE49-F238E27FC236}">
                      <a16:creationId xmlns:a16="http://schemas.microsoft.com/office/drawing/2014/main" id="{F4C4C7E6-EB91-4D19-9B3E-9B46A7141294}"/>
                    </a:ext>
                  </a:extLst>
                </p:cNvPr>
                <p:cNvSpPr txBox="1">
                  <a:spLocks noRot="1" noChangeAspect="1" noMove="1" noResize="1" noEditPoints="1" noAdjustHandles="1" noChangeArrowheads="1" noChangeShapeType="1" noTextEdit="1"/>
                </p:cNvSpPr>
                <p:nvPr/>
              </p:nvSpPr>
              <p:spPr>
                <a:xfrm>
                  <a:off x="1744344" y="4982368"/>
                  <a:ext cx="223394" cy="184666"/>
                </a:xfrm>
                <a:prstGeom prst="rect">
                  <a:avLst/>
                </a:prstGeom>
                <a:blipFill>
                  <a:blip r:embed="rId48"/>
                  <a:stretch>
                    <a:fillRect l="-16667" r="-5556"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0" name="TextBox 279">
                  <a:extLst>
                    <a:ext uri="{FF2B5EF4-FFF2-40B4-BE49-F238E27FC236}">
                      <a16:creationId xmlns:a16="http://schemas.microsoft.com/office/drawing/2014/main" id="{652CA31F-3FFC-47E6-AD8F-18360913BAA5}"/>
                    </a:ext>
                  </a:extLst>
                </p:cNvPr>
                <p:cNvSpPr txBox="1"/>
                <p:nvPr/>
              </p:nvSpPr>
              <p:spPr>
                <a:xfrm>
                  <a:off x="2369819" y="4979193"/>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𝑘𝑚</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093" name="TextBox 1092">
                  <a:extLst>
                    <a:ext uri="{FF2B5EF4-FFF2-40B4-BE49-F238E27FC236}">
                      <a16:creationId xmlns:a16="http://schemas.microsoft.com/office/drawing/2014/main" id="{4EF1D3A3-ED40-4B82-BDAF-39CD4512AC3F}"/>
                    </a:ext>
                  </a:extLst>
                </p:cNvPr>
                <p:cNvSpPr txBox="1">
                  <a:spLocks noRot="1" noChangeAspect="1" noMove="1" noResize="1" noEditPoints="1" noAdjustHandles="1" noChangeArrowheads="1" noChangeShapeType="1" noTextEdit="1"/>
                </p:cNvSpPr>
                <p:nvPr/>
              </p:nvSpPr>
              <p:spPr>
                <a:xfrm>
                  <a:off x="2369819" y="4979193"/>
                  <a:ext cx="329193" cy="184666"/>
                </a:xfrm>
                <a:prstGeom prst="rect">
                  <a:avLst/>
                </a:prstGeom>
                <a:blipFill>
                  <a:blip r:embed="rId49"/>
                  <a:stretch>
                    <a:fillRect l="-11111" r="-3704" b="-12903"/>
                  </a:stretch>
                </a:blipFill>
              </p:spPr>
              <p:txBody>
                <a:bodyPr/>
                <a:lstStyle/>
                <a:p>
                  <a:r>
                    <a:rPr lang="en-US">
                      <a:noFill/>
                    </a:rPr>
                    <a:t> </a:t>
                  </a:r>
                </a:p>
              </p:txBody>
            </p:sp>
          </mc:Fallback>
        </mc:AlternateContent>
        <p:cxnSp>
          <p:nvCxnSpPr>
            <p:cNvPr id="281" name="Straight Arrow Connector 280">
              <a:extLst>
                <a:ext uri="{FF2B5EF4-FFF2-40B4-BE49-F238E27FC236}">
                  <a16:creationId xmlns:a16="http://schemas.microsoft.com/office/drawing/2014/main" id="{668713F8-A29C-4252-BA40-03E67B702A6E}"/>
                </a:ext>
              </a:extLst>
            </p:cNvPr>
            <p:cNvCxnSpPr>
              <a:cxnSpLocks/>
            </p:cNvCxnSpPr>
            <p:nvPr/>
          </p:nvCxnSpPr>
          <p:spPr bwMode="auto">
            <a:xfrm rot="5400000">
              <a:off x="4350225" y="41011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82" name="Straight Arrow Connector 281">
              <a:extLst>
                <a:ext uri="{FF2B5EF4-FFF2-40B4-BE49-F238E27FC236}">
                  <a16:creationId xmlns:a16="http://schemas.microsoft.com/office/drawing/2014/main" id="{0CFD82C7-7433-4A03-992E-AC4A67B2B24C}"/>
                </a:ext>
              </a:extLst>
            </p:cNvPr>
            <p:cNvCxnSpPr>
              <a:cxnSpLocks/>
            </p:cNvCxnSpPr>
            <p:nvPr/>
          </p:nvCxnSpPr>
          <p:spPr bwMode="auto">
            <a:xfrm rot="16200000" flipH="1">
              <a:off x="5023325" y="41043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83" name="TextBox 282">
                  <a:extLst>
                    <a:ext uri="{FF2B5EF4-FFF2-40B4-BE49-F238E27FC236}">
                      <a16:creationId xmlns:a16="http://schemas.microsoft.com/office/drawing/2014/main" id="{D49354B8-376F-45F6-9733-2BA8C12EEDE5}"/>
                    </a:ext>
                  </a:extLst>
                </p:cNvPr>
                <p:cNvSpPr txBox="1"/>
                <p:nvPr/>
              </p:nvSpPr>
              <p:spPr>
                <a:xfrm>
                  <a:off x="4184332" y="3953668"/>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𝑚𝑘</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96" name="TextBox 1095">
                  <a:extLst>
                    <a:ext uri="{FF2B5EF4-FFF2-40B4-BE49-F238E27FC236}">
                      <a16:creationId xmlns:a16="http://schemas.microsoft.com/office/drawing/2014/main" id="{8AFACD65-F3B2-408F-A7B4-82072A3C6F36}"/>
                    </a:ext>
                  </a:extLst>
                </p:cNvPr>
                <p:cNvSpPr txBox="1">
                  <a:spLocks noRot="1" noChangeAspect="1" noMove="1" noResize="1" noEditPoints="1" noAdjustHandles="1" noChangeArrowheads="1" noChangeShapeType="1" noTextEdit="1"/>
                </p:cNvSpPr>
                <p:nvPr/>
              </p:nvSpPr>
              <p:spPr>
                <a:xfrm>
                  <a:off x="4184332" y="3953668"/>
                  <a:ext cx="329193" cy="184666"/>
                </a:xfrm>
                <a:prstGeom prst="rect">
                  <a:avLst/>
                </a:prstGeom>
                <a:blipFill>
                  <a:blip r:embed="rId50"/>
                  <a:stretch>
                    <a:fillRect l="-11111" r="-1852"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4" name="TextBox 283">
                  <a:extLst>
                    <a:ext uri="{FF2B5EF4-FFF2-40B4-BE49-F238E27FC236}">
                      <a16:creationId xmlns:a16="http://schemas.microsoft.com/office/drawing/2014/main" id="{4CDE86F8-EE4E-48D5-AFE0-0A5B0042198F}"/>
                    </a:ext>
                  </a:extLst>
                </p:cNvPr>
                <p:cNvSpPr txBox="1"/>
                <p:nvPr/>
              </p:nvSpPr>
              <p:spPr>
                <a:xfrm>
                  <a:off x="4882832" y="3950493"/>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097" name="TextBox 1096">
                  <a:extLst>
                    <a:ext uri="{FF2B5EF4-FFF2-40B4-BE49-F238E27FC236}">
                      <a16:creationId xmlns:a16="http://schemas.microsoft.com/office/drawing/2014/main" id="{6357AEA3-67C7-4971-AE72-8559D208683D}"/>
                    </a:ext>
                  </a:extLst>
                </p:cNvPr>
                <p:cNvSpPr txBox="1">
                  <a:spLocks noRot="1" noChangeAspect="1" noMove="1" noResize="1" noEditPoints="1" noAdjustHandles="1" noChangeArrowheads="1" noChangeShapeType="1" noTextEdit="1"/>
                </p:cNvSpPr>
                <p:nvPr/>
              </p:nvSpPr>
              <p:spPr>
                <a:xfrm>
                  <a:off x="4882832" y="3950493"/>
                  <a:ext cx="335605" cy="184666"/>
                </a:xfrm>
                <a:prstGeom prst="rect">
                  <a:avLst/>
                </a:prstGeom>
                <a:blipFill>
                  <a:blip r:embed="rId51"/>
                  <a:stretch>
                    <a:fillRect l="-10909" r="-1818" b="-13333"/>
                  </a:stretch>
                </a:blipFill>
              </p:spPr>
              <p:txBody>
                <a:bodyPr/>
                <a:lstStyle/>
                <a:p>
                  <a:r>
                    <a:rPr lang="en-US">
                      <a:noFill/>
                    </a:rPr>
                    <a:t> </a:t>
                  </a:r>
                </a:p>
              </p:txBody>
            </p:sp>
          </mc:Fallback>
        </mc:AlternateContent>
        <p:cxnSp>
          <p:nvCxnSpPr>
            <p:cNvPr id="285" name="Straight Arrow Connector 284">
              <a:extLst>
                <a:ext uri="{FF2B5EF4-FFF2-40B4-BE49-F238E27FC236}">
                  <a16:creationId xmlns:a16="http://schemas.microsoft.com/office/drawing/2014/main" id="{0AFFC6FC-5F30-44E6-B672-0AF37AC90673}"/>
                </a:ext>
              </a:extLst>
            </p:cNvPr>
            <p:cNvCxnSpPr>
              <a:cxnSpLocks/>
            </p:cNvCxnSpPr>
            <p:nvPr/>
          </p:nvCxnSpPr>
          <p:spPr bwMode="auto">
            <a:xfrm rot="5400000">
              <a:off x="4343875" y="46250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86" name="Straight Arrow Connector 285">
              <a:extLst>
                <a:ext uri="{FF2B5EF4-FFF2-40B4-BE49-F238E27FC236}">
                  <a16:creationId xmlns:a16="http://schemas.microsoft.com/office/drawing/2014/main" id="{4A2E73CB-7426-49F4-BA32-D27A4491EB2A}"/>
                </a:ext>
              </a:extLst>
            </p:cNvPr>
            <p:cNvCxnSpPr>
              <a:cxnSpLocks/>
            </p:cNvCxnSpPr>
            <p:nvPr/>
          </p:nvCxnSpPr>
          <p:spPr bwMode="auto">
            <a:xfrm rot="16200000" flipH="1">
              <a:off x="5016975" y="46281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87" name="TextBox 286">
                  <a:extLst>
                    <a:ext uri="{FF2B5EF4-FFF2-40B4-BE49-F238E27FC236}">
                      <a16:creationId xmlns:a16="http://schemas.microsoft.com/office/drawing/2014/main" id="{5227E79A-A870-428D-B99F-751B1D15DAF4}"/>
                    </a:ext>
                  </a:extLst>
                </p:cNvPr>
                <p:cNvSpPr txBox="1"/>
                <p:nvPr/>
              </p:nvSpPr>
              <p:spPr>
                <a:xfrm>
                  <a:off x="4177982" y="4477543"/>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𝑚𝑘</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100" name="TextBox 1099">
                  <a:extLst>
                    <a:ext uri="{FF2B5EF4-FFF2-40B4-BE49-F238E27FC236}">
                      <a16:creationId xmlns:a16="http://schemas.microsoft.com/office/drawing/2014/main" id="{4BB1E5D9-76AA-4252-B5EB-744585F64D60}"/>
                    </a:ext>
                  </a:extLst>
                </p:cNvPr>
                <p:cNvSpPr txBox="1">
                  <a:spLocks noRot="1" noChangeAspect="1" noMove="1" noResize="1" noEditPoints="1" noAdjustHandles="1" noChangeArrowheads="1" noChangeShapeType="1" noTextEdit="1"/>
                </p:cNvSpPr>
                <p:nvPr/>
              </p:nvSpPr>
              <p:spPr>
                <a:xfrm>
                  <a:off x="4177982" y="4477543"/>
                  <a:ext cx="329193" cy="184666"/>
                </a:xfrm>
                <a:prstGeom prst="rect">
                  <a:avLst/>
                </a:prstGeom>
                <a:blipFill>
                  <a:blip r:embed="rId52"/>
                  <a:stretch>
                    <a:fillRect l="-11111" r="-1852"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8" name="TextBox 287">
                  <a:extLst>
                    <a:ext uri="{FF2B5EF4-FFF2-40B4-BE49-F238E27FC236}">
                      <a16:creationId xmlns:a16="http://schemas.microsoft.com/office/drawing/2014/main" id="{BCB2AB3C-7A32-4F67-89EF-A54081C7595F}"/>
                    </a:ext>
                  </a:extLst>
                </p:cNvPr>
                <p:cNvSpPr txBox="1"/>
                <p:nvPr/>
              </p:nvSpPr>
              <p:spPr>
                <a:xfrm>
                  <a:off x="4876482" y="4474368"/>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101" name="TextBox 1100">
                  <a:extLst>
                    <a:ext uri="{FF2B5EF4-FFF2-40B4-BE49-F238E27FC236}">
                      <a16:creationId xmlns:a16="http://schemas.microsoft.com/office/drawing/2014/main" id="{55D0C82D-C281-4E55-B0BC-DA028AA303F0}"/>
                    </a:ext>
                  </a:extLst>
                </p:cNvPr>
                <p:cNvSpPr txBox="1">
                  <a:spLocks noRot="1" noChangeAspect="1" noMove="1" noResize="1" noEditPoints="1" noAdjustHandles="1" noChangeArrowheads="1" noChangeShapeType="1" noTextEdit="1"/>
                </p:cNvSpPr>
                <p:nvPr/>
              </p:nvSpPr>
              <p:spPr>
                <a:xfrm>
                  <a:off x="4876482" y="4474368"/>
                  <a:ext cx="335605" cy="184666"/>
                </a:xfrm>
                <a:prstGeom prst="rect">
                  <a:avLst/>
                </a:prstGeom>
                <a:blipFill>
                  <a:blip r:embed="rId53"/>
                  <a:stretch>
                    <a:fillRect l="-10909" r="-1818" b="-13333"/>
                  </a:stretch>
                </a:blipFill>
              </p:spPr>
              <p:txBody>
                <a:bodyPr/>
                <a:lstStyle/>
                <a:p>
                  <a:r>
                    <a:rPr lang="en-US">
                      <a:noFill/>
                    </a:rPr>
                    <a:t> </a:t>
                  </a:r>
                </a:p>
              </p:txBody>
            </p:sp>
          </mc:Fallback>
        </mc:AlternateContent>
        <p:cxnSp>
          <p:nvCxnSpPr>
            <p:cNvPr id="289" name="Straight Arrow Connector 288">
              <a:extLst>
                <a:ext uri="{FF2B5EF4-FFF2-40B4-BE49-F238E27FC236}">
                  <a16:creationId xmlns:a16="http://schemas.microsoft.com/office/drawing/2014/main" id="{E1B11CF8-21EC-4BAD-8AD7-80AB17FD50E3}"/>
                </a:ext>
              </a:extLst>
            </p:cNvPr>
            <p:cNvCxnSpPr>
              <a:cxnSpLocks/>
            </p:cNvCxnSpPr>
            <p:nvPr/>
          </p:nvCxnSpPr>
          <p:spPr bwMode="auto">
            <a:xfrm rot="5400000">
              <a:off x="4347050" y="513937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90" name="Straight Arrow Connector 289">
              <a:extLst>
                <a:ext uri="{FF2B5EF4-FFF2-40B4-BE49-F238E27FC236}">
                  <a16:creationId xmlns:a16="http://schemas.microsoft.com/office/drawing/2014/main" id="{CB42750E-320A-42BD-A576-2843218F3A29}"/>
                </a:ext>
              </a:extLst>
            </p:cNvPr>
            <p:cNvCxnSpPr>
              <a:cxnSpLocks/>
            </p:cNvCxnSpPr>
            <p:nvPr/>
          </p:nvCxnSpPr>
          <p:spPr bwMode="auto">
            <a:xfrm rot="16200000" flipH="1">
              <a:off x="5020150" y="51425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91" name="TextBox 290">
                  <a:extLst>
                    <a:ext uri="{FF2B5EF4-FFF2-40B4-BE49-F238E27FC236}">
                      <a16:creationId xmlns:a16="http://schemas.microsoft.com/office/drawing/2014/main" id="{6863A155-DD53-4462-A9A0-2E8950C2CF62}"/>
                    </a:ext>
                  </a:extLst>
                </p:cNvPr>
                <p:cNvSpPr txBox="1"/>
                <p:nvPr/>
              </p:nvSpPr>
              <p:spPr>
                <a:xfrm>
                  <a:off x="4181157" y="4991893"/>
                  <a:ext cx="32919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𝑚𝑘</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104" name="TextBox 1103">
                  <a:extLst>
                    <a:ext uri="{FF2B5EF4-FFF2-40B4-BE49-F238E27FC236}">
                      <a16:creationId xmlns:a16="http://schemas.microsoft.com/office/drawing/2014/main" id="{7A484EE9-8C6D-458B-BB1A-2D3868A77F1E}"/>
                    </a:ext>
                  </a:extLst>
                </p:cNvPr>
                <p:cNvSpPr txBox="1">
                  <a:spLocks noRot="1" noChangeAspect="1" noMove="1" noResize="1" noEditPoints="1" noAdjustHandles="1" noChangeArrowheads="1" noChangeShapeType="1" noTextEdit="1"/>
                </p:cNvSpPr>
                <p:nvPr/>
              </p:nvSpPr>
              <p:spPr>
                <a:xfrm>
                  <a:off x="4181157" y="4991893"/>
                  <a:ext cx="329193" cy="184666"/>
                </a:xfrm>
                <a:prstGeom prst="rect">
                  <a:avLst/>
                </a:prstGeom>
                <a:blipFill>
                  <a:blip r:embed="rId54"/>
                  <a:stretch>
                    <a:fillRect l="-11111" r="-3704"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2" name="TextBox 291">
                  <a:extLst>
                    <a:ext uri="{FF2B5EF4-FFF2-40B4-BE49-F238E27FC236}">
                      <a16:creationId xmlns:a16="http://schemas.microsoft.com/office/drawing/2014/main" id="{26DF072A-CB7F-4E75-B37F-61F70E4F4531}"/>
                    </a:ext>
                  </a:extLst>
                </p:cNvPr>
                <p:cNvSpPr txBox="1"/>
                <p:nvPr/>
              </p:nvSpPr>
              <p:spPr>
                <a:xfrm>
                  <a:off x="4879657" y="4988718"/>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𝑚𝑛</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105" name="TextBox 1104">
                  <a:extLst>
                    <a:ext uri="{FF2B5EF4-FFF2-40B4-BE49-F238E27FC236}">
                      <a16:creationId xmlns:a16="http://schemas.microsoft.com/office/drawing/2014/main" id="{052FA9A7-316A-49CA-89BA-B1523222496A}"/>
                    </a:ext>
                  </a:extLst>
                </p:cNvPr>
                <p:cNvSpPr txBox="1">
                  <a:spLocks noRot="1" noChangeAspect="1" noMove="1" noResize="1" noEditPoints="1" noAdjustHandles="1" noChangeArrowheads="1" noChangeShapeType="1" noTextEdit="1"/>
                </p:cNvSpPr>
                <p:nvPr/>
              </p:nvSpPr>
              <p:spPr>
                <a:xfrm>
                  <a:off x="4879657" y="4988718"/>
                  <a:ext cx="335605" cy="184666"/>
                </a:xfrm>
                <a:prstGeom prst="rect">
                  <a:avLst/>
                </a:prstGeom>
                <a:blipFill>
                  <a:blip r:embed="rId55"/>
                  <a:stretch>
                    <a:fillRect l="-10909" r="-1818" b="-13333"/>
                  </a:stretch>
                </a:blipFill>
              </p:spPr>
              <p:txBody>
                <a:bodyPr/>
                <a:lstStyle/>
                <a:p>
                  <a:r>
                    <a:rPr lang="en-US">
                      <a:noFill/>
                    </a:rPr>
                    <a:t> </a:t>
                  </a:r>
                </a:p>
              </p:txBody>
            </p:sp>
          </mc:Fallback>
        </mc:AlternateContent>
        <p:cxnSp>
          <p:nvCxnSpPr>
            <p:cNvPr id="293" name="Straight Arrow Connector 292">
              <a:extLst>
                <a:ext uri="{FF2B5EF4-FFF2-40B4-BE49-F238E27FC236}">
                  <a16:creationId xmlns:a16="http://schemas.microsoft.com/office/drawing/2014/main" id="{2CB5CF28-2113-4BB7-8537-C8CC6F0B07BD}"/>
                </a:ext>
              </a:extLst>
            </p:cNvPr>
            <p:cNvCxnSpPr>
              <a:cxnSpLocks/>
            </p:cNvCxnSpPr>
            <p:nvPr/>
          </p:nvCxnSpPr>
          <p:spPr bwMode="auto">
            <a:xfrm rot="5400000">
              <a:off x="7090250" y="409797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94" name="Straight Arrow Connector 293">
              <a:extLst>
                <a:ext uri="{FF2B5EF4-FFF2-40B4-BE49-F238E27FC236}">
                  <a16:creationId xmlns:a16="http://schemas.microsoft.com/office/drawing/2014/main" id="{E2F39B7E-9269-4721-B767-4B798562D45B}"/>
                </a:ext>
              </a:extLst>
            </p:cNvPr>
            <p:cNvCxnSpPr>
              <a:cxnSpLocks/>
            </p:cNvCxnSpPr>
            <p:nvPr/>
          </p:nvCxnSpPr>
          <p:spPr bwMode="auto">
            <a:xfrm rot="16200000" flipH="1">
              <a:off x="7763350" y="41011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95" name="TextBox 294">
                  <a:extLst>
                    <a:ext uri="{FF2B5EF4-FFF2-40B4-BE49-F238E27FC236}">
                      <a16:creationId xmlns:a16="http://schemas.microsoft.com/office/drawing/2014/main" id="{09CAA6FC-5580-4C16-A455-BD6DFC985455}"/>
                    </a:ext>
                  </a:extLst>
                </p:cNvPr>
                <p:cNvSpPr txBox="1"/>
                <p:nvPr/>
              </p:nvSpPr>
              <p:spPr>
                <a:xfrm>
                  <a:off x="6924357" y="3950493"/>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𝑛𝑚</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108" name="TextBox 1107">
                  <a:extLst>
                    <a:ext uri="{FF2B5EF4-FFF2-40B4-BE49-F238E27FC236}">
                      <a16:creationId xmlns:a16="http://schemas.microsoft.com/office/drawing/2014/main" id="{3583C092-2625-4DF9-8568-DC86B86B55AF}"/>
                    </a:ext>
                  </a:extLst>
                </p:cNvPr>
                <p:cNvSpPr txBox="1">
                  <a:spLocks noRot="1" noChangeAspect="1" noMove="1" noResize="1" noEditPoints="1" noAdjustHandles="1" noChangeArrowheads="1" noChangeShapeType="1" noTextEdit="1"/>
                </p:cNvSpPr>
                <p:nvPr/>
              </p:nvSpPr>
              <p:spPr>
                <a:xfrm>
                  <a:off x="6924357" y="3950493"/>
                  <a:ext cx="335605" cy="184666"/>
                </a:xfrm>
                <a:prstGeom prst="rect">
                  <a:avLst/>
                </a:prstGeom>
                <a:blipFill>
                  <a:blip r:embed="rId56"/>
                  <a:stretch>
                    <a:fillRect l="-10714"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6" name="TextBox 295">
                  <a:extLst>
                    <a:ext uri="{FF2B5EF4-FFF2-40B4-BE49-F238E27FC236}">
                      <a16:creationId xmlns:a16="http://schemas.microsoft.com/office/drawing/2014/main" id="{E0292CE9-2070-4C26-8374-70FCB644127C}"/>
                    </a:ext>
                  </a:extLst>
                </p:cNvPr>
                <p:cNvSpPr txBox="1"/>
                <p:nvPr/>
              </p:nvSpPr>
              <p:spPr>
                <a:xfrm>
                  <a:off x="7622857" y="3947318"/>
                  <a:ext cx="2298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1</m:t>
                            </m:r>
                          </m:sub>
                        </m:sSub>
                      </m:oMath>
                    </m:oMathPara>
                  </a14:m>
                  <a:endParaRPr lang="en-US" sz="1600" dirty="0">
                    <a:solidFill>
                      <a:srgbClr val="FF0000"/>
                    </a:solidFill>
                  </a:endParaRPr>
                </a:p>
              </p:txBody>
            </p:sp>
          </mc:Choice>
          <mc:Fallback xmlns="">
            <p:sp>
              <p:nvSpPr>
                <p:cNvPr id="1109" name="TextBox 1108">
                  <a:extLst>
                    <a:ext uri="{FF2B5EF4-FFF2-40B4-BE49-F238E27FC236}">
                      <a16:creationId xmlns:a16="http://schemas.microsoft.com/office/drawing/2014/main" id="{82CFA00E-64C8-4261-B22B-1320EBF09130}"/>
                    </a:ext>
                  </a:extLst>
                </p:cNvPr>
                <p:cNvSpPr txBox="1">
                  <a:spLocks noRot="1" noChangeAspect="1" noMove="1" noResize="1" noEditPoints="1" noAdjustHandles="1" noChangeArrowheads="1" noChangeShapeType="1" noTextEdit="1"/>
                </p:cNvSpPr>
                <p:nvPr/>
              </p:nvSpPr>
              <p:spPr>
                <a:xfrm>
                  <a:off x="7622857" y="3947318"/>
                  <a:ext cx="229807" cy="184666"/>
                </a:xfrm>
                <a:prstGeom prst="rect">
                  <a:avLst/>
                </a:prstGeom>
                <a:blipFill>
                  <a:blip r:embed="rId57"/>
                  <a:stretch>
                    <a:fillRect l="-15789" r="-2632" b="-13333"/>
                  </a:stretch>
                </a:blipFill>
              </p:spPr>
              <p:txBody>
                <a:bodyPr/>
                <a:lstStyle/>
                <a:p>
                  <a:r>
                    <a:rPr lang="en-US">
                      <a:noFill/>
                    </a:rPr>
                    <a:t> </a:t>
                  </a:r>
                </a:p>
              </p:txBody>
            </p:sp>
          </mc:Fallback>
        </mc:AlternateContent>
        <p:cxnSp>
          <p:nvCxnSpPr>
            <p:cNvPr id="297" name="Straight Arrow Connector 296">
              <a:extLst>
                <a:ext uri="{FF2B5EF4-FFF2-40B4-BE49-F238E27FC236}">
                  <a16:creationId xmlns:a16="http://schemas.microsoft.com/office/drawing/2014/main" id="{855344F2-33C1-44A1-96B0-7B063D1A03EF}"/>
                </a:ext>
              </a:extLst>
            </p:cNvPr>
            <p:cNvCxnSpPr>
              <a:cxnSpLocks/>
            </p:cNvCxnSpPr>
            <p:nvPr/>
          </p:nvCxnSpPr>
          <p:spPr bwMode="auto">
            <a:xfrm rot="5400000">
              <a:off x="7083900" y="462184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98" name="Straight Arrow Connector 297">
              <a:extLst>
                <a:ext uri="{FF2B5EF4-FFF2-40B4-BE49-F238E27FC236}">
                  <a16:creationId xmlns:a16="http://schemas.microsoft.com/office/drawing/2014/main" id="{C7845CC6-0846-4E7D-98D5-6D3D291E7B61}"/>
                </a:ext>
              </a:extLst>
            </p:cNvPr>
            <p:cNvCxnSpPr>
              <a:cxnSpLocks/>
            </p:cNvCxnSpPr>
            <p:nvPr/>
          </p:nvCxnSpPr>
          <p:spPr bwMode="auto">
            <a:xfrm rot="16200000" flipH="1">
              <a:off x="7757000" y="462502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99" name="TextBox 298">
                  <a:extLst>
                    <a:ext uri="{FF2B5EF4-FFF2-40B4-BE49-F238E27FC236}">
                      <a16:creationId xmlns:a16="http://schemas.microsoft.com/office/drawing/2014/main" id="{277DE08E-7D52-4FAF-8DB3-789CDDDCAE12}"/>
                    </a:ext>
                  </a:extLst>
                </p:cNvPr>
                <p:cNvSpPr txBox="1"/>
                <p:nvPr/>
              </p:nvSpPr>
              <p:spPr>
                <a:xfrm>
                  <a:off x="6918007" y="4474368"/>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𝑛𝑚</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112" name="TextBox 1111">
                  <a:extLst>
                    <a:ext uri="{FF2B5EF4-FFF2-40B4-BE49-F238E27FC236}">
                      <a16:creationId xmlns:a16="http://schemas.microsoft.com/office/drawing/2014/main" id="{8DF1EC54-26C5-417F-9844-AA3FCB14B2A8}"/>
                    </a:ext>
                  </a:extLst>
                </p:cNvPr>
                <p:cNvSpPr txBox="1">
                  <a:spLocks noRot="1" noChangeAspect="1" noMove="1" noResize="1" noEditPoints="1" noAdjustHandles="1" noChangeArrowheads="1" noChangeShapeType="1" noTextEdit="1"/>
                </p:cNvSpPr>
                <p:nvPr/>
              </p:nvSpPr>
              <p:spPr>
                <a:xfrm>
                  <a:off x="6918007" y="4474368"/>
                  <a:ext cx="335605" cy="184666"/>
                </a:xfrm>
                <a:prstGeom prst="rect">
                  <a:avLst/>
                </a:prstGeom>
                <a:blipFill>
                  <a:blip r:embed="rId58"/>
                  <a:stretch>
                    <a:fillRect l="-10909" r="-1818"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0" name="TextBox 299">
                  <a:extLst>
                    <a:ext uri="{FF2B5EF4-FFF2-40B4-BE49-F238E27FC236}">
                      <a16:creationId xmlns:a16="http://schemas.microsoft.com/office/drawing/2014/main" id="{8FD08AF3-CB52-4980-AB8A-36085FF10448}"/>
                    </a:ext>
                  </a:extLst>
                </p:cNvPr>
                <p:cNvSpPr txBox="1"/>
                <p:nvPr/>
              </p:nvSpPr>
              <p:spPr>
                <a:xfrm>
                  <a:off x="7616507" y="4471193"/>
                  <a:ext cx="2298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2</m:t>
                            </m:r>
                          </m:sub>
                        </m:sSub>
                      </m:oMath>
                    </m:oMathPara>
                  </a14:m>
                  <a:endParaRPr lang="en-US" sz="1600" dirty="0">
                    <a:solidFill>
                      <a:srgbClr val="FF0000"/>
                    </a:solidFill>
                  </a:endParaRPr>
                </a:p>
              </p:txBody>
            </p:sp>
          </mc:Choice>
          <mc:Fallback xmlns="">
            <p:sp>
              <p:nvSpPr>
                <p:cNvPr id="1113" name="TextBox 1112">
                  <a:extLst>
                    <a:ext uri="{FF2B5EF4-FFF2-40B4-BE49-F238E27FC236}">
                      <a16:creationId xmlns:a16="http://schemas.microsoft.com/office/drawing/2014/main" id="{7FD9E51F-B18C-4FC1-9071-99BCDE86A1BD}"/>
                    </a:ext>
                  </a:extLst>
                </p:cNvPr>
                <p:cNvSpPr txBox="1">
                  <a:spLocks noRot="1" noChangeAspect="1" noMove="1" noResize="1" noEditPoints="1" noAdjustHandles="1" noChangeArrowheads="1" noChangeShapeType="1" noTextEdit="1"/>
                </p:cNvSpPr>
                <p:nvPr/>
              </p:nvSpPr>
              <p:spPr>
                <a:xfrm>
                  <a:off x="7616507" y="4471193"/>
                  <a:ext cx="229807" cy="184666"/>
                </a:xfrm>
                <a:prstGeom prst="rect">
                  <a:avLst/>
                </a:prstGeom>
                <a:blipFill>
                  <a:blip r:embed="rId59"/>
                  <a:stretch>
                    <a:fillRect l="-15789" r="-2632" b="-13333"/>
                  </a:stretch>
                </a:blipFill>
              </p:spPr>
              <p:txBody>
                <a:bodyPr/>
                <a:lstStyle/>
                <a:p>
                  <a:r>
                    <a:rPr lang="en-US">
                      <a:noFill/>
                    </a:rPr>
                    <a:t> </a:t>
                  </a:r>
                </a:p>
              </p:txBody>
            </p:sp>
          </mc:Fallback>
        </mc:AlternateContent>
        <p:cxnSp>
          <p:nvCxnSpPr>
            <p:cNvPr id="301" name="Straight Arrow Connector 300">
              <a:extLst>
                <a:ext uri="{FF2B5EF4-FFF2-40B4-BE49-F238E27FC236}">
                  <a16:creationId xmlns:a16="http://schemas.microsoft.com/office/drawing/2014/main" id="{EC4908AC-6BD1-46B1-AA48-2D25D2EC0049}"/>
                </a:ext>
              </a:extLst>
            </p:cNvPr>
            <p:cNvCxnSpPr>
              <a:cxnSpLocks/>
            </p:cNvCxnSpPr>
            <p:nvPr/>
          </p:nvCxnSpPr>
          <p:spPr bwMode="auto">
            <a:xfrm rot="5400000">
              <a:off x="7087075" y="5136198"/>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02" name="Straight Arrow Connector 301">
              <a:extLst>
                <a:ext uri="{FF2B5EF4-FFF2-40B4-BE49-F238E27FC236}">
                  <a16:creationId xmlns:a16="http://schemas.microsoft.com/office/drawing/2014/main" id="{7C43E7CA-204D-405A-A12D-7D76B3317EE8}"/>
                </a:ext>
              </a:extLst>
            </p:cNvPr>
            <p:cNvCxnSpPr>
              <a:cxnSpLocks/>
            </p:cNvCxnSpPr>
            <p:nvPr/>
          </p:nvCxnSpPr>
          <p:spPr bwMode="auto">
            <a:xfrm rot="16200000" flipH="1">
              <a:off x="7760175" y="5139373"/>
              <a:ext cx="0" cy="183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03" name="TextBox 302">
                  <a:extLst>
                    <a:ext uri="{FF2B5EF4-FFF2-40B4-BE49-F238E27FC236}">
                      <a16:creationId xmlns:a16="http://schemas.microsoft.com/office/drawing/2014/main" id="{2229F938-AEAE-4735-BAA1-52D7E95E58ED}"/>
                    </a:ext>
                  </a:extLst>
                </p:cNvPr>
                <p:cNvSpPr txBox="1"/>
                <p:nvPr/>
              </p:nvSpPr>
              <p:spPr>
                <a:xfrm>
                  <a:off x="6921182" y="4988718"/>
                  <a:ext cx="3356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𝑛𝑚</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116" name="TextBox 1115">
                  <a:extLst>
                    <a:ext uri="{FF2B5EF4-FFF2-40B4-BE49-F238E27FC236}">
                      <a16:creationId xmlns:a16="http://schemas.microsoft.com/office/drawing/2014/main" id="{049F1907-CC05-4A3B-B34C-63BECC42EF65}"/>
                    </a:ext>
                  </a:extLst>
                </p:cNvPr>
                <p:cNvSpPr txBox="1">
                  <a:spLocks noRot="1" noChangeAspect="1" noMove="1" noResize="1" noEditPoints="1" noAdjustHandles="1" noChangeArrowheads="1" noChangeShapeType="1" noTextEdit="1"/>
                </p:cNvSpPr>
                <p:nvPr/>
              </p:nvSpPr>
              <p:spPr>
                <a:xfrm>
                  <a:off x="6921182" y="4988718"/>
                  <a:ext cx="335605" cy="184666"/>
                </a:xfrm>
                <a:prstGeom prst="rect">
                  <a:avLst/>
                </a:prstGeom>
                <a:blipFill>
                  <a:blip r:embed="rId60"/>
                  <a:stretch>
                    <a:fillRect l="-10909" r="-1818"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4" name="TextBox 303">
                  <a:extLst>
                    <a:ext uri="{FF2B5EF4-FFF2-40B4-BE49-F238E27FC236}">
                      <a16:creationId xmlns:a16="http://schemas.microsoft.com/office/drawing/2014/main" id="{C01E2C93-31DD-4A24-8B41-23EBA77B6EDB}"/>
                    </a:ext>
                  </a:extLst>
                </p:cNvPr>
                <p:cNvSpPr txBox="1"/>
                <p:nvPr/>
              </p:nvSpPr>
              <p:spPr>
                <a:xfrm>
                  <a:off x="7619682" y="4985543"/>
                  <a:ext cx="22980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𝐼</m:t>
                            </m:r>
                          </m:e>
                          <m:sub>
                            <m:r>
                              <a:rPr lang="en-US" sz="1200" b="0" i="1" smtClean="0">
                                <a:solidFill>
                                  <a:schemeClr val="tx1"/>
                                </a:solidFill>
                                <a:latin typeface="Cambria Math" panose="02040503050406030204" pitchFamily="18" charset="0"/>
                              </a:rPr>
                              <m:t>𝑛</m:t>
                            </m:r>
                            <m:r>
                              <a:rPr lang="en-US" sz="1200" b="0" i="1" smtClean="0">
                                <a:solidFill>
                                  <a:schemeClr val="tx1"/>
                                </a:solidFill>
                                <a:latin typeface="Cambria Math" panose="02040503050406030204" pitchFamily="18" charset="0"/>
                              </a:rPr>
                              <m:t>3</m:t>
                            </m:r>
                          </m:sub>
                        </m:sSub>
                      </m:oMath>
                    </m:oMathPara>
                  </a14:m>
                  <a:endParaRPr lang="en-US" sz="1600" dirty="0">
                    <a:solidFill>
                      <a:srgbClr val="FF0000"/>
                    </a:solidFill>
                  </a:endParaRPr>
                </a:p>
              </p:txBody>
            </p:sp>
          </mc:Choice>
          <mc:Fallback xmlns="">
            <p:sp>
              <p:nvSpPr>
                <p:cNvPr id="1117" name="TextBox 1116">
                  <a:extLst>
                    <a:ext uri="{FF2B5EF4-FFF2-40B4-BE49-F238E27FC236}">
                      <a16:creationId xmlns:a16="http://schemas.microsoft.com/office/drawing/2014/main" id="{13B3696D-B943-4332-83C7-BC2F5532E22E}"/>
                    </a:ext>
                  </a:extLst>
                </p:cNvPr>
                <p:cNvSpPr txBox="1">
                  <a:spLocks noRot="1" noChangeAspect="1" noMove="1" noResize="1" noEditPoints="1" noAdjustHandles="1" noChangeArrowheads="1" noChangeShapeType="1" noTextEdit="1"/>
                </p:cNvSpPr>
                <p:nvPr/>
              </p:nvSpPr>
              <p:spPr>
                <a:xfrm>
                  <a:off x="7619682" y="4985543"/>
                  <a:ext cx="229807" cy="184666"/>
                </a:xfrm>
                <a:prstGeom prst="rect">
                  <a:avLst/>
                </a:prstGeom>
                <a:blipFill>
                  <a:blip r:embed="rId61"/>
                  <a:stretch>
                    <a:fillRect l="-16216" r="-5405" b="-13333"/>
                  </a:stretch>
                </a:blipFill>
              </p:spPr>
              <p:txBody>
                <a:bodyPr/>
                <a:lstStyle/>
                <a:p>
                  <a:r>
                    <a:rPr lang="en-US">
                      <a:noFill/>
                    </a:rPr>
                    <a:t> </a:t>
                  </a:r>
                </a:p>
              </p:txBody>
            </p:sp>
          </mc:Fallback>
        </mc:AlternateContent>
        <p:grpSp>
          <p:nvGrpSpPr>
            <p:cNvPr id="305" name="Group 304">
              <a:extLst>
                <a:ext uri="{FF2B5EF4-FFF2-40B4-BE49-F238E27FC236}">
                  <a16:creationId xmlns:a16="http://schemas.microsoft.com/office/drawing/2014/main" id="{B4CC2FE1-7C82-4927-8ABC-095B45122C4C}"/>
                </a:ext>
              </a:extLst>
            </p:cNvPr>
            <p:cNvGrpSpPr/>
            <p:nvPr/>
          </p:nvGrpSpPr>
          <p:grpSpPr>
            <a:xfrm>
              <a:off x="709613" y="4718599"/>
              <a:ext cx="1323974" cy="106532"/>
              <a:chOff x="624683" y="4490954"/>
              <a:chExt cx="1323974" cy="106532"/>
            </a:xfrm>
          </p:grpSpPr>
          <p:sp>
            <p:nvSpPr>
              <p:cNvPr id="321" name="Rectangle 320">
                <a:extLst>
                  <a:ext uri="{FF2B5EF4-FFF2-40B4-BE49-F238E27FC236}">
                    <a16:creationId xmlns:a16="http://schemas.microsoft.com/office/drawing/2014/main" id="{B03C9B7D-9999-46FB-893D-962B0D2637A8}"/>
                  </a:ext>
                </a:extLst>
              </p:cNvPr>
              <p:cNvSpPr/>
              <p:nvPr/>
            </p:nvSpPr>
            <p:spPr bwMode="auto">
              <a:xfrm flipH="1">
                <a:off x="1022350" y="4490954"/>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22" name="Straight Connector 321">
                <a:extLst>
                  <a:ext uri="{FF2B5EF4-FFF2-40B4-BE49-F238E27FC236}">
                    <a16:creationId xmlns:a16="http://schemas.microsoft.com/office/drawing/2014/main" id="{D40D1926-C3EB-4C63-B8FF-0CD881333F0B}"/>
                  </a:ext>
                </a:extLst>
              </p:cNvPr>
              <p:cNvCxnSpPr>
                <a:cxnSpLocks/>
              </p:cNvCxnSpPr>
              <p:nvPr/>
            </p:nvCxnSpPr>
            <p:spPr bwMode="auto">
              <a:xfrm flipH="1">
                <a:off x="1293260" y="4544220"/>
                <a:ext cx="65539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3" name="Straight Connector 322">
                <a:extLst>
                  <a:ext uri="{FF2B5EF4-FFF2-40B4-BE49-F238E27FC236}">
                    <a16:creationId xmlns:a16="http://schemas.microsoft.com/office/drawing/2014/main" id="{6559F093-A1CC-4C8F-87A1-F9B34772042D}"/>
                  </a:ext>
                </a:extLst>
              </p:cNvPr>
              <p:cNvCxnSpPr>
                <a:cxnSpLocks/>
              </p:cNvCxnSpPr>
              <p:nvPr/>
            </p:nvCxnSpPr>
            <p:spPr bwMode="auto">
              <a:xfrm>
                <a:off x="624683" y="4548982"/>
                <a:ext cx="39766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06" name="Group 305">
              <a:extLst>
                <a:ext uri="{FF2B5EF4-FFF2-40B4-BE49-F238E27FC236}">
                  <a16:creationId xmlns:a16="http://schemas.microsoft.com/office/drawing/2014/main" id="{6C256288-99F7-4382-ABAF-61D3B4FC4A8D}"/>
                </a:ext>
              </a:extLst>
            </p:cNvPr>
            <p:cNvGrpSpPr/>
            <p:nvPr/>
          </p:nvGrpSpPr>
          <p:grpSpPr>
            <a:xfrm>
              <a:off x="709613" y="5242478"/>
              <a:ext cx="1333499" cy="106532"/>
              <a:chOff x="624683" y="4988638"/>
              <a:chExt cx="1333499" cy="106532"/>
            </a:xfrm>
          </p:grpSpPr>
          <p:sp>
            <p:nvSpPr>
              <p:cNvPr id="318" name="Rectangle 317">
                <a:extLst>
                  <a:ext uri="{FF2B5EF4-FFF2-40B4-BE49-F238E27FC236}">
                    <a16:creationId xmlns:a16="http://schemas.microsoft.com/office/drawing/2014/main" id="{E455A1F4-87E8-4ADC-B9B0-EAFC04E01437}"/>
                  </a:ext>
                </a:extLst>
              </p:cNvPr>
              <p:cNvSpPr/>
              <p:nvPr/>
            </p:nvSpPr>
            <p:spPr bwMode="auto">
              <a:xfrm flipH="1">
                <a:off x="1022350" y="4988638"/>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19" name="Straight Connector 318">
                <a:extLst>
                  <a:ext uri="{FF2B5EF4-FFF2-40B4-BE49-F238E27FC236}">
                    <a16:creationId xmlns:a16="http://schemas.microsoft.com/office/drawing/2014/main" id="{F877440A-FD36-4E90-A718-F318262FAB56}"/>
                  </a:ext>
                </a:extLst>
              </p:cNvPr>
              <p:cNvCxnSpPr>
                <a:cxnSpLocks/>
                <a:stCxn id="318" idx="1"/>
              </p:cNvCxnSpPr>
              <p:nvPr/>
            </p:nvCxnSpPr>
            <p:spPr bwMode="auto">
              <a:xfrm>
                <a:off x="1297558" y="5041904"/>
                <a:ext cx="6606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0" name="Straight Connector 319">
                <a:extLst>
                  <a:ext uri="{FF2B5EF4-FFF2-40B4-BE49-F238E27FC236}">
                    <a16:creationId xmlns:a16="http://schemas.microsoft.com/office/drawing/2014/main" id="{58FC6CDD-045D-4770-B59A-329B6E86C678}"/>
                  </a:ext>
                </a:extLst>
              </p:cNvPr>
              <p:cNvCxnSpPr>
                <a:cxnSpLocks/>
              </p:cNvCxnSpPr>
              <p:nvPr/>
            </p:nvCxnSpPr>
            <p:spPr bwMode="auto">
              <a:xfrm>
                <a:off x="624683" y="5046666"/>
                <a:ext cx="39528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307" name="Straight Connector 306">
              <a:extLst>
                <a:ext uri="{FF2B5EF4-FFF2-40B4-BE49-F238E27FC236}">
                  <a16:creationId xmlns:a16="http://schemas.microsoft.com/office/drawing/2014/main" id="{183D5741-37E9-43DA-AA42-82223E8D530E}"/>
                </a:ext>
              </a:extLst>
            </p:cNvPr>
            <p:cNvCxnSpPr>
              <a:cxnSpLocks/>
            </p:cNvCxnSpPr>
            <p:nvPr/>
          </p:nvCxnSpPr>
          <p:spPr bwMode="auto">
            <a:xfrm>
              <a:off x="711991" y="4244815"/>
              <a:ext cx="0" cy="133667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08" name="Group 307">
              <a:extLst>
                <a:ext uri="{FF2B5EF4-FFF2-40B4-BE49-F238E27FC236}">
                  <a16:creationId xmlns:a16="http://schemas.microsoft.com/office/drawing/2014/main" id="{E645D4CD-F54C-4772-9854-F56051F4FD6F}"/>
                </a:ext>
              </a:extLst>
            </p:cNvPr>
            <p:cNvGrpSpPr/>
            <p:nvPr/>
          </p:nvGrpSpPr>
          <p:grpSpPr>
            <a:xfrm flipH="1">
              <a:off x="604835" y="5583871"/>
              <a:ext cx="233363" cy="52387"/>
              <a:chOff x="1473994" y="2859882"/>
              <a:chExt cx="233363" cy="52387"/>
            </a:xfrm>
          </p:grpSpPr>
          <p:cxnSp>
            <p:nvCxnSpPr>
              <p:cNvPr id="313" name="Straight Connector 312">
                <a:extLst>
                  <a:ext uri="{FF2B5EF4-FFF2-40B4-BE49-F238E27FC236}">
                    <a16:creationId xmlns:a16="http://schemas.microsoft.com/office/drawing/2014/main" id="{A9500336-0229-4621-90AC-4A4ADBC596B3}"/>
                  </a:ext>
                </a:extLst>
              </p:cNvPr>
              <p:cNvCxnSpPr>
                <a:cxnSpLocks/>
              </p:cNvCxnSpPr>
              <p:nvPr/>
            </p:nvCxnSpPr>
            <p:spPr bwMode="auto">
              <a:xfrm flipH="1">
                <a:off x="1473994" y="2859882"/>
                <a:ext cx="2214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4" name="Straight Connector 313">
                <a:extLst>
                  <a:ext uri="{FF2B5EF4-FFF2-40B4-BE49-F238E27FC236}">
                    <a16:creationId xmlns:a16="http://schemas.microsoft.com/office/drawing/2014/main" id="{55B912BF-6E38-4466-85C5-0D5FECCEF3DF}"/>
                  </a:ext>
                </a:extLst>
              </p:cNvPr>
              <p:cNvCxnSpPr>
                <a:cxnSpLocks/>
              </p:cNvCxnSpPr>
              <p:nvPr/>
            </p:nvCxnSpPr>
            <p:spPr bwMode="auto">
              <a:xfrm>
                <a:off x="1643063"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5" name="Straight Connector 314">
                <a:extLst>
                  <a:ext uri="{FF2B5EF4-FFF2-40B4-BE49-F238E27FC236}">
                    <a16:creationId xmlns:a16="http://schemas.microsoft.com/office/drawing/2014/main" id="{1CEA7585-CE17-4F41-8F90-3CCDEEECE35A}"/>
                  </a:ext>
                </a:extLst>
              </p:cNvPr>
              <p:cNvCxnSpPr>
                <a:cxnSpLocks/>
              </p:cNvCxnSpPr>
              <p:nvPr/>
            </p:nvCxnSpPr>
            <p:spPr bwMode="auto">
              <a:xfrm>
                <a:off x="1593057"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6" name="Straight Connector 315">
                <a:extLst>
                  <a:ext uri="{FF2B5EF4-FFF2-40B4-BE49-F238E27FC236}">
                    <a16:creationId xmlns:a16="http://schemas.microsoft.com/office/drawing/2014/main" id="{78C56D69-9F71-4EFC-B1B2-DA358B80D1D8}"/>
                  </a:ext>
                </a:extLst>
              </p:cNvPr>
              <p:cNvCxnSpPr>
                <a:cxnSpLocks/>
              </p:cNvCxnSpPr>
              <p:nvPr/>
            </p:nvCxnSpPr>
            <p:spPr bwMode="auto">
              <a:xfrm>
                <a:off x="1543051"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7" name="Straight Connector 316">
                <a:extLst>
                  <a:ext uri="{FF2B5EF4-FFF2-40B4-BE49-F238E27FC236}">
                    <a16:creationId xmlns:a16="http://schemas.microsoft.com/office/drawing/2014/main" id="{4B2CCBD3-3BD0-44BA-9D42-9A91239B38E6}"/>
                  </a:ext>
                </a:extLst>
              </p:cNvPr>
              <p:cNvCxnSpPr>
                <a:cxnSpLocks/>
              </p:cNvCxnSpPr>
              <p:nvPr/>
            </p:nvCxnSpPr>
            <p:spPr bwMode="auto">
              <a:xfrm>
                <a:off x="1493045" y="2859882"/>
                <a:ext cx="64294" cy="5238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09" name="Group 308">
              <a:extLst>
                <a:ext uri="{FF2B5EF4-FFF2-40B4-BE49-F238E27FC236}">
                  <a16:creationId xmlns:a16="http://schemas.microsoft.com/office/drawing/2014/main" id="{D59BC582-0D50-4B93-8B77-5DB77ADC968A}"/>
                </a:ext>
              </a:extLst>
            </p:cNvPr>
            <p:cNvGrpSpPr/>
            <p:nvPr/>
          </p:nvGrpSpPr>
          <p:grpSpPr>
            <a:xfrm>
              <a:off x="714375" y="4194721"/>
              <a:ext cx="1328737" cy="106532"/>
              <a:chOff x="629445" y="3940881"/>
              <a:chExt cx="1328737" cy="106532"/>
            </a:xfrm>
          </p:grpSpPr>
          <p:sp>
            <p:nvSpPr>
              <p:cNvPr id="310" name="Rectangle 309">
                <a:extLst>
                  <a:ext uri="{FF2B5EF4-FFF2-40B4-BE49-F238E27FC236}">
                    <a16:creationId xmlns:a16="http://schemas.microsoft.com/office/drawing/2014/main" id="{1A2FB9A0-1202-4EB6-BD3C-91866426C7B9}"/>
                  </a:ext>
                </a:extLst>
              </p:cNvPr>
              <p:cNvSpPr/>
              <p:nvPr/>
            </p:nvSpPr>
            <p:spPr bwMode="auto">
              <a:xfrm flipH="1">
                <a:off x="1022350" y="3940881"/>
                <a:ext cx="275208" cy="106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ndParaRPr>
              </a:p>
            </p:txBody>
          </p:sp>
          <p:cxnSp>
            <p:nvCxnSpPr>
              <p:cNvPr id="311" name="Straight Connector 310">
                <a:extLst>
                  <a:ext uri="{FF2B5EF4-FFF2-40B4-BE49-F238E27FC236}">
                    <a16:creationId xmlns:a16="http://schemas.microsoft.com/office/drawing/2014/main" id="{8D417269-B76A-40B1-9548-BCDECEA992F2}"/>
                  </a:ext>
                </a:extLst>
              </p:cNvPr>
              <p:cNvCxnSpPr>
                <a:cxnSpLocks/>
                <a:stCxn id="310" idx="1"/>
              </p:cNvCxnSpPr>
              <p:nvPr/>
            </p:nvCxnSpPr>
            <p:spPr bwMode="auto">
              <a:xfrm>
                <a:off x="1297558" y="3994147"/>
                <a:ext cx="6606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2" name="Straight Connector 311">
                <a:extLst>
                  <a:ext uri="{FF2B5EF4-FFF2-40B4-BE49-F238E27FC236}">
                    <a16:creationId xmlns:a16="http://schemas.microsoft.com/office/drawing/2014/main" id="{3B1A917B-9BB6-4A36-B29D-AA73AD7FACDA}"/>
                  </a:ext>
                </a:extLst>
              </p:cNvPr>
              <p:cNvCxnSpPr>
                <a:cxnSpLocks/>
                <a:endCxn id="310" idx="3"/>
              </p:cNvCxnSpPr>
              <p:nvPr/>
            </p:nvCxnSpPr>
            <p:spPr bwMode="auto">
              <a:xfrm>
                <a:off x="629445" y="3994147"/>
                <a:ext cx="39290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spTree>
    <p:extLst>
      <p:ext uri="{BB962C8B-B14F-4D97-AF65-F5344CB8AC3E}">
        <p14:creationId xmlns:p14="http://schemas.microsoft.com/office/powerpoint/2010/main" val="3795889100"/>
      </p:ext>
    </p:extLst>
  </p:cSld>
  <p:clrMapOvr>
    <a:masterClrMapping/>
  </p:clrMapOvr>
</p:sld>
</file>

<file path=ppt/theme/theme1.xml><?xml version="1.0" encoding="utf-8"?>
<a:theme xmlns:a="http://schemas.openxmlformats.org/drawingml/2006/main" name="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PowerPoint.pot</Template>
  <TotalTime>2253</TotalTime>
  <Words>12808</Words>
  <Application>Microsoft Office PowerPoint</Application>
  <PresentationFormat>On-screen Show (4:3)</PresentationFormat>
  <Paragraphs>3614</Paragraphs>
  <Slides>122</Slides>
  <Notes>121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122</vt:i4>
      </vt:variant>
    </vt:vector>
  </HeadingPairs>
  <TitlesOfParts>
    <vt:vector size="132" baseType="lpstr">
      <vt:lpstr>Times</vt:lpstr>
      <vt:lpstr>Univers 65</vt:lpstr>
      <vt:lpstr>Univers 67 CondensedBold</vt:lpstr>
      <vt:lpstr>Arial</vt:lpstr>
      <vt:lpstr>Calibri</vt:lpstr>
      <vt:lpstr>Cambria Math</vt:lpstr>
      <vt:lpstr>Courier New</vt:lpstr>
      <vt:lpstr>Times New Roman</vt:lpstr>
      <vt:lpstr>Wingdings</vt:lpstr>
      <vt:lpstr>PowerPoint</vt:lpstr>
      <vt:lpstr>OpenDSS - Introduction</vt:lpstr>
      <vt:lpstr>Contents</vt:lpstr>
      <vt:lpstr>Introduction</vt:lpstr>
      <vt:lpstr>Objectives</vt:lpstr>
      <vt:lpstr>Features</vt:lpstr>
      <vt:lpstr>Introduction</vt:lpstr>
      <vt:lpstr>Introduction</vt:lpstr>
      <vt:lpstr>Introduction</vt:lpstr>
      <vt:lpstr>Introduction</vt:lpstr>
      <vt:lpstr>Introduction</vt:lpstr>
      <vt:lpstr>Introduction</vt:lpstr>
      <vt:lpstr>PowerPoint Presentation</vt:lpstr>
      <vt:lpstr>PowerPoint Presentation</vt:lpstr>
      <vt:lpstr>Specific Applications</vt:lpstr>
      <vt:lpstr>Resources</vt:lpstr>
      <vt:lpstr>Contents</vt:lpstr>
      <vt:lpstr>Download</vt:lpstr>
      <vt:lpstr>Installation</vt:lpstr>
      <vt:lpstr>Installation</vt:lpstr>
      <vt:lpstr>Installation</vt:lpstr>
      <vt:lpstr>Installation</vt:lpstr>
      <vt:lpstr>Installation</vt:lpstr>
      <vt:lpstr>Installation</vt:lpstr>
      <vt:lpstr>Installation</vt:lpstr>
      <vt:lpstr>Installation</vt:lpstr>
      <vt:lpstr>Installation</vt:lpstr>
      <vt:lpstr>Installation</vt:lpstr>
      <vt:lpstr>Installation</vt:lpstr>
      <vt:lpstr>User Interface</vt:lpstr>
      <vt:lpstr>User Interface</vt:lpstr>
      <vt:lpstr>User Interface</vt:lpstr>
      <vt:lpstr>User Interface</vt:lpstr>
      <vt:lpstr>User Interface</vt:lpstr>
      <vt:lpstr>User Interface</vt:lpstr>
      <vt:lpstr>User Interface</vt:lpstr>
      <vt:lpstr>User Interface</vt:lpstr>
      <vt:lpstr>User Interface</vt:lpstr>
      <vt:lpstr>User Interface</vt:lpstr>
      <vt:lpstr>User Interface</vt:lpstr>
      <vt:lpstr>User Interface</vt:lpstr>
      <vt:lpstr>User Interface</vt:lpstr>
      <vt:lpstr>User Interface</vt:lpstr>
      <vt:lpstr>User Interface</vt:lpstr>
      <vt:lpstr>User Interface</vt:lpstr>
      <vt:lpstr>User Interface</vt:lpstr>
      <vt:lpstr>User Interface</vt:lpstr>
      <vt:lpstr>User Interface</vt:lpstr>
      <vt:lpstr>User Interface</vt:lpstr>
      <vt:lpstr>User Interface</vt:lpstr>
      <vt:lpstr>User Interface</vt:lpstr>
      <vt:lpstr>Contents</vt:lpstr>
      <vt:lpstr>Workflow</vt:lpstr>
      <vt:lpstr>1. Define circuit</vt:lpstr>
      <vt:lpstr>2. Set up circuit options</vt:lpstr>
      <vt:lpstr>3. Solve</vt:lpstr>
      <vt:lpstr>4. Perform analysis</vt:lpstr>
      <vt:lpstr>4. Perform analysis</vt:lpstr>
      <vt:lpstr>4. Perform analysis</vt:lpstr>
      <vt:lpstr>4. Perform analysis</vt:lpstr>
      <vt:lpstr>Contents</vt:lpstr>
      <vt:lpstr>Overall concept</vt:lpstr>
      <vt:lpstr>Overall circuit model</vt:lpstr>
      <vt:lpstr>Bus and terminal models -- Bus definition</vt:lpstr>
      <vt:lpstr>Bus and terminal models -- Bus definition</vt:lpstr>
      <vt:lpstr>Bus and terminal models -- Bus naming</vt:lpstr>
      <vt:lpstr>Bus and terminal models -- Bus naming</vt:lpstr>
      <vt:lpstr>Bus and terminal models -- Terminal definition</vt:lpstr>
      <vt:lpstr>Bus and terminal models -- Terminal definition</vt:lpstr>
      <vt:lpstr>Bus and terminal models -- Terminal definition</vt:lpstr>
      <vt:lpstr>Bus and terminal models -- Terminal references</vt:lpstr>
      <vt:lpstr>Bus and terminal models -- Phases and other conductors</vt:lpstr>
      <vt:lpstr>Bus and terminal models -- Phases and other conductors</vt:lpstr>
      <vt:lpstr>Bus and terminal models -- Phases and other conductors</vt:lpstr>
      <vt:lpstr>Bus and terminal models -- Phases and other conductors</vt:lpstr>
      <vt:lpstr>Bus and terminal models -- Specifying connections</vt:lpstr>
      <vt:lpstr>Bus and terminal models -- Specifying connections</vt:lpstr>
      <vt:lpstr>Power delivery elements </vt:lpstr>
      <vt:lpstr>Power conversion elements </vt:lpstr>
      <vt:lpstr>Power conversion elements </vt:lpstr>
      <vt:lpstr>Power conversion elements </vt:lpstr>
      <vt:lpstr>Power conversion elements </vt:lpstr>
      <vt:lpstr>Power conversion elements </vt:lpstr>
      <vt:lpstr>Putting it all together </vt:lpstr>
      <vt:lpstr>Putting it all together </vt:lpstr>
      <vt:lpstr>Putting it all together </vt:lpstr>
      <vt:lpstr>Putting it all together </vt:lpstr>
      <vt:lpstr>Putting it all together </vt:lpstr>
      <vt:lpstr>Contents</vt:lpstr>
      <vt:lpstr>Overall Structure of Solving Power Flow</vt:lpstr>
      <vt:lpstr>Overall Structure of Solving Power Flow</vt:lpstr>
      <vt:lpstr>Overall Structure of Solving Power Flow</vt:lpstr>
      <vt:lpstr>Overall Structure of Solving Power Flow</vt:lpstr>
      <vt:lpstr>Overall Structure of Solving Power Flow</vt:lpstr>
      <vt:lpstr>Overall Structure of Solving Power Flow</vt:lpstr>
      <vt:lpstr>Overall Structure of Solving Power Flow</vt:lpstr>
      <vt:lpstr>Overall Structure of Solving Power Flow</vt:lpstr>
      <vt:lpstr>Overall Structure of Solving Power Flow</vt:lpstr>
      <vt:lpstr>Overall Structure of Solving Power Flow</vt:lpstr>
      <vt:lpstr>Overall Structure of Solving Power Flow</vt:lpstr>
      <vt:lpstr>Overall Structure of Solving Power Flow</vt:lpstr>
      <vt:lpstr>Overall Structure of Solving Power Flow</vt:lpstr>
      <vt:lpstr>Overall Structure of Solving Power Flow</vt:lpstr>
      <vt:lpstr>Overall Structure of Solving Power Flow</vt:lpstr>
      <vt:lpstr>Overall Structure of Solving Power Flow</vt:lpstr>
      <vt:lpstr>Overall Structure of Solving Power Flow</vt:lpstr>
      <vt:lpstr>Overall Structure of Solving Power Flow</vt:lpstr>
      <vt:lpstr>Overall Structure of Solving Power Flow</vt:lpstr>
      <vt:lpstr>Overall Structure of Solving Power Flow</vt:lpstr>
      <vt:lpstr>Overall Structure of Solving Power Flow</vt:lpstr>
      <vt:lpstr>Overall Structure of Solving Power Flow</vt:lpstr>
      <vt:lpstr>Overall Structure of Solving Power Flow</vt:lpstr>
      <vt:lpstr>Overall Structure of Solving Power Flow</vt:lpstr>
      <vt:lpstr>Overall Structure of Solving Power Flow</vt:lpstr>
      <vt:lpstr>Overall Structure of Solving Power Flow</vt:lpstr>
      <vt:lpstr>Overall Structure of Solving Power Flow</vt:lpstr>
      <vt:lpstr>Overall Structure of Solving Power Flow</vt:lpstr>
      <vt:lpstr>Overall Structure of Solving Power Flow</vt:lpstr>
      <vt:lpstr>Overall Structure of Solving Power Flow</vt:lpstr>
      <vt:lpstr>Overall Structure of Solving Power Flow</vt:lpstr>
      <vt:lpstr>Overall Structure of Solving Power Flow</vt:lpstr>
      <vt:lpstr>Overall Structure of Solving Power Flow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Jill Thomasson</dc:creator>
  <cp:lastModifiedBy>Li, Yunyi [E CPE]</cp:lastModifiedBy>
  <cp:revision>162</cp:revision>
  <dcterms:created xsi:type="dcterms:W3CDTF">2016-12-19T18:40:45Z</dcterms:created>
  <dcterms:modified xsi:type="dcterms:W3CDTF">2025-09-16T15:32:27Z</dcterms:modified>
</cp:coreProperties>
</file>